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4525D22-71DE-4BA5-AF4B-EB997977957C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9" autoAdjust="0"/>
    <p:restoredTop sz="94660"/>
  </p:normalViewPr>
  <p:slideViewPr>
    <p:cSldViewPr>
      <p:cViewPr varScale="1">
        <p:scale>
          <a:sx n="73" d="100"/>
          <a:sy n="73" d="100"/>
        </p:scale>
        <p:origin x="-107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1T23:44:07.80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4020519-4563-4E26-93BC-70FD5E19778E}" emma:medium="tactile" emma:mode="ink">
          <msink:context xmlns:msink="http://schemas.microsoft.com/ink/2010/main" type="writingRegion" rotatedBoundingBox="1948,475 24110,-204 24693,18831 2531,19510"/>
        </emma:interpretation>
      </emma:emma>
    </inkml:annotationXML>
    <inkml:traceGroup>
      <inkml:annotationXML>
        <emma:emma xmlns:emma="http://www.w3.org/2003/04/emma" version="1.0">
          <emma:interpretation id="{17E1A0B7-0DE8-4A71-9A74-C4B415BF7B14}" emma:medium="tactile" emma:mode="ink">
            <msink:context xmlns:msink="http://schemas.microsoft.com/ink/2010/main" type="paragraph" rotatedBoundingBox="2140,469 16063,42 16123,2000 2200,24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E3F1AB-9CBA-4E60-AFE3-FC87767BD2D2}" emma:medium="tactile" emma:mode="ink">
              <msink:context xmlns:msink="http://schemas.microsoft.com/ink/2010/main" type="line" rotatedBoundingBox="2140,469 16063,42 16123,2000 2200,2427"/>
            </emma:interpretation>
          </emma:emma>
        </inkml:annotationXML>
        <inkml:traceGroup>
          <inkml:annotationXML>
            <emma:emma xmlns:emma="http://www.w3.org/2003/04/emma" version="1.0">
              <emma:interpretation id="{359893F5-B450-4C75-B8E3-8541A54CD196}" emma:medium="tactile" emma:mode="ink">
                <msink:context xmlns:msink="http://schemas.microsoft.com/ink/2010/main" type="inkWord" rotatedBoundingBox="2140,469 5353,370 5413,2319 2200,2417"/>
              </emma:interpretation>
              <emma:one-of disjunction-type="recognition" id="oneOf0">
                <emma:interpretation id="interp0" emma:lang="en-US" emma:confidence="1">
                  <emma:literal>Logic</emma:literal>
                </emma:interpretation>
                <emma:interpretation id="interp1" emma:lang="en-US" emma:confidence="0">
                  <emma:literal>logic</emma:literal>
                </emma:interpretation>
                <emma:interpretation id="interp2" emma:lang="en-US" emma:confidence="0">
                  <emma:literal>Logia</emma:literal>
                </emma:interpretation>
                <emma:interpretation id="interp3" emma:lang="en-US" emma:confidence="0">
                  <emma:literal>Login</emma:literal>
                </emma:interpretation>
                <emma:interpretation id="interp4" emma:lang="en-US" emma:confidence="0">
                  <emma:literal>Yogic</emma:literal>
                </emma:interpretation>
              </emma:one-of>
            </emma:emma>
          </inkml:annotationXML>
          <inkml:trace contextRef="#ctx0" brushRef="#br0">1077 448 10320,'-14'-25'4644,"-6"11"0,20 14-516,0 0-2193,-27 9-1032,22 10-258,-9 3-387,5 6-129,0 6 0,2 3-129,0 4 129,5 2-258,2-2 258,0-2-129,9-4 0,3-4 0,3-5 129,2-3-129,1-7 129,3-5 0,-1-2 0,1-4 129,-3-3 129,5-2 0,-3-5 0,3-6 129,-5-10 0,3-1 0,-7-10-129,4 0 0,-7-12 0,-2 1-128,-9-5-259,0 4 0,-6-1 0,-10 3 0,0 4 0,-7 1-259,2 12-257,-9-5-774,30 30-3096,-36-20-774,17 20 129,1 0-387</inkml:trace>
          <inkml:trace contextRef="#ctx0" brushRef="#br0" timeOffset="1154.4021">1922 489 8514,'-4'-41'4386,"-8"23"129,12 18-387,-27-7-1935,4 4-1032,7 8-387,-7 6-387,3 10-258,-1 4-129,1 3-129,4 2 129,2-1-129,3-1 129,4-1-129,6-4 0,1-2 129,0-21 0,10 25 129,-10-25-129,29 11 258,-13-11-129,5-4 129,-1-8 0,6-6 0,-3-3 0,2-2 0,-2-6 0,2 3 0,-5-3-129,-1 8 0,-6 0 0,-13 21 0,18-24-129,-18 24 0,0 0 0,12 16-129,-7 11 129,1 5 0,-1 11 0,2 8 0,2 10 129,0 6-129,2 10 0,-1 8 0,3 8 129,-1 6-258,1 2 129,-1 1 0,1-4 0,-3-2 129,-1-13-129,-2-8 258,-5-17 0,-2-8 0,0-14 129,-2-6 0,-10-12 0,12-18 0,-37 12 129,13-12-258,-2-7 0,-5-9-129,-4-7 129,-4-5-129,-4-6-129,0-5 129,-3-4-129,2-5 0,1-2 130,2-1-260,9-1 1,5-3-129,13 5-129,7-5 129,11 7-258,13 0 0,21 9-129,1-4-258,16 15 0,-2-13-516,18 23-1161,-8-5-1935,1 2-258,-2 1 129,-5-1-387</inkml:trace>
          <inkml:trace contextRef="#ctx0" brushRef="#br0" timeOffset="1622.4029">2446 350 11739,'-10'-82'4386,"10"59"-516,-7-5-645,7 28-4515,0 0-2451,0 18-387,1 10-516,5-1-129</inkml:trace>
          <inkml:trace contextRef="#ctx0" brushRef="#br0" timeOffset="1435.2025">2482 635 9804,'16'-25'4902,"-16"25"0,14-16-516,-14 16-774,0 10-2709,2 8-258,0 0-258,5 5-129,0 4-258,-3-1-516,13 15-1419,-9-16-2838,-3-2 258,-3-7-258,-2-16-387</inkml:trace>
          <inkml:trace contextRef="#ctx0" brushRef="#br0" timeOffset="1996.8035">3055 583 12513,'18'-14'5031,"-1"-16"-516,-17 30 258,-1-29-3225,1 29-645,-18-10-258,18 10-129,-32 0-258,12 5 0,-3 7-129,-2 8 0,2 3-129,-2 4 129,4 5-129,5 1-129,5 1 258,8 2-129,3-4 0,7 0 0,12-4 0,8-3-258,7-2 129,1-10-258,13 8-903,-12-14-3225,12-3-387,-2-4 0,0-4-387</inkml:trace>
          <inkml:trace contextRef="#ctx0" brushRef="#br0" timeOffset="-951.6016">61 9 8772,'0'0'4515,"16"-11"0,-16 11-129,11 9-2322,-11-9-774,0 18-258,0-18-258,0 37-129,0-12-129,0 14-129,0 0-129,0 11 129,-6 0-258,3 9 129,-4-4-129,1 3 0,-2 1 0,-3-4 0,2-3 0,2-6-129,0-5 258,1-4-258,-1-5 129,4-5-129,-1-8 129,4-3-129,0-16 129,-3 25-129,3-25 129,0 0-129,0 16 0,0-16 129,0 0-129,0 0 129,17 16-129,-17-16 129,32 7-129,-7-3 129,4-4 0,8 0 0,6 0 0,3 0-129,0-7 129,4 3 0,-4-5-129,-1 4 129,-2-2 1,-8 3-130,-1 1 0,-7-1 0,-1 2 0,-6 1 0,-2 1-130,-18 0-128,23 0-129,-23 0-258,16 0-1032,-16 0-3096,0 0-258,0 0-129,0 0-258</inkml:trace>
        </inkml:traceGroup>
        <inkml:traceGroup>
          <inkml:annotationXML>
            <emma:emma xmlns:emma="http://www.w3.org/2003/04/emma" version="1.0">
              <emma:interpretation id="{DDFE8259-A30A-4820-B009-75218CAEA739}" emma:medium="tactile" emma:mode="ink">
                <msink:context xmlns:msink="http://schemas.microsoft.com/ink/2010/main" type="inkWord" rotatedBoundingBox="6594,408 8779,341 8807,1271 6622,1338"/>
              </emma:interpretation>
              <emma:one-of disjunction-type="recognition" id="oneOf1">
                <emma:interpretation id="interp5" emma:lang="en-US" emma:confidence="1">
                  <emma:literal>and</emma:literal>
                </emma:interpretation>
                <emma:interpretation id="interp6" emma:lang="en-US" emma:confidence="0">
                  <emma:literal>ands</emma:literal>
                </emma:interpretation>
                <emma:interpretation id="interp7" emma:lang="en-US" emma:confidence="0">
                  <emma:literal>amid</emma:literal>
                </emma:interpretation>
                <emma:interpretation id="interp8" emma:lang="en-US" emma:confidence="0">
                  <emma:literal>arid</emma:literal>
                </emma:interpretation>
                <emma:interpretation id="interp9" emma:lang="en-US" emma:confidence="0">
                  <emma:literal>aid</emma:literal>
                </emma:interpretation>
              </emma:one-of>
            </emma:emma>
          </inkml:annotationXML>
          <inkml:trace contextRef="#ctx0" brushRef="#br0" timeOffset="3120.0055">4786 629 9030,'19'-12'4644,"-19"12"-129,0 0-258,20-11-1935,-24-5-1032,4 16 0,-9-19-516,9 19-258,-23-27 0,23 27-258,-37-30 129,15 14-129,-2 2 129,-1 3-129,-2 0-129,4 6 0,0 3 0,0 2-129,-1 7 0,3 11 0,0 7 0,3 3 0,0 6-129,4 3 129,5 1 0,2 1 0,7-4 0,0 1 0,11-8 0,3-3 0,4-3 129,-1-6-258,1-4 258,2-7-129,-1-3 129,-1-2-129,2-7 0,-1-4 129,-1-6 0,3-1 0,-3-5 0,4 0 0,-5-6 0,3 4 0,-4-1 129,0 3-129,-4 3-129,-12 20 129,22-25-129,-22 25 0,23-2 0,-23 2 0,32 13-129,-9 3 129,2 3 0,3 4-129,6 2 0,-4-3-387,2 4 0,-10-11-645,13 13-1548,-12-17-2322,-3-2 258,-4-9-387,-16 0-258</inkml:trace>
          <inkml:trace contextRef="#ctx0" brushRef="#br0" timeOffset="3556.8063">5189 594 10965,'0'-16'4902,"0"-4"-258,0 20 0,0 0-2451,23 0-1032,-23 0-516,25 11-258,-25-11-129,31 27 0,-31-27-258,28 26 0,-28-26 0,14 25-129,-14-25 0,7 18 129,-7-18-129,0 0 0,0 0 0,0 0 129,0 0 129,16 0 0,-8-13 129,2-3-129,3-8 129,3-1 129,-2-2-129,5 4 0,-4 2 0,3 5-129,-2 5 129,5 9-258,-3 2 129,1 16 0,-1 4-129,2 5 129,-1 5-258,2 0 129,-1 4-129,-6-2-129,2 0-129,-7-11-387,11 16-903,-18-19-3096,10 0 0,-12-18-258,23 20-129</inkml:trace>
          <inkml:trace contextRef="#ctx0" brushRef="#br0" timeOffset="4134.0072">6260 521 11739,'0'-27'4773,"0"27"-387,-28-16 129,-3 7-2838,15 9-774,-10 7-516,4 11 0,-1 0-258,6 9-129,-1-1 129,7 5-129,2 1 0,7 0 0,2-2 129,4-2-129,7 1 129,1-6-129,4-4 129,0-4 0,2-7 258,3-2-129,-1-6-129,5-11 387,-4-14-387,6-5 387,-4-11-258,4-9 0,-6-10-129,0-11 0,-7-9 0,-3-6-129,-9-2 129,-2 2-129,-7 4 0,-6 10 0,-4 11 129,-1 15-129,0 14-129,0 19 129,18 13 0,-23 18 0,18 14-129,5 18 258,2 7-258,10 14 258,2 5-129,9 1 129,4 3-129,3-5 0,6-1-258,-2-13-258,7 3-258,-13-25-1290,15 5-2838,-10-14 0,5-1-129,-6-13-387</inkml:trace>
        </inkml:traceGroup>
        <inkml:traceGroup>
          <inkml:annotationXML>
            <emma:emma xmlns:emma="http://www.w3.org/2003/04/emma" version="1.0">
              <emma:interpretation id="{8B6CD087-308E-4408-B23C-473A9CE1FC17}" emma:medium="tactile" emma:mode="ink">
                <msink:context xmlns:msink="http://schemas.microsoft.com/ink/2010/main" type="inkWord" rotatedBoundingBox="9450,344 16066,141 16123,2000 9507,2203"/>
              </emma:interpretation>
              <emma:one-of disjunction-type="recognition" id="oneOf2">
                <emma:interpretation id="interp10" emma:lang="en-US" emma:confidence="0">
                  <emma:literal>Memory.</emma:literal>
                </emma:interpretation>
                <emma:interpretation id="interp11" emma:lang="en-US" emma:confidence="0">
                  <emma:literal>Memory _</emma:literal>
                </emma:interpretation>
                <emma:interpretation id="interp12" emma:lang="en-US" emma:confidence="0">
                  <emma:literal>Memory ~</emma:literal>
                </emma:interpretation>
                <emma:interpretation id="interp13" emma:lang="en-US" emma:confidence="0">
                  <emma:literal>Memory,</emma:literal>
                </emma:interpretation>
                <emma:interpretation id="interp14" emma:lang="en-US" emma:confidence="0">
                  <emma:literal>Memory -</emma:literal>
                </emma:interpretation>
              </emma:one-of>
            </emma:emma>
          </inkml:annotationXML>
          <inkml:trace contextRef="#ctx0" brushRef="#br0" timeOffset="5023.2089">7295 212 13029,'29'-6'4902,"-2"22"-387,-13 7 129,-14 0-3483,18 20-387,-10-7-258,7 10-258,-6-2 0,1 1-129,1-6-129,-4-5 0,0-6 129,0-7 0,-7-21 0,7 25 129,-7-25 0,0 0 0,-1-21 0,-6-2 0,-6-9 0,1-5-129,-3-8 0,-1-6-129,0-5 0,4 0 0,-1-1 129,3 7-129,3 7 0,1 8-129,3 6 129,1 13-129,2 16 0,0 0 0,20 34 0,-3 3 0,6 6 129,2 5 0,4 4-129,1-1 129,-1-1 0,-3-9 0,-1-6 0,-2-8 0,-3-7 0,-1-8 129,-1-7-129,0-5 258,0-14-129,3-11 0,-1-12 129,1-9 1,0-17-259,4-2 0,-3-6 0,-1-1 0,-3 3 0,-2 5 0,-4 9 0,1 12 0,-6 13 0,-2 9 0,-5 21 0,0 0 0,0 0 0,21 16 0,-12 16 0,4 10 0,-1 12 0,6 8 0,-2 7 0,4 2 0,-3 2 0,-1-5 0,-1-2 0,-5-9 0,1-2 0,-7-13 0,3 1 0,-7-16-388,5 10-3095,-5-19-1677,-2-2 129,2-16-645,0 0 516</inkml:trace>
          <inkml:trace contextRef="#ctx0" brushRef="#br0" timeOffset="5506.8097">8373 441 12126,'43'5'4902,"-20"4"-387,6-2 129,1-7-2580,11 7-1032,-11-7-387,11 4-129,-9-4-129,2 0-129,-6-9 129,1 0-129,-8-7 0,-3-2 0,-4 1-129,-5-5 129,-4 1-128,-5-2-130,-1 3 0,-14-1 0,-6 3-130,-6 7 1,-1 6 0,-8 5-129,1 2 129,-3 14-129,3 5 129,1 8-129,5 8 129,6 2 0,7 4 0,11-2 0,5 0-129,12-4 258,15-2-129,9-6 129,10-6-129,4-9 129,5-1-129,0-12-258,6 5-645,-17-6-3483,4-7 129,-9-4-387,-5-1 0</inkml:trace>
          <inkml:trace contextRef="#ctx0" brushRef="#br0" timeOffset="6255.611">9174 363 11094,'21'5'4773,"-21"-5"-129,27 30 0,-11 0-1677,-7-12-2064,16 12-258,-8-5-258,7 4-129,-7-6-129,1-2-129,-4-3 0,-14-18 0,22 23 0,-22-23 129,0 0-129,0 0 0,0 0 0,12-19 0,-12-1 0,4-5 0,1-3 0,2-4 0,2 0 129,5 1-129,2 3 0,2 7 129,2 3-129,5 9 0,1 9 129,3 5-129,-1 11 0,-1 7 0,-2 4 0,-4 2 0,-3 1 0,-6-4 0,-3 1-129,-7-6 0,0-1-129,-2-20-129,0 28 0,0-28-129,0 18 129,0-18 129,0 0 129,0 0 0,19-5 258,-19 5 258,23-32 0,-5 11 0,-3-8 129,8 1-129,-6-3 0,7 7-258,-5 0 129,2 7-129,1 4 0,-3 11 0,3 2-129,-3 16 129,1 8-129,-1 2 0,1 4 0,-2 1-258,1 4 0,-3-8-258,6 5-258,-22-32-516,39 39-645,-39-39-1677,35 5-774,-8-5-516,5-5 258,7-9-129</inkml:trace>
          <inkml:trace contextRef="#ctx0" brushRef="#br0" timeOffset="6520.8115">10462 452 10320,'7'-61'4644,"-16"42"-258,-9 6-129,-7 4-1677,16 18-1161,-14 4-516,14 13-258,-1 1-258,8 8-129,2-1 0,2 4 129,10-6-129,8 1 129,-1-8-129,8-2 0,-4-7 129,5-3-129,-6-10 129,3-3-257,-8-7-130,0-11 0,-9-8 0,0-8 0,-7-3 0,-1-15-517,2 9-3998,-5 1-516,-1 6 129,-3 6-516</inkml:trace>
          <inkml:trace contextRef="#ctx0" brushRef="#br0" timeOffset="7113.6125">10728 558 14577,'68'20'4902,"-31"-11"0,-3-6-129,4 11-2967,-12-14-774,12 0-257,-12-3-775,5-8 0,-8-7 0,0-5 0,-4-7 0,-3-4 0,-3-7 0,-6 1 0,-5-5 0,-2-1 0,-6 9 0,-10-1 0,2 15 0,-11-4-904,25 27-257,-44-19-516,44 19-129,-43 5-129,34 17 0,-12-19 387,17 15 516,4-18 516,-10 19 645,10-19 645,0 0 387,21 22 387,-21-22 129,41 2-129,-23-4-129,17 2-387,-8-7 0,8 7-258,-6 0 0,5 0-128,-6 0-646,6 0 0,-7 0 0,3 5 0,-5-3 0,3 5 0,-5-4 0,1 8 0,-3 0 0,-2 5 0,-4 0 0,-3 5 0,-3 4 0,-5-2 0,4 9 0,-8-32-2065,0 41-2708,0-25-387,11 4 129,-11-20-516</inkml:trace>
          <inkml:trace contextRef="#ctx0" brushRef="#br0" timeOffset="7550.4132">11773 354 15738,'23'-22'4773,"-5"19"0,5 3-129,-7 2-3483,17 14-387,-2-6-258,2 10-128,-2-4-388,-1 0 0,-3-2 0,-2-1 0,-4-3 0,-2-3 0,-3-3 0,2-4 0,-2 0 0,0-13 0,0-1 0,0-7 0,-1-2 0,-1 3 0,-4 1 0,-1 3 0,-9 16 0,16-11 0,-16 11 0,9 27 0,-7 5 0,-2 5 0,2 11 0,-2 7 0,0 4 0,0 5 0,-7-2 0,-2 7 0,-5 1 0,-2 6 0,0 4 0,-2 5 0,0 3 0,-2-5 0,10 4 0,-13-12-4000,21-4-1031,-2-14-387,4-13-129</inkml:trace>
          <inkml:trace contextRef="#ctx0" brushRef="#br0" timeOffset="8985.6158">13283 508 11223,'-2'-8'4515,"2"8"-129,0 0-129,0 0-1806,0 0-1161,0 0-387,0 0-129,0 0-129,-12-18-258,12 18 0,0 0 0,10-6-258,-10 6 129,30-5-129,-6 0 129,11-1-129,6 1 0,11-2 1,6-2-130,8 0 0,0-1 0,2 1 0,-6 3 0,-11 3-130,-1 3-515,-27-2-1419,-5 7-2451,-18-5-387,0 29 0,-16-15-387</inkml:trace>
        </inkml:traceGroup>
      </inkml:traceGroup>
    </inkml:traceGroup>
    <inkml:traceGroup>
      <inkml:annotationXML>
        <emma:emma xmlns:emma="http://www.w3.org/2003/04/emma" version="1.0">
          <emma:interpretation id="{01FFA622-EEE4-4613-9A31-4E5AD2A92379}" emma:medium="tactile" emma:mode="ink">
            <msink:context xmlns:msink="http://schemas.microsoft.com/ink/2010/main" type="paragraph" rotatedBoundingBox="2029,2876 16975,1678 17139,3729 2193,4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4EEF51-5E57-45C0-BDEF-68A7A1E33BAE}" emma:medium="tactile" emma:mode="ink">
              <msink:context xmlns:msink="http://schemas.microsoft.com/ink/2010/main" type="line" rotatedBoundingBox="2029,2876 16975,1678 17139,3729 2193,4927"/>
            </emma:interpretation>
          </emma:emma>
        </inkml:annotationXML>
        <inkml:traceGroup>
          <inkml:annotationXML>
            <emma:emma xmlns:emma="http://www.w3.org/2003/04/emma" version="1.0">
              <emma:interpretation id="{AF75CB28-9FCB-487C-9338-4E5AECA4B5FF}" emma:medium="tactile" emma:mode="ink">
                <msink:context xmlns:msink="http://schemas.microsoft.com/ink/2010/main" type="inkWord" rotatedBoundingBox="2029,2876 4770,2656 4934,4707 2193,4927"/>
              </emma:interpretation>
              <emma:one-of disjunction-type="recognition" id="oneOf3">
                <emma:interpretation id="interp15" emma:lang="en-US" emma:confidence="1">
                  <emma:literal>Logic</emma:literal>
                </emma:interpretation>
                <emma:interpretation id="interp16" emma:lang="en-US" emma:confidence="0">
                  <emma:literal>logic</emma:literal>
                </emma:interpretation>
                <emma:interpretation id="interp17" emma:lang="en-US" emma:confidence="0">
                  <emma:literal>Logia</emma:literal>
                </emma:interpretation>
                <emma:interpretation id="interp18" emma:lang="en-US" emma:confidence="0">
                  <emma:literal>Login</emma:literal>
                </emma:interpretation>
                <emma:interpretation id="interp19" emma:lang="en-US" emma:confidence="0">
                  <emma:literal>logia</emma:literal>
                </emma:interpretation>
              </emma:one-of>
            </emma:emma>
          </inkml:annotationXML>
          <inkml:trace contextRef="#ctx0" brushRef="#br1" timeOffset="18891.6331">-76 2444 13416,'-3'-23'4644,"-3"6"-129,6 17 129,-7 26-3612,4-3-258,3 18-258,0-2 0,0 20 0,1-2-129,3 9 0,-2-4-129,1 2 0,-3-5 129,4-1-129,-4-4 1,0-6-259,2-8 0,-1-4 0,1-6 0,2-7 0,-1-3 0,-3-20 0,18 18 0,-2-15 0,0-3 0,11 0 0,1-2 0,11-3 0,2-4 0,9 4 0,-2-2 0,5 1 0,-1 3 0,-4-1 0,-2 1 0,-7-1 0,1 4 0,-14-3 0,5 3 0,-31 0-1420,26-13-3482,-26 13-129,18-7-258,-18 7 0</inkml:trace>
          <inkml:trace contextRef="#ctx0" brushRef="#br1" timeOffset="19375.2341">735 2885 11352,'11'-37'5031,"-11"37"-516,0-27 129,0 27-2064,-16-9-1677,-5 9-258,5 6-258,-6 8-258,3 6 0,1 4 0,0 7-129,6-1 129,3 4 0,3-4 0,6 0 0,0-1 0,9-5 0,6-2 129,2-3-129,5-8 258,4 0-258,-3-10 258,6 1-128,-6-5-259,4-8 0,-6-10 0,2-1 0,-10-8 0,-3-2 0,-4-3 0,-6-5 0,-4 3 0,-8 0 0,-6 3 0,-5 2 0,0 11 0,-8-4-1033,14 19-3224,-14 6-903,6 0 258,-3 15-516,7 4-387</inkml:trace>
          <inkml:trace contextRef="#ctx0" brushRef="#br1" timeOffset="20108.4353">1150 2884 11868,'58'-43'4902,"-42"25"-387,-8 0 129,-10 2-2967,2 16-645,-18-1-387,18 1-258,-30 19-129,12 1-129,-2 5-129,3 5 129,1 0-129,7 0 0,2-3 129,5 0 0,2-4 0,2-6 0,10-1 0,4-5-129,5-6 258,1-3-258,1-2 0,2-5-129,0-8 0,0-4 129,-1-6-258,3-2 258,-4-6-129,-1 3 258,-3 1-258,-3 4 129,-3 5 129,-13 18-129,19-17 0,-19 17 129,9 14-129,-4 13 0,3 10 258,0 13-258,3 8 387,2 17-129,-1 9 129,6 17 0,-6 4 1,6 9-388,-2-1 0,2 5 0,-2-6 0,0-4 0,-2-12 0,-1-14 0,-3-15 0,-4-11 0,-6-17 0,-2-16 0,-18-14 0,-5-9 0,-12-16 0,-9-9 0,-8-7 0,-4-9 0,-3-4 0,-3-3 0,4-3 0,1-1 0,6 1 0,6 1 0,6 2 0,8 0 0,8 5 0,12-5 0,13 7 0,7-7 0,25 8 0,4-14-1162,28 22-1676,-9-14-2064,13 5-129,-4 4-129,3 3 0</inkml:trace>
          <inkml:trace contextRef="#ctx0" brushRef="#br1" timeOffset="20326.8357">1927 2969 13674,'0'0'4515,"0"0"0,20-4-129,-20 4-3354,14 16-258,-5 0-516,-4 0 0,0 0-645,8 9-903,-8-7-2967,-5-18-129,9 20-258,-9-20-387</inkml:trace>
          <inkml:trace contextRef="#ctx0" brushRef="#br1" timeOffset="20514.0361">1961 2804 11223,'-11'-88'4773,"11"44"-258,0 7 0,-2 1-2451,4 17-1161,0-1-516,-2 20-516,0 0-1161,16 9-3225,-9 14 258,2 5-516,5 1-129</inkml:trace>
          <inkml:trace contextRef="#ctx0" brushRef="#br1" timeOffset="20794.8366">2478 2809 10449,'0'0'4773,"-10"-16"-129,-6 16-387,-2 14-1935,-12-5-1161,12 14-387,-9-2-129,10 10-387,-3 1 129,9 3-129,2-1 0,9 0-129,0-2 258,11-6-387,12-2 258,7-8-387,13-4-129,-4-12-2064,13-2-2193,7-3 0,-1-6-387,3-1-258</inkml:trace>
        </inkml:traceGroup>
        <inkml:traceGroup>
          <inkml:annotationXML>
            <emma:emma xmlns:emma="http://www.w3.org/2003/04/emma" version="1.0">
              <emma:interpretation id="{6EF66775-71A9-4352-8D97-96E410BF85BC}" emma:medium="tactile" emma:mode="ink">
                <msink:context xmlns:msink="http://schemas.microsoft.com/ink/2010/main" type="inkWord" rotatedBoundingBox="5751,2669 16982,1769 17063,2783 5832,3683"/>
              </emma:interpretation>
              <emma:one-of disjunction-type="recognition" id="oneOf4">
                <emma:interpretation id="interp20" emma:lang="en-US" emma:confidence="0">
                  <emma:literal>combinational.</emma:literal>
                </emma:interpretation>
                <emma:interpretation id="interp21" emma:lang="en-US" emma:confidence="0">
                  <emma:literal>1 combinational</emma:literal>
                </emma:interpretation>
                <emma:interpretation id="interp22" emma:lang="en-US" emma:confidence="0">
                  <emma:literal>k combinational</emma:literal>
                </emma:interpretation>
                <emma:interpretation id="interp23" emma:lang="en-US" emma:confidence="0">
                  <emma:literal>combinational,</emma:literal>
                </emma:interpretation>
                <emma:interpretation id="interp24" emma:lang="en-US" emma:confidence="0">
                  <emma:literal>u combinational</emma:literal>
                </emma:interpretation>
              </emma:one-of>
            </emma:emma>
          </inkml:annotationXML>
          <inkml:trace contextRef="#ctx0" brushRef="#br1" timeOffset="22682.4398">6895 2085 10449,'0'-35'4773,"0"35"-129,-18-20-129,18 20-2193,-39-5-774,18 8-645,-11 8-516,3 16 0,-3 5-258,0 12 0,0 11-258,4 9 258,7 6-258,3 3 129,9 1 0,9-4 0,0-5-129,18-6 129,7-9 0,8-11 0,7-9 0,4-9 0,6-10 129,5-7 0,5-4 129,3-13-129,-3-6 0,2-6 129,-5-5-129,-5-6 129,-6-5-129,-8 0 0,-14 0 0,-8 4 0,-7 3-129,-5 6 129,-4 6-129,0 22-129,-18-7 129,2 14-129,2 13 0,3 7 0,4 5 0,0 3 0,3-1 0,4-2 129,8-2-129,4-7 129,8-1 0,-1-8 129,2-3 0,3-6 129,0-5 129,5 0 0,-8-13 130,4-3-517,-7-10 0,0-1 0,-8-8 0,1-5 0,-11-2 0,0-3 0,-11 1 0,-10 7 0,-6 5 0,-10 0 0,0 17 0,-18-8-1807,8 23-3224,-2 4-258,8 15 0,1 1-258</inkml:trace>
          <inkml:trace contextRef="#ctx0" brushRef="#br1" timeOffset="23368.8411">7850 2432 12255,'52'-4'4902,"-29"12"-387,-3 8 0,-3-11-2580,8 29-1032,-10-11-258,4 11-258,-8-4-129,1-2-258,-5 2-258,-5-10 0,4 0-129,-6-20 0,0 19 0,0-19 0,0 0 0,-15-21 129,14-6 387,-1-3 0,0-9 258,2-2 0,4-7 0,10 5 0,-4 2 0,10 13 0,0 3-258,6 16 0,3 9 0,1 7 0,0 16-129,-1 8 0,-3 1 0,-3 0 129,-3 1-258,-4-2 0,-5-3-129,-10-7-129,7-3 129,-8-18-129,3 20 129,-3-20 0,0 0 129,5-16 129,1-7 258,6-6 0,-5-6 129,8-5 0,-3 0 0,6 4 0,-2 4-129,2 11 0,-2 5 0,3 14-129,-1 4 0,2 19 0,-3 7 0,3 6-129,-2-2 129,0 4-129,-4-2 129,-2-2-258,-1-6 0,-8-4-129,6 1-516,-9-23-1935,0 19-1935,0-19-129,0 0-387,0 0-129</inkml:trace>
          <inkml:trace contextRef="#ctx0" brushRef="#br1" timeOffset="24242.4426">8960 1810 13416,'-7'-22'4515,"-3"6"-129,10 16 0,0 29-2838,-2 1-645,4 15-387,6 4 0,7 14-129,-1 6 129,4 2-129,-2 2 0,0-4-258,-2-3 0,-3-6-129,-4-10 0,0-11 0,-4-10 0,-3-11 129,0-18-129,0 0 0,8-24 129,-1-4-129,2-9 258,3-4-258,4-2 130,4 2-130,1 7 0,6 4 0,3 12 0,4 10 0,3 8 0,2 10 0,0 15 0,0 5 0,-3 9-130,-6 4 260,-5 0-130,-11 1 0,-8-3 0,-6-2 0,-20-5 0,-12-6 0,-11-4 0,-6-5 0,-8-5 0,-4-5 0,1-3 0,1-6 0,6 0 0,8-8 0,6 1 0,7-5 0,11-2 0,3-8-517,18 22-1676,-2-28-2580,2 8-129,7 1-258,7-1-129</inkml:trace>
          <inkml:trace contextRef="#ctx0" brushRef="#br1" timeOffset="24460.843">9755 2277 12126,'47'15'4902,"-33"4"-129,-2 6 0,-6-5-1935,4 20-1806,-10-6-645,0 0-645,6 2-3225,-6-4-1290,0-9 258,0-23-645,-9 19 0</inkml:trace>
          <inkml:trace contextRef="#ctx0" brushRef="#br1" timeOffset="24601.2432">9752 1968 11610,'-5'-64'4257,"5"43"-516,0 21-1677,16 9-3999,-16-9-1677,19 23-516,-6-6-516</inkml:trace>
          <inkml:trace contextRef="#ctx0" brushRef="#br1" timeOffset="24991.2439">10047 2263 11997,'48'66'4902,"-25"-29"-258,-3 1 0,-8-8-2064,4 12-1419,-12-10-774,-1 0-258,1-7-129,-4-7-129,0-18-129,0 0 129,0 0 0,0 0 0,7-34 129,4-1 258,-2-11 0,7-4 0,0-7 129,7 5 0,-4-1 129,8 10-129,-4 4-129,7 16 0,-3 9-128,5 14-130,-2 11 0,1 15 0,-3 10 0,-1 5 0,-1 10-517,-6-6-257,14 15-1161,-22-15-2709,15-8-258,-4-10-258,9-10 0</inkml:trace>
          <inkml:trace contextRef="#ctx0" brushRef="#br1" timeOffset="25412.4447">11168 2222 12771,'-9'-58'4902,"-16"40"-387,-5 11 0,-6-8-2322,11 17-1290,-8 7-258,6 9-129,2 3-258,5 6-129,3 0 0,6 3 0,4 2 0,5-2-129,2 0 0,2-1 0,7-1 0,5-5 0,2 0-129,3-7 0,3-7 0,-1-5 129,2-4 0,0-14 0,1-11 258,-1-4 0,-2-10 129,0 4-129,-5-1 1,2 8-259,0 4 0,0 14 0,0 10 0,1 9 0,-1 17 0,0 3-130,5 10-386,-7-9-129,7 11-516,-18-21-2967,11-3-645,-16-17 0,23-1-258,-8-23-516</inkml:trace>
          <inkml:trace contextRef="#ctx0" brushRef="#br1" timeOffset="21559.2379">3679 2804 11223,'-28'-2'4773,"28"2"-387,0 0 0,-18-6-2709,29 8-645,-11-2-258,48 6-129,-11-6-129,20 7 0,9-7 0,19 1-129,8-1 0,12 0 0,1-3 0,10-1-129,3-3 129,2 0-257,-7-2-130,-2 2 0,-9 0 0,-9-2 0,-10 2 0,-13 0 0,-14-2 0,-11 2 0,-8 0 0,-10 0 0,-5 0 0,-5-1 0,-2 3 0,-16 5 0,27-5-388,-27 5-4514,0 0-129,0 0-129,0 0-258</inkml:trace>
          <inkml:trace contextRef="#ctx0" brushRef="#br1" timeOffset="25958.4456">11801 1602 13416,'7'-25'4902,"-7"25"0,18 21-129,-9 27-2709,-9-5-1032,12 16-129,-6 1-128,6 8-775,-3 3 0,5 2 0,0 1 0,1-4 0,2-5 0,-4-8 0,-1-9 0,-6-16-388,3-5-386,-9-27-129,0 0-129,-16-25-645,10 5-903,-24-15-1548,5-1-387,-10 1-129,1 8 1032,-7-3 1161,18 12 1161,-4 6 1419,9-3 1935,18 15 2064,0 0 516,38-1-258,1-6-903,32 8-774,-16-6-516,32 5-645,-16-7-387,15 2-516,-13-6 0,-2 4-386,-12-4-259,-13 6 0,-14-1 0,-6 3 0,-10 1 0,-16 2 0,0 0 0,16 20 0,-16-1 0,0 4 0,4 8 0,-2 2 0,5 14 0,-7-12-3871,0 6-1031,2-9-129,7-2-387,-8-14 129</inkml:trace>
          <inkml:trace contextRef="#ctx0" brushRef="#br1" timeOffset="26130.0459">12518 2000 14964,'-14'-94'4644,"7"60"-387,3 9-258,0 9-4515,4 16-3483,0 0-258,0 0-387,0 21-258</inkml:trace>
          <inkml:trace contextRef="#ctx0" brushRef="#br1" timeOffset="26442.0465">12875 2014 12384,'-28'-7'4644,"5"18"-387,2 8 129,12 10-3096,-13-6-387,17 11-258,0-2-258,6 3 0,12-5-129,14 2 129,-1-8 0,13-1 129,-3-14 129,5-4 0,-9-7 1,2-10-646,-9-15 0,-6-5 0,-6-7 0,-10-2 0,-1 2 0,-2-2 0,0 14 0,-20-6-3613,19 13-1418,-1 0 129,2 20-645,0-16 129</inkml:trace>
          <inkml:trace contextRef="#ctx0" brushRef="#br1" timeOffset="27175.2478">13114 2087 13029,'43'52'4902,"-20"-27"-258,5 5 0,-5-12-2064,6 15-1677,-12-4-516,-2-3-387,-5-1-129,-3-5 0,-1-2 0,-6-18 0,0 0 0,0 0 129,10-20 258,-2-5-129,-3-9 258,6-1 0,-2-10 129,7 8-129,-4 0-128,4 5-259,-4 7 0,4 9 0,-16 16 0,31-5 0,-15 8 0,1 17 0,1 3 0,2 3 0,1 6 0,1-3 0,4 3 0,3-9 0,10 2-775,-2-20-644,31 15-1419,-8-20-1806,15-4-258,-2-14 129,7 4 1290,-23-16 1677,2 3 1161,-19 4 1161,-27-14 1806,-4 14 2193,-11 3 0,-18 6-129,-12-2-1290,13 16-1290,-18-2-645,13 6-516,-6 5-129,11 5-258,-3 0 0,10 4 0,1-2-129,6 0-129,3 0-129,0 0 0,2 0-129,0-16 0,16 30-129,-16-30 0,27 25 129,-8-18 129,5-5 129,2-2 129,1-7 258,7-6 129,-4-6 0,6 5 0,-6-6 0,4 11-257,-2 6-259,0 3 0,-4 8 0,1 10 0,-5 4 0,-4-1 0,0 0 0,-6-5 0,2-3 0,-16-13-1162,35-6-2966,-24-19-774,3-7 0,-3-10-258,1-8-129</inkml:trace>
          <inkml:trace contextRef="#ctx0" brushRef="#br1" timeOffset="27362.4481">14597 1660 14577,'36'-69'4902,"-11"55"0,0 10 0,7 20-2580,-11 0-1290,11 18-902,-11 5-130,1 13 0,-4 5 0,-2 8 0,-6 5 0,-4-1 0,11 8-2710,-17 3-2321,-3 5-387,-8 0-387</inkml:trace>
          <inkml:trace contextRef="#ctx0" brushRef="#br1" timeOffset="33196.8583">5244 2681 1806,'0'0'2064,"-16"2"-387,16-2-516,0 0 129,0 0 129,0 0 516,0 0 258,15 9 129,-15-9-129,28 0-129,-28 0-129,43 0-258,-20 0-129,18 0-516,-6-2-129,15 2-129,-3-7-258,9 5-129,-2-7 0,5 4-129,-6-6 0,0 6-129,-7-2 0,-6 1-129,-8 3 129,-9-1-129,-7 2-129,-16 2 0,0 0-129,0 0-129,0 0-258,0 0-387,0 0-774,-11 0-2322,11 0-258,-27-7-258,10-3 0</inkml:trace>
          <inkml:trace contextRef="#ctx0" brushRef="#br1" timeOffset="33602.459">5613 2306 11223,'0'0'4386,"0"0"-129,0 0 0,0 0-2967,28 0-387,-5 9 0,18 14 0,-7-9-129,14 11 0,-5-9-387,7 5 129,-8-3-258,3 0 0,-8-4 0,-3 0-129,-6-1 0,-5-1 129,-3-3-258,-20-9 129,21 14 0,-21-14 0,9 16 0,-9-16 0,-2 27 130,-10-8-259,-11 1 0,-4 7 0,-8 3 0,-10 0 0,-1 6-388,-9-8-644,17 9-3612,-13-1-387,8 1 129,6-1-258</inkml:trace>
        </inkml:traceGroup>
      </inkml:traceGroup>
    </inkml:traceGroup>
    <inkml:traceGroup>
      <inkml:annotationXML>
        <emma:emma xmlns:emma="http://www.w3.org/2003/04/emma" version="1.0">
          <emma:interpretation id="{B505A04B-194E-47A2-AC35-16D25BA68800}" emma:medium="tactile" emma:mode="ink">
            <msink:context xmlns:msink="http://schemas.microsoft.com/ink/2010/main" type="paragraph" rotatedBoundingBox="6736,3288 17094,2932 17153,4644 6794,50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48FBAA7-FADD-4011-95A0-83BA79549E58}" emma:medium="tactile" emma:mode="ink">
              <msink:context xmlns:msink="http://schemas.microsoft.com/ink/2010/main" type="inkBullet" rotatedBoundingBox="6736,3287 8290,3234 8343,4793 6789,4847"/>
            </emma:interpretation>
            <emma:one-of disjunction-type="recognition" id="oneOf5">
              <emma:interpretation id="interp25" emma:lang="en-US" emma:confidence="1">
                <emma:literal>L,</emma:literal>
              </emma:interpretation>
              <emma:interpretation id="interp26" emma:lang="en-US" emma:confidence="0">
                <emma:literal>4,</emma:literal>
              </emma:interpretation>
              <emma:interpretation id="interp27" emma:lang="en-US" emma:confidence="0">
                <emma:literal>G,</emma:literal>
              </emma:interpretation>
              <emma:interpretation id="interp28" emma:lang="en-US" emma:confidence="0">
                <emma:literal>2,</emma:literal>
              </emma:interpretation>
              <emma:interpretation id="interp29" emma:lang="en-US" emma:confidence="0">
                <emma:literal>I,</emma:literal>
              </emma:interpretation>
            </emma:one-of>
          </emma:emma>
        </inkml:annotationXML>
        <inkml:trace contextRef="#ctx0" brushRef="#br1" timeOffset="31652.4556">4574 2859 11094,'0'-23'4644,"-4"7"-129,4 16-387,0 0-2322,0 0-774,0 0-387,0 0-129,2 23 0,0-6-258,5 10 129,-5 2 258,5 11-258,-4 1 129,5 14-129,-5 2 129,1 9-258,-3 7 129,-1 5-257,0 6-130,2-2 0,0-1 0,2-4 0,-1-4 0,2-9 0,1-9 0,1-7 0,0-7 0,0-11 0,-1-5 0,-1-7 0,-5-18 0,9 21 0,-9-21 0,0 0 0,0 0 0,0 0 0,0 0 0,0 0 0,0 0 0,0 0 0,0 0 0,21 7 0,-3-7 0,9 0 0,10-4 0,14-1 0,15-2 0,11 2 0,8-2 0,8 1 0,1 3 0,2 1 0,-4 2 0,-3 0 0,-7 0 0,-5 0 0,-8-2 0,-3 2 0,-9-3 0,-7 3 0,-9-4 0,-8 0 0,-10 3 0,-23 1 0,25 0 0,-25 0 0,0 0-775,-9 0-4127,9 0-129,-35 0-129,15 1-129</inkml:trace>
        <inkml:trace contextRef="#ctx0" brushRef="#br1" timeOffset="34288.8603">5611 3714 9546,'-18'0'4257,"18"0"129,0 0-258,0 10-1548,0-10-1032,21 22-258,-5-12-258,15 17-258,-1-6-258,13 11 129,-1-3-258,10 1 0,0-3-129,-1-1 0,1-4 0,-4-4 0,-7-6 1,-6 0-259,-10-6 0,-5-1 0,-20-5 0,16 14 0,-16-14 0,-13 25 0,-8-7 0,-8 3 0,-4 4 0,-7 2 0,0 3 0,-8-5 0,5 9 0,-5-18-775,12 9-3869,2-4-516,10-1 129,4-3-258</inkml:trace>
      </inkml:traceGroup>
      <inkml:traceGroup>
        <inkml:annotationXML>
          <emma:emma xmlns:emma="http://www.w3.org/2003/04/emma" version="1.0">
            <emma:interpretation id="{8089AC42-1262-4020-A592-C749B53F140C}" emma:medium="tactile" emma:mode="ink">
              <msink:context xmlns:msink="http://schemas.microsoft.com/ink/2010/main" type="line" rotatedBoundingBox="9419,3595 17108,3331 17153,4644 9464,4908"/>
            </emma:interpretation>
          </emma:emma>
        </inkml:annotationXML>
        <inkml:traceGroup>
          <inkml:annotationXML>
            <emma:emma xmlns:emma="http://www.w3.org/2003/04/emma" version="1.0">
              <emma:interpretation id="{93BDFAF7-7DB4-49A7-9F8E-047E00BB77E7}" emma:medium="tactile" emma:mode="ink">
                <msink:context xmlns:msink="http://schemas.microsoft.com/ink/2010/main" type="inkWord" rotatedBoundingBox="9419,3595 17108,3331 17153,4644 9464,4908"/>
              </emma:interpretation>
              <emma:one-of disjunction-type="recognition" id="oneOf6">
                <emma:interpretation id="interp30" emma:lang="en-US" emma:confidence="0">
                  <emma:literal>sequential</emma:literal>
                </emma:interpretation>
                <emma:interpretation id="interp31" emma:lang="en-US" emma:confidence="0">
                  <emma:literal>sequent al</emma:literal>
                </emma:interpretation>
                <emma:interpretation id="interp32" emma:lang="en-US" emma:confidence="0">
                  <emma:literal>Sequent al</emma:literal>
                </emma:interpretation>
                <emma:interpretation id="interp33" emma:lang="en-US" emma:confidence="0">
                  <emma:literal>Sequential</emma:literal>
                </emma:interpretation>
                <emma:interpretation id="interp34" emma:lang="en-US" emma:confidence="0">
                  <emma:literal>sequents al</emma:literal>
                </emma:interpretation>
              </emma:one-of>
            </emma:emma>
          </inkml:annotationXML>
          <inkml:trace contextRef="#ctx0" brushRef="#br1" timeOffset="37455.6655">10394 3698 9675,'0'0'4515,"18"-2"-387,-18 2-129,9 9-1419,5 19-1290,-12-8-258,12 15 0,-10-8-516,8 9 0,-7-8-129,6 2-129,-4-5-129,2 0 0,-2-7 0,0 0 0,-7-18 0,14 19 0,-14-19 0,20 0 0,-20 0 129,32-18 0,-14-5 0,7-2 0,-2-8 129,5-3-129,-3-5-128,2 4-130,-6 0 0,-1 6 0,-6 5 0,-3 8 0,-11 18 0,16-11 0,-16 11 0,14 22 0,-5 4 0,2 1 0,3 5 0,5 2 0,3 1 0,1-3 0,2-3 0,0-4 0,-2-4 0,0-3 0,-4-2 0,-19-16 0,29 25-775,-29-25-3869,0 0-129,0 0-129,16 0-258</inkml:trace>
          <inkml:trace contextRef="#ctx0" brushRef="#br1" timeOffset="37923.6665">11216 3801 12771,'14'-18'4902,"7"15"-387,-21 3 258,24-8-2451,-1 12-1032,-23-4-387,33 2-258,-13-2-129,7 0-386,-4-7-130,5-4 0,-3-5 0,2-4 0,-6 1 0,-1-6 0,-8 0 0,-5 0 0,-7 0 0,0 2 0,-10 5 0,-10 2 0,-3 6 0,-2 3 0,-2 7 0,1 1 0,1 10 0,0 5 0,5 7 0,4 4 0,4 3 0,1 4 0,4 1 0,5 3 0,2-1 0,2 2 0,11-3 0,6-4 0,2-2 0,4-7 0,9-3 0,0-11-259,18 7-1805,-3-16-2580,1-2-129,0-11-258,3-3 0</inkml:trace>
          <inkml:trace contextRef="#ctx0" brushRef="#br1" timeOffset="38329.2671">11995 3664 13545,'16'5'4773,"-16"-5"0,9 25-129,9 4-2580,-18-29-645,3 33-645,-3-17-258,2 4-257,-2-4-259,0-16 0,0 25-259,0-25 130,0 0-129,0 0 0,0 0 129,0 0 0,14-25 129,-1 2 258,-1-7-129,4-1 258,0-6-129,2 3-128,-2-3-130,2 9 0,0 4 0,3 10 0,-2 12 0,5 4 0,-3 23 0,2 9 0,-3 9 0,-3 3 0,-1 5 0,-8-6 0,9 12-2839,-17-18-1934,2-5-129,-2-10-258,0-6-129</inkml:trace>
          <inkml:trace contextRef="#ctx0" brushRef="#br1" timeOffset="38906.4684">12639 3556 11739,'50'1'4902,"-4"6"-258,13-7 0,22 13-1806,-9-24-774,25 11-903,-11-14-386,5 7-775,-19-4 0,-6 6 0,-18-2 0,-10 7 0,-13 0 0,-8 3 0,-17-3 0,18 27 0,-13-4 0,3 0 0,0 9 0,0 0 0,4 11 0,-10-16-2065,9 8-2837,-4-6-258,2-3-129,-8-8-387</inkml:trace>
          <inkml:trace contextRef="#ctx0" brushRef="#br1" timeOffset="38594.4678">12692 3072 13545,'45'-55'5160,"-26"50"-387,-19 5 258,32 26-2064,-26 1-1935,13 17-773,-8 6-259,7 16 0,-6 3 0,6 9 0,-4 4 0,-1-4 0,3 2 0,-13-12 0,11 1 0,-14-31-2323,4-1-2450,-6-17-516,2-20 258,-23 8-129</inkml:trace>
          <inkml:trace contextRef="#ctx0" brushRef="#br1" timeOffset="39062.4686">13494 3300 14577,'-10'-98'4386,"3"64"-516,7 34-129,0-16-5547,0 16-2322,0 20 129,1-1-516,12 15-129</inkml:trace>
          <inkml:trace contextRef="#ctx0" brushRef="#br1" timeOffset="39592.8696">14250 3659 11610,'36'-41'4773,"-31"14"-258,-5 2 0,0 6-1677,-21-13-1806,5 12-387,-9-5-129,0 13-258,-7 1 0,2 9-129,0 2 0,-1 15-129,3 4 129,1 4-258,6 4 129,5 3 0,7 4-129,6-2 129,3-2 0,0 0-129,10-1 0,3-4 0,3 0 0,1-8 0,3-4 0,0-6 0,1-4 129,0-3 0,1-5 129,3-7 129,-4-8 0,4 1 129,-7-6 0,5 5 0,-6 1-129,3 4 0,-4 1 1,2 7-259,-2 5 0,0 2 0,0 7 0,-16-7 0,28 31-130,-17-14-257,5 8-387,-16-25-645,21 39-1290,-21-39-2064,16 22 0,-16-22-258,0 0 129</inkml:trace>
          <inkml:trace contextRef="#ctx0" brushRef="#br1" timeOffset="39873.67">14636 3115 14706,'18'-107'4773,"-4"59"-129,4 14 129,-5-5-3096,8 28-903,-5 6 129,5 12-386,-6 16-517,2 16 0,-8 9 0,7 18 0,-3 11 0,3 19 0,-2 3 0,-2 6 0,3 0 0,-5-5 0,6-1 0,-8-24 0,9 1-5032,-6-21-386,9-8 129,-4-15-645</inkml:trace>
          <inkml:trace contextRef="#ctx0" brushRef="#br1" timeOffset="35287.2617">7594 3575 10449,'25'-41'4515,"-25"41"-129,0-30-258,-7 14-2064,7 16-774,-32-9-516,9 9-258,-7 0-258,-2 9-129,-4 5-129,-1 2 0,1 4 0,1 1 0,8 2-129,2-1 0,7 1 129,9 2 0,9-4 0,2 4 0,18-4 129,10 4 129,5-4-129,15 4 129,2-3 0,7 2 0,-1-2 0,5 4 0,-7-2-129,-2 2 129,-10-4-129,-5 1 0,-10-2 129,-6-1-129,-12-4 129,-6 3 0,-5-19 0,-11 30 129,-10-17-129,-4-1 1,-7-5-259,-2 4 0,-5-9 0,2 0 0,-6-2 0,4 0 0,0-9 0,3 2 0,2-1 0,2 0 0,4 0 0,3 1 0,7 4 0,0-4 0,18 7-1291,-21-7-1289,21 7-2193,0 0 0,0 0-129,16 0-258</inkml:trace>
          <inkml:trace contextRef="#ctx0" brushRef="#br1" timeOffset="35942.4632">8279 3936 8385,'46'-7'4386,"-21"7"129,7 0-258,-1 3-645,-7-3-1806,24 0-516,-14 0-516,12 0 0,-10-5-258,7 2-129,-11-8-129,2 4 0,-10-7 0,0 3 0,-24 11-129,26-29 129,-20 13-129,-3 0-129,-3 0 129,-5-1-129,-11 2 0,-6 1 0,-4 2 0,-4 1-129,-6 8 129,-1 1-129,-3 2 129,1 3-129,2 10 129,1 5 0,4 5-129,2 0 129,3 3-129,8 3 258,6-1-129,10 3 129,3-5-129,9 1 129,9 0-129,12-3 129,5-2 0,6-3-258,6-4-129,1-10-645,10 7-1935,-6-10-1806,-1-2 129,-1-2-387,-5-7-129</inkml:trace>
          <inkml:trace contextRef="#ctx0" brushRef="#br1" timeOffset="36753.6645">9462 3851 12255,'37'-29'4515,"-37"29"-258,11-32 129,-20 7-2451,9 25-774,-34-35-258,13 21-387,-13-1-129,4 6-129,-4 4 0,4 5-129,-4 7 0,7 13 0,1 3-129,4 5 129,1 4-129,5 4 0,2-2 0,3 1 0,6-5 0,3 1 0,2-6-129,2-2 129,8-4 129,3-3-129,3-7 0,5-2 129,2-7-129,4 0 129,5-7 0,4-7 129,-3-7 0,7-3-129,-5-4 259,3-2-388,-8 1 0,0 4 0,-9 2 0,-3 7 0,-18 16 0,23-14 0,-23 14 0,16 14 0,-9 9 0,1 4 0,2 7 0,1 5 0,1 2 0,3 2 0,-1-3 0,2 3 0,-2-2 0,-2-2 0,3-3 0,-5-3 0,-1-4 0,-2-4 0,-1-7 0,-6-18 0,0 0 0,0 0 0,0 0 0,14-25 0,-12-11 0,5-5 0,-2-9 0,4-8 0,-2-4 0,2-4 0,0 4 0,-4 3 0,2 14 0,-7-4 0,8 20-3613,-8 8-1547,0 21 0,0 0-387</inkml:trace>
        </inkml:traceGroup>
      </inkml:traceGroup>
    </inkml:traceGroup>
    <inkml:traceGroup>
      <inkml:annotationXML>
        <emma:emma xmlns:emma="http://www.w3.org/2003/04/emma" version="1.0">
          <emma:interpretation id="{F60FD427-74AF-4F09-BE32-B13CCFAAC9D6}" emma:medium="tactile" emma:mode="ink">
            <msink:context xmlns:msink="http://schemas.microsoft.com/ink/2010/main" type="paragraph" rotatedBoundingBox="2122,6019 24289,5457 24349,7823 2182,83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19276D-E3F1-41A2-9AE5-6C3507EAC473}" emma:medium="tactile" emma:mode="ink">
              <msink:context xmlns:msink="http://schemas.microsoft.com/ink/2010/main" type="line" rotatedBoundingBox="2122,6019 24289,5457 24349,7823 2182,8385"/>
            </emma:interpretation>
          </emma:emma>
        </inkml:annotationXML>
        <inkml:traceGroup>
          <inkml:annotationXML>
            <emma:emma xmlns:emma="http://www.w3.org/2003/04/emma" version="1.0">
              <emma:interpretation id="{3478B0DA-2225-41F9-B94F-1A02F99CFD72}" emma:medium="tactile" emma:mode="ink">
                <msink:context xmlns:msink="http://schemas.microsoft.com/ink/2010/main" type="inkWord" rotatedBoundingBox="2135,6542 6337,6435 6375,7919 2173,8026"/>
              </emma:interpretation>
              <emma:one-of disjunction-type="recognition" id="oneOf7">
                <emma:interpretation id="interp35" emma:lang="en-US" emma:confidence="1">
                  <emma:literal>Memory</emma:literal>
                </emma:interpretation>
                <emma:interpretation id="interp36" emma:lang="en-US" emma:confidence="0">
                  <emma:literal>memory</emma:literal>
                </emma:interpretation>
                <emma:interpretation id="interp37" emma:lang="en-US" emma:confidence="0">
                  <emma:literal>•Lemony</emma:literal>
                </emma:interpretation>
                <emma:interpretation id="interp38" emma:lang="en-US" emma:confidence="0">
                  <emma:literal>Memorex</emma:literal>
                </emma:interpretation>
                <emma:interpretation id="interp39" emma:lang="en-US" emma:confidence="0">
                  <emma:literal>Memos</emma:literal>
                </emma:interpretation>
              </emma:one-of>
            </emma:emma>
          </inkml:annotationXML>
          <inkml:trace contextRef="#ctx0" brushRef="#br1" timeOffset="82539.745">15 6267 2967,'0'-23'3870,"0"23"387,0 0-516,0 0-516,0 0-258,0 0-387,0-20-387,0 20-516,0 0-387,0 0-387,0 0-129,0 0-129,0 0-258,0 0 0,0 0 0,0 0-129,0 0-129,0 16 1,0-16-130,0 32 0,0-7 0,0 7 0,0 5 0,0 4 0,0 0 0,0 2 0,2-1 0,1-2 0,-1-3 0,0-5 0,-2-5 0,3-6 0,-1-3 0,-2-18 0,0 21 0,0-21 0,0 0 0,0 0 0,0 0 0,-12-25 0,5-2 0,-2-6 0,2-10 0,-1-9 0,3-4 0,3-7 0,1 1 0,1 3 0,0 8 0,0 6 0,1 12 0,1 8 0,0 9 0,-2 16 0,0 0 0,0 0 0,5 16 0,2 3 0,4 8 0,7 5 0,3 4 0,4 4 0,5 1 0,2 2 0,4-6 0,-2 1 0,-2-10 0,-2-5 0,-7-3 0,-2-8 0,-1-10 0,-4-2 0,-16 0 0,27-39 0,-13 5 0,4-7 0,1-7 0,3-5 0,-1-2 0,0 3 0,-1 4 0,-2 7 0,-4 9 0,-3 7 0,-11 25 0,14-26 0,-14 26 0,0 0 0,0 0 0,23 19 0,-12 1 0,1 7 0,2 5 0,0 8 0,2 7 0,-1 1 0,-3 1 0,-1 1 0,-2-2 0,-2 0 0,-4-3 0,3-3 0,-4-3 0,-1-3 0,-1-4 0,0-5 0,0 1 0,0-10 0,0 9 0,0-27-4000,-18 26-1160,18-26-129,-16 11-258</inkml:trace>
          <inkml:trace contextRef="#ctx0" brushRef="#br1" timeOffset="88405.3553">1006 6599 13416,'0'0'4515,"0"0"-129,0 0 129,-15-23-3096,15 23-774,0 0 0,18 0-129,-18 0 0,25 4-129,-25-4 0,36 0 0,-20 0 0,5 0-129,-3-2 0,3-2-128,-1-3-130,-1 0 0,-3-2 0,2 0 0,-18 9 0,23-19 0,-23 19 0,7-23 0,-7 23 0,-3-23 0,3 23 0,-23-22 0,7 13 0,-2 4 0,-2 3 0,1 2 0,-1 2 0,2 10 0,-1 6 0,1 5 0,4 4 0,0 3 0,5 2 0,2 2 0,7 0 0,0-2 0,5 0 0,11-4 0,5-3 0,4-5 0,5-8 0,4-3 0,4-4 0,-1-5 0,6 0 0,-6-16-775,16 13-2321,-12-19-1806,0 3 0,0-6-129,-2-3-516</inkml:trace>
          <inkml:trace contextRef="#ctx0" brushRef="#br1" timeOffset="89013.7564">1707 6480 14577,'0'0'5031,"-11"16"-258,11-16 129,12 32-3354,-12-32-516,9 32-258,-7-16-644,3 2-130,-5-18 0,9 25 0,-9-25 0,0 0 0,6 16 0,-6-16 0,7-11 0,-7 11 0,7-32 0,0 11 0,-2-4 0,4-4 0,-2 1 0,4 3 0,0 4 0,1 5 0,-12 16 0,30-20 0,-14 20 0,0 0 0,2 6 0,-2 6 0,-16-12 0,25 30 0,-14-14 0,-2 0 0,-2 0 0,-2 0 0,-5-16 0,9 23 0,-9-23 0,0 0 0,16 16 0,-16-16 0,0 0 0,21-16 0,-10 0 0,3-3 0,0-3 0,4 1 0,-2 2 0,4 3 0,-2 1 0,1 8 0,1 4 0,-3 3 0,-1 3 0,2 10 0,-2-1 0,-2 8 0,1 1 0,-5-1 0,3 4 0,-6-8-259,11 13-1160,-18-29-1677,10 18-2064,6-17 258,6 1-258,-1-2 129</inkml:trace>
          <inkml:trace contextRef="#ctx0" brushRef="#br1" timeOffset="89325.7567">2484 6445 7740,'-7'-24'4515,"7"24"0,-20 0-129,20 0-516,-7 29-1935,-7-13-645,14 16-516,-4-5 129,6 8-387,5-6 0,9 3-129,2-6 0,5-1 0,-2-7-129,6-4 130,-4-9-388,2-3 0,-5-5 0,-3-13 0,-6-9 0,-4-2 0,-7-7 0,0-3 0,-7-2 0,-7-2 0,-2 9 0,-5-2 0,6 13 0,-17-9-2968,15 15-1805,-7 5-516,5 6 258,-4 4-516</inkml:trace>
          <inkml:trace contextRef="#ctx0" brushRef="#br1" timeOffset="99574.9749">2952 6665 8772,'33'0'4257,"-2"0"387,-31 0-258,26-16-1677,-4 16-1032,-22 0-387,26-16-258,-26 16-129,27-23-258,-18 5-129,3 2 0,-3-3-258,4 1 258,-6-5-258,0 0 0,-2-4-258,-3 4 130,-2 2-130,0-1 0,-5 4 0,-8 2-130,13 16-257,-33-19 129,13 15-129,-3 1 0,3 3 0,-5 0 0,8 0 0,-3 0 0,20 0 129,-27 7 0,27-7-129,0 0 129,-14 23 0,14-23 0,0 0 129,9 18 258,-9-18 0,30 7 129,-30-7 129,38 0 0,-21 0 129,8-2 0,-9-5 0,7 3-129,-7-3 129,6 2-258,-6 0 129,2-1-129,-18 6 1,26-7-259,-26 7 0,27-5 0,-27 5 0,23 0 0,-23 0 0,21 0 0,-21 0 0,24 18 0,-12-2 0,0 3 0,-1 4 0,2 8 0,-3 1 0,3 1 0,-3 1 0,1 2 0,0-2 0,-2-4 0,1 2 0,-8-11 0,12 20-1678,-12-21-3224,0-1-258,-2-19-129,2 23-258</inkml:trace>
          <inkml:trace contextRef="#ctx0" brushRef="#br1" timeOffset="100089.7758">3823 6434 14577,'0'0'4773,"0"0"-129,20 21 0,-1 8-3612,-11-10-129,15 13-258,-7-7-129,5 2-387,-3-2 0,1-7 0,-1 0-258,-2-11 0,4-4-129,-4-3 0,3-5 129,1-11-129,-2-5 129,1-6 129,-3-5 0,2 0 258,-7-2 0,-1 6 129,-4-3-129,-1 12 129,-3 1-129,-2 18-128,0 0-130,0 0 0,2 30 0,-2 4 0,0 10 0,0 12 0,0 8 0,-2 10 0,-5 6 0,-2 4 0,0 1 0,-2-3 0,1-5 0,1-6 0,-2-5 0,4-11 0,0-9 0,1-10 0,5-4 0,-5-15 0,6 10-1162,0-27-3611,0 0-258,0 0 0,0 0-516</inkml:trace>
        </inkml:traceGroup>
        <inkml:traceGroup>
          <inkml:annotationXML>
            <emma:emma xmlns:emma="http://www.w3.org/2003/04/emma" version="1.0">
              <emma:interpretation id="{F615AB52-09D7-4B20-94C9-31B0C8FF856A}" emma:medium="tactile" emma:mode="ink">
                <msink:context xmlns:msink="http://schemas.microsoft.com/ink/2010/main" type="inkWord" rotatedBoundingBox="7001,6578 8906,6529 8921,7138 7016,7186">
                  <msink:destinationLink direction="with" ref="{982C1F43-E36F-485D-BBB7-8D8B0BED511D}"/>
                </msink:context>
              </emma:interpretation>
              <emma:one-of disjunction-type="recognition" id="oneOf8">
                <emma:interpretation id="interp40" emma:lang="en-US" emma:confidence="0">
                  <emma:literal>1</emma:literal>
                </emma:interpretation>
                <emma:interpretation id="interp41" emma:lang="en-US" emma:confidence="0">
                  <emma:literal>u</emma:literal>
                </emma:interpretation>
                <emma:interpretation id="interp42" emma:lang="en-US" emma:confidence="0">
                  <emma:literal>n</emma:literal>
                </emma:interpretation>
                <emma:interpretation id="interp43" emma:lang="en-US" emma:confidence="0">
                  <emma:literal>x</emma:literal>
                </emma:interpretation>
                <emma:interpretation id="interp44" emma:lang="en-US" emma:confidence="0">
                  <emma:literal>A</emma:literal>
                </emma:interpretation>
              </emma:one-of>
            </emma:emma>
          </inkml:annotationXML>
          <inkml:trace contextRef="#ctx0" brushRef="#br1" timeOffset="100978.9774">4866 6370 8256,'-24'0'3999,"24"0"-129,0 0-129,0 0-1677,0 0-258,0 0-516,11 2-387,-11-2 0,46 5-129,-17-5 0,21 5-129,1-5 0,19 0-129,1 0 0,18-3-129,1-6 0,15 2-129,7-4 129,11 4-129,-2-4 0,4 4-128,-8-2-130,-7 4 0,-8-4 0,-13 6 0,-18-6 0,-16 5 0,-16-1 0,-10 1 0,-12 1 0,-17 3 0,20-4 0,-20 4 0,0 0 0,0 0 0,0 0-259,0 0-4643,0 0-129,0 0-129,-9 7-258</inkml:trace>
          <inkml:trace contextRef="#ctx0" brushRef="#br1" timeOffset="129667.4278">6312 6116 12255,'-2'-18'4773,"2"18"-387,0 0 258,0 0-2580,0-18-774,0 18-387,0 0-258,0 0-258,0 0 0,0 0-129,0 0-129,0 0 0,0 0 129,0 0-258,0 0 129,0 0 1,0 0-130,0 0 0,0 0 0,0 0 0,0 0 0,0 0 0,0 0 0,0 0 0,0 0 0,0 0 0,0 0 0,0 0 0,0 0 0,0 0 0,-14-7 0,14 7 0,0 0 0,0 0 0,0 0 0,3 14 0,-3-14 0,27 25 0,-7-9 0,3 4 0,3-3 0,5 3 0,1 0 0,1-3 0,-1-1 0,0 0 0,-3-1 0,-2-3 0,-2 1 0,-6-1 0,1-1 0,-4-1 0,-16-10 0,26 16 0,-26-16 0,18 15 0,-18-15 0,0 0 0,0 0 0,13 16 0,-13-16 0,0 0 0,-13 17 0,13-17 0,-32 25 0,11-5 0,-4-1 0,-2 5 0,0 0 0,-1 3 0,5 9 0,-7-10-4258,8 5-902,-3-5 0,6 3-516</inkml:trace>
        </inkml:traceGroup>
        <inkml:traceGroup>
          <inkml:annotationXML>
            <emma:emma xmlns:emma="http://www.w3.org/2003/04/emma" version="1.0">
              <emma:interpretation id="{80C7EFF5-6F8A-4AC1-BEB8-F49E21C5CA8B}" emma:medium="tactile" emma:mode="ink">
                <msink:context xmlns:msink="http://schemas.microsoft.com/ink/2010/main" type="inkWord" rotatedBoundingBox="9466,6088 12944,6000 12997,8111 9520,8199"/>
              </emma:interpretation>
              <emma:one-of disjunction-type="recognition" id="oneOf9">
                <emma:interpretation id="interp45" emma:lang="en-US" emma:confidence="0">
                  <emma:literal>Read</emma:literal>
                </emma:interpretation>
                <emma:interpretation id="interp46" emma:lang="en-US" emma:confidence="0">
                  <emma:literal>"Read</emma:literal>
                </emma:interpretation>
                <emma:interpretation id="interp47" emma:lang="en-US" emma:confidence="0">
                  <emma:literal>ahead</emma:literal>
                </emma:interpretation>
                <emma:interpretation id="interp48" emma:lang="en-US" emma:confidence="0">
                  <emma:literal>Plead</emma:literal>
                </emma:interpretation>
                <emma:interpretation id="interp49" emma:lang="en-US" emma:confidence="0">
                  <emma:literal>"Plead</emma:literal>
                </emma:interpretation>
              </emma:one-of>
            </emma:emma>
          </inkml:annotationXML>
          <inkml:trace contextRef="#ctx0" brushRef="#br1" timeOffset="110635.3943">7311 6011 3483,'0'0'3741,"-1"-20"0,1 20 0,0 0-645,0 0-774,17-12-387,-17 12-129,25-15-129,-12-1-387,17 15-129,-9-14-129,20 14-258,-5-10-129,14 9-129,-2-5-129,10 5-129,-1-3 0,2 5 0,-2-2-129,-4 2 0,-6 0-129,-8 0 129,-7 9-129,-7 4 129,-8 3-129,-6 5 130,-4 2-130,-3 2 0,-4 2 0,0-1 0,-2-1 0,-7-3 0,-2-3 0,-5-3 0,-3-2 0,-6-1 0,-4-1 0,-4-1 0,-8-2 0,-4 0 0,-1 0 0,-4 0 0,2-2 0,0 0 0,2-2 0,3-1 0,8 1-130,3-5-257,10 5-129,-1-5-387,23 0-774,-25 0-1548,25 0-1419,0 0 0,0 0-258,0 0-129</inkml:trace>
          <inkml:trace contextRef="#ctx0" brushRef="#br1" timeOffset="109402.9921">7313 6037 7869,'2'-17'4515,"-2"17"258,0 0-387,0 0-645,0 0-1548,0 0-645,0 0-387,0 0-387,0 0-129,0 0-258,9 10 0,-2 12 1,-3 3-388,3 8 0,-4 6 0,4 9 0,-1 4 0,-1 3 0,-1-1 0,-1-1 0,-1-3 0,1-2 0,1-7 0,0-4 0,-1-7 0,1-5 0,-1-3 0,1-6 0,-4-16 0,5 19 0,-5-19 0,0 0 0,0 0 0,0 0 0,0 0 0,0-11 0,0 11-646,-14-30-644,14 30-1548,0-28-1935,-5 5-129,1 1 0,-1-1-387</inkml:trace>
          <inkml:trace contextRef="#ctx0" brushRef="#br1" timeOffset="110978.595">7710 6249 14190,'27'11'4773,"3"24"-258,-12-10 258,-8-3-2967,21 15-774,-10-7-258,9 8-258,-1-6-128,3 1-388,0-1 0,1-1 0,-2-6 0,-1-1 0,-3-6 0,-3 0 0,-4-6 0,-20-12 0,28 15 0,-28-15-1291,0 0-3482,-3-13-129,3 13-129,-27-19-129</inkml:trace>
          <inkml:trace contextRef="#ctx0" brushRef="#br1" timeOffset="112694.598">8541 6425 10449,'17'0'4386,"-17"0"129,23-2-258,-23 2-1548,24 0-1161,1 4-387,-25-4-387,40 2-129,-20-2-129,5 0-129,-7 0 0,3 0 0,-21 0-129,30-9 0,-30 9-128,23-18-130,-23 18 0,13-25 0,-13 9 0,0 16 0,-2-30 0,-9 12 0,11 18 0,-33-25 0,11 18 0,-3 2 0,-1 5 0,-1 0 0,-1 3 0,1 10 0,2 1 0,0 4 0,5 3-130,3 2 260,4 4-130,6 0 0,5 3 0,2-2 0,9 1 0,9 1 0,3-3 0,6-2 0,2-4 0,1 0 0,0-3 0,2-2 0,-2-5 0,2-6 0,2-1 0,-2-4 0,9-2-517,0-16 1,12 6 0,1-15 129,13 4-129,-3-9 258,6 0-129,-10-2 387,-3 0 0,-14 2 387,-15 0-129,-14 7 129,-14 2 0,0 23 0,-35-27 129,10 24 0,-11 1-257,8 2-259,-2 9 0,7 5 0,1-1 0,6 3 0,16-16 0,-23 30 0,23-30 0,-12 28 0,12-28 0,-6 24 0,6-24 0,0 19 0,0-19 0,6 16 0,-6-16 0,17 9 0,-17-9 0,25 0 0,-25 0 0,29-20 0,-13 3 0,0-1 0,3 0 0,3 0 0,1 4 0,5 7 0,3 3 0,2 4 0,8 7 0,4 6 0,3 3 0,5 4 0,4-4 0,2 0 0,-1-6 0,-1-4 0,-5-5 0,-2-1 0,-8-5 0,-4-7 0,-10-6 0,-5-2 0,-7-1 0,-5-1 0,-7-1 0,-4 2 0,-2 3 0,2 18 0,-22-21 0,5 21 0,-3 0 0,1 11 0,1 6 0,-2 6 0,2 2 0,4 4 0,3-2 0,4-1 0,6-3 0,1-1 0,0-6 0,0-16 0,19 23 0,-3-18 0,2-5 0,3-3 0,1-13 0,3-8 0,-1-8 0,3-8 0,-2-10 0,-2-11 0,-1-12 0,-1-21 0,2-6 0,-7 4 0,-9 0 0,-5 4 0,-2 10 0,0 13 0,-4 13 0,-8 32 0,-4 16 0,0 10 0,3 27 0,5 19 0,2 14 0,3 11 0,3 9 0,0 5 0,10 5 0,12-8 0,3-6 0,5-8 0,4-5 0,-1-9 0,5-1 0,-3-7 0,12 0 0,-12-16-259,27 11-3353,-10-17-1290,10-4-129,6-8-129,5-9-258</inkml:trace>
          <inkml:trace contextRef="#ctx0" brushRef="#br2">7756 7631 3096,'-9'-18'3225,"9"18"-129,-12-19 129,12 19-645,0 0-387,-11-16-258,11 16-387,0 0 0,-5-21-387,5 21-129,0 0-516,0 0-129,0 0-129,0 0-129,0 0 0,0 0 0,0 0 129,0 8-129,0-8 258,-13 36-258,1-15 258,1 11-129,-5-1 129,4 8-129</inkml:trace>
        </inkml:traceGroup>
        <inkml:traceGroup>
          <inkml:annotationXML>
            <emma:emma xmlns:emma="http://www.w3.org/2003/04/emma" version="1.0">
              <emma:interpretation id="{85E4041E-B9BC-4061-9EF3-308C62935E2D}" emma:medium="tactile" emma:mode="ink">
                <msink:context xmlns:msink="http://schemas.microsoft.com/ink/2010/main" type="inkWord" rotatedBoundingBox="13403,6062 15444,6010 15493,7928 13452,7979"/>
              </emma:interpretation>
              <emma:one-of disjunction-type="recognition" id="oneOf10">
                <emma:interpretation id="interp50" emma:lang="en-US" emma:confidence="1">
                  <emma:literal>only</emma:literal>
                </emma:interpretation>
                <emma:interpretation id="interp51" emma:lang="en-US" emma:confidence="0">
                  <emma:literal>Only</emma:literal>
                </emma:interpretation>
                <emma:interpretation id="interp52" emma:lang="en-US" emma:confidence="0">
                  <emma:literal>onyx</emma:literal>
                </emma:interpretation>
                <emma:interpretation id="interp53" emma:lang="en-US" emma:confidence="0">
                  <emma:literal>oily</emma:literal>
                </emma:interpretation>
                <emma:interpretation id="interp54" emma:lang="en-US" emma:confidence="0">
                  <emma:literal>•Only</emma:literal>
                </emma:interpretation>
              </emma:one-of>
            </emma:emma>
          </inkml:annotationXML>
          <inkml:trace contextRef="#ctx0" brushRef="#br1" timeOffset="113318.5991">11417 6311 12513,'9'-28'4515,"-9"1"-129,0 27-129,-27-9-2064,4 2-1032,23 7-387,-37 7-387,19 9-129,-2 6-258,6 6 129,0 4-129,5 2-129,5 2 129,4-1 0,0-1 0,9-2-129,7-4 387,4-1-258,1-9 387,6 0 129,-6-11 0,9-2 129,-5-5-515,6-3-130,-10-13 0,6-6 0,-10-6 0,1-3 0,-11-8 0,-3-2 0,-4 0 0,-6 1 0,-8 2 0,-4 4 0,-1 10 0,-8-1 0,27 25 0,-41-6-3871,20 6-1289,-2 6-129,5 6 129</inkml:trace>
          <inkml:trace contextRef="#ctx0" brushRef="#br1" timeOffset="113786.5999">11757 6285 15222,'71'14'4773,"-34"-2"0,-3 4-387,9 11-2709,-18-11-774,8 9-387,-11-4-129,-1 1-257,-9-1-130,-3-5-259,-3 0 130,-6-16-129,0 18 258,0-18 0,0 0-129,0 0 387,-7-18-258,7 0 258,0-5 1,0-2-259,3-5 0,10 5 0,-1-2 0,6 6 0,-2 1 0,5 8 0,1 3 0,-1 7 0,0 2 0,1 2 0,-1 11 0,0 3 0,2 3 0,-3 4 0,-1 0 0,-2 2 0,-1 2 0,-9-6 0,7 10 0,-14-12-4258,3-3-773,-3-16-129,6 25-258</inkml:trace>
          <inkml:trace contextRef="#ctx0" brushRef="#br1" timeOffset="114941.0019">12518 5568 13287,'23'-7'4515,"-23"7"0,0 0 0,0 0-2322,13 25-774,-19-1-387,4 25-129,-12 6-515,7 18-388,-5 3 0,4 11 0,0 2 0,4 2 0,2-8 0,2-4 0,6-12 0,4-8 0,4-9 0,-1-9 0,3-2 0,-9-23-1291,7 3-3482,-14-19-129,22 15-129,-22-15-129</inkml:trace>
          <inkml:trace contextRef="#ctx0" brushRef="#br1" timeOffset="115424.6028">12858 6283 14190,'21'-14'4773,"7"14"-258,-10 9 129,-18-9-2838,38 23-387,-38-23-516,44 30-386,-23-18-517,6 4 0,-4-7 0,0 0 0,2-7 0,-2-2 0,1 0 0,-3-13 0,0-3 0,-1-1 0,-2-5 0,-1 5 0,-6-1 0,-11 18 0,14-25 0,-14 25 0,0 0 0,0 0 0,2 18 0,-2 17 0,-5 4 0,-4 13 0,-2 10 0,-3 11 0,-4 7 0,-1 6 0,-1 3 0,-1 5 0,-2 0 0,-2-3 0,1-6 0,3-7 0,0-8 0,1-13 0,4-7 0,-3-26 0,15 7-259,-21-21-4643,25-10-129,-18-1 0,17-15-258</inkml:trace>
        </inkml:traceGroup>
        <inkml:traceGroup>
          <inkml:annotationXML>
            <emma:emma xmlns:emma="http://www.w3.org/2003/04/emma" version="1.0">
              <emma:interpretation id="{F1AC9756-7F97-4043-A949-B04D740D5F8B}" emma:medium="tactile" emma:mode="ink">
                <msink:context xmlns:msink="http://schemas.microsoft.com/ink/2010/main" type="inkWord" rotatedBoundingBox="16026,6470 20143,6366 20171,7488 16054,7593"/>
              </emma:interpretation>
              <emma:one-of disjunction-type="recognition" id="oneOf11">
                <emma:interpretation id="interp55" emma:lang="en-US" emma:confidence="1">
                  <emma:literal>memory</emma:literal>
                </emma:interpretation>
                <emma:interpretation id="interp56" emma:lang="en-US" emma:confidence="0">
                  <emma:literal>Memory</emma:literal>
                </emma:interpretation>
                <emma:interpretation id="interp57" emma:lang="en-US" emma:confidence="0">
                  <emma:literal>•Lemony</emma:literal>
                </emma:interpretation>
                <emma:interpretation id="interp58" emma:lang="en-US" emma:confidence="0">
                  <emma:literal>•Memory</emma:literal>
                </emma:interpretation>
                <emma:interpretation id="interp59" emma:lang="en-US" emma:confidence="0">
                  <emma:literal>memos</emma:literal>
                </emma:interpretation>
              </emma:one-of>
            </emma:emma>
          </inkml:annotationXML>
          <inkml:trace contextRef="#ctx0" brushRef="#br1" timeOffset="116407.4045">13866 6226 14319,'43'-7'4644,"-25"19"0,1 8-258,12 10-2709,-19-10-516,13 12-516,-9-7-258,3 3 0,-4-5-258,-3-3-129,-3-4 129,-9-16-258,9 16 0,-9-16 129,0 0-129,2-14 0,-2-6 129,0-3 0,0-6 0,1-4 0,3-3 129,5 0 0,2 3 0,3 2 0,0 6 130,4 8-259,3 8 0,6 9 0,-2 3 0,3 13 0,-1 6 0,0 1 0,-4 5 0,-4-1 0,-3 0 0,-7-4 0,-2 2 0,-7-8 0,0 3-388,0-20 130,0 23-129,0-23 258,0 0 0,0 0 129,15-19 387,-1-5-129,0-9 258,11-1-386,-4-7-130,6 9 0,-2-4 0,0 10 0,-2 6 0,0 9 0,-2 11 0,1 6 0,-3 12 0,1 6 0,-2 5 0,1 3 0,-3 4 0,-3-4 0,-3 1 0,-6-6 0,3 5 0,-7-32-2065,-5 32-2837,-6-16-258,11-16-129,-18 18-129</inkml:trace>
          <inkml:trace contextRef="#ctx0" brushRef="#br1" timeOffset="116875.4053">14982 6299 14835,'67'-5'4902,"-21"1"-258,2 2 0,15 2-2709,-15-10-903,12 6-257,-12-5-775,0 2 0,-10-4 0,-8-1 0,-9-4 0,-21 16 0,18-34 0,-18 16 0,-7-5 0,-11 4 0,-5 1 0,-6 4 0,-1 3 0,-5 7 0,-1 4 0,0 6 0,6 13 0,0 3 0,3 8 0,6 2 0,5 5 0,5 1 0,10 1 0,2-2 0,14 0 0,8-1 0,7-8 0,4-1 0,7-4 0,-2-12 0,9 7-1291,-18-18-2579,11 0-1161,-6-11 258,-1-5-516,-2-7 129</inkml:trace>
          <inkml:trace contextRef="#ctx0" brushRef="#br1" timeOffset="117749.0068">15722 6190 11223,'3'-16'4773,"-3"16"-129,20 4 129,-11 17-1419,-9-21-1677,19 36-387,-10-18-387,11 7-773,-8-8-130,4 1 0,-16-18 0,21 25 0,-21-25 0,0 0 0,18 9 0,-18-9 0,2-9 0,-2-7 0,2-4 0,1-4 0,-1-7 0,5-1 0,0 2 0,0 3 0,4 4 0,0 7 0,-11 16 0,30-5 0,-14 7 0,2 14 0,-2 3 0,2 3 0,-2-1 0,-2-3 0,-4 0 0,-10-18 0,13 23 0,-13-23 0,0 0 0,5 16 0,-5-16 0,0 0 0,0 0 0,13-9 0,-13 9 0,19-30 0,-3 8 0,4-3 0,3-1 0,2 2 0,-2 3 0,2 3 0,0 8 0,0 8 0,0 2 0,-4 16 0,0 3 0,-3 3 0,3 3 0,-3-2 0,5 0 0,-3-9 0,7 0 0,-2-12 0,10-2 0,-5-3-775,8-10 1,-8-10 129,2 2 129,-11-8 129,-3 3 258,-9-3 129,-9 6 129,0 3 129,-11 3 129,11 17-129,-34-7 129,34 7-129,-33 16 129,18 7-129,1-2-129,7 11 258,0-2-258,7 6 130,0-6-259,7 2 0,6-5 0,4-1 0,3-4 0,5-4 0,-4-10 0,4-2 0,-4-6 0,1-7 0,-6-15 0,0-8 0,-6-11 0,-4-9 0,-3-3 0,-3-2 0,0 10 0,-16-6-2323,7 21-2450,-3 8-516,12 22 0,-21 0-258</inkml:trace>
          <inkml:trace contextRef="#ctx0" brushRef="#br1" timeOffset="118341.8079">16833 6302 14448,'63'27'4902,"-33"-18"0,-2-5 0,1 4-2451,-12-9-1289,14-3-1162,-12-10 0,3 0 0,-8-8 0,0-3 0,-7-5 0,-1-2 0,-6-3 0,-2-3 0,-7 1 0,-5 0 0,-1 3 0,-4 3 0,3 8 0,-4 2 0,20 21 0,-28-27-259,28 27-257,-23-1 129,23 1 129,-16 5 0,16-5 0,-11 21 129,11-21 0,-9 25 129,9-25-129,-2 21 129,2-21 0,0 0 129,4 16 0,-4-16 129,18 2 0,-18-2 0,28 0 129,-8 0 0,-1-7 0,6 4-257,0-6-130,5 5 0,-1-7 0,5 8 0,-4-6 0,2 9 0,-6-2 0,3 2 0,-4 0 0,-2 7 0,-2 8 0,-3 6 0,-4 0 0,-1 4 0,-4 4 0,-6-3 0,-1 3 0,-2-8 0,0 6 0,-12-22-388,12-5-4514,-9 20-387,9-20 258,0 0-387</inkml:trace>
          <inkml:trace contextRef="#ctx0" brushRef="#br1" timeOffset="118763.0086">17518 6043 10191,'5'-18'4773,"15"9"-129,-20 9-129,30 25-1290,-30-25-1419,38 34-516,-21-18-258,14 12-387,-6-10-129,3 3-386,-3-6-130,2-5 0,-1-4 0,-1-6 0,-4 0 0,1-6 0,-3-8 0,-1-2 0,0-4 0,-2 1 0,-2-4 0,-14 23 0,18-30 0,-18 30 0,0 0 0,20-8 0,-20 17 0,0 20 0,-6 10 0,-4 5 0,-5 8 0,-1 8 0,-1 3 0,-7 1 0,3-2 0,-2 0 0,2 2 0,-1-1 0,4 1 0,1-6 0,8 6 0,-9-19 0,18 5-4129,-7-13-1031,3-9-129,-3-10-258</inkml:trace>
        </inkml:traceGroup>
        <inkml:traceGroup>
          <inkml:annotationXML>
            <emma:emma xmlns:emma="http://www.w3.org/2003/04/emma" version="1.0">
              <emma:interpretation id="{792E44EB-104F-49F0-83C5-56D5C1F35744}" emma:medium="tactile" emma:mode="ink">
                <msink:context xmlns:msink="http://schemas.microsoft.com/ink/2010/main" type="inkWord" rotatedBoundingBox="20910,5543 24289,5457 24343,7600 20965,7686"/>
              </emma:interpretation>
              <emma:one-of disjunction-type="recognition" id="oneOf12">
                <emma:interpretation id="interp60" emma:lang="en-US" emma:confidence="0">
                  <emma:literal>(Rom)</emma:literal>
                </emma:interpretation>
                <emma:interpretation id="interp61" emma:lang="en-US" emma:confidence="0">
                  <emma:literal>(rom)</emma:literal>
                </emma:interpretation>
                <emma:interpretation id="interp62" emma:lang="en-US" emma:confidence="0">
                  <emma:literal>from)</emma:literal>
                </emma:interpretation>
                <emma:interpretation id="interp63" emma:lang="en-US" emma:confidence="0">
                  <emma:literal>[rom)</emma:literal>
                </emma:interpretation>
                <emma:interpretation id="interp64" emma:lang="en-US" emma:confidence="0">
                  <emma:literal>(Roms)</emma:literal>
                </emma:interpretation>
              </emma:one-of>
            </emma:emma>
          </inkml:annotationXML>
          <inkml:trace contextRef="#ctx0" brushRef="#br1" timeOffset="119293.4096">18939 5146 10191,'-33'20'4515,"15"6"129,2 15-258,3 20-2064,-15 1-774,15 29-129,-10 3-387,11 22-129,-2-2-129,14 14-258,0 0 1,14 5-517,11-5 0,14 0 0,5-7 0,17-2 0,3-7 0,12-8 0,3-14 0,2-11 0,3-14 0,-6-20 0,4-8 0,-14-30-517,12-5-4385,-18-12-258,-9-17 258,-6-14-516</inkml:trace>
          <inkml:trace contextRef="#ctx0" brushRef="#br1" timeOffset="120213.8112">19414 5779 13803,'6'22'4644,"-1"6"0,2 8-129,11 14-3225,-18-11-258,11 18-387,-6-9-258,6 3 0,-4-6-129,2-6-129,-1-7 0,1-5 129,-3-10 0,-6-17-129,0 0 0,0 0 1,0 0-130,-7-24 0,-4-7 0,2-6 0,-2-9 0,6-11 0,1-6 0,4-6 0,9 3 0,7 2 0,4 6 0,5 6 0,5 11 0,4 13 0,1 13 0,3 15 0,-1 0 0,2 18 0,-1 4 0,-3 10 0,-6 1 0,-10 8 0,-6-2 0,-13 2 0,-6-3 0,-17-3 0,-7 1 0,-11-10 0,-2-1 0,-1-5 0,5-2 0,1-4 0,10 0-130,8-1 130,20-13 130,-10 26-130,10-26 0,26 29 0,3-13 0,12 5 0,3-3 0,10 5 0,1-3 0,2 3 0,-2-4 0,-4-1 0,-6 0 0,-8-6 0,-3 3 0,-14-14 0,6 5-4645,-26-6-644,16 0 387,-16 0-645</inkml:trace>
          <inkml:trace contextRef="#ctx0" brushRef="#br1" timeOffset="120603.8119">20279 5902 13803,'0'-19'4644,"-16"1"-258,0 18 129,-9 2-3225,12 23-387,-6-8-387,8 15 0,-1-1-129,6 4 0,3-1-258,3 3 129,7-5-129,7 2 129,4-5-129,7-3 0,-2-4 129,5-6-128,-4-7-130,4-4 0,-7-5 0,2-11 0,-5-10 0,0-8 0,-9-13 0,-4-8 0,-5-11 0,0-3 0,-10-1 0,-6 2 0,-2 10 0,-7 0 0,7 24 0,-16-1-3613,11 19-1418,2 4 0,3 7-516,18 0 129</inkml:trace>
          <inkml:trace contextRef="#ctx0" brushRef="#br1" timeOffset="121274.613">20807 5795 13287,'73'49'4902,"-41"-17"0,-7 1-129,-4 21-2580,-14-22-1032,11 12-387,-11-10-387,0 0-129,-5-9-128,0-8-130,-2-17 0,0 0 0,0 0 0,0-26 0,-2-12 0,-5-10-130,-2-9 260,-2-5-130,-3-4 0,4 2 0,-1 2 0,4 12 0,0 8 0,5 13 0,2 13 0,0 16 0,19 2 0,5 23 0,0 12 0,7 4 0,4 7 0,6 4 0,-2-2 0,-1-1 0,-3-10 0,-3-3 0,-3-13 0,-4-10 0,-2-13 0,-4-8 0,-3-18 0,2-12 0,-4-8 0,1-5 0,-3-5 0,-1 7 0,-4 1 0,0 10 0,-3 6 0,1 14 0,-5 18 0,0 0 0,0 0 0,14 11 0,-7 14 0,-1 9 0,2 7 0,0 9 0,0 5 0,1 0 0,-2 0 0,1-2 0,-3-3 0,-2-5 0,3-4 0,-6-11 0,3 0 0,-3-30 0,0 39-259,0-39-4901,0 0-129,-12 5 129,12-5-129</inkml:trace>
          <inkml:trace contextRef="#ctx0" brushRef="#br1" timeOffset="121586.6136">21581 5004 14061,'55'-2'5031,"-21"18"-129,12 13 0,-9 3-3096,24 28-516,-10 6-515,13 21-775,-8 13 0,-1 21 0,-9 5 0,-12 7 0,-13 3 0,-12-1 0,-13-4 0,-22-13 0,-10 5 0,-30-26-4000,-7-2-1031,-19-6-387,-13-9-129</inkml:trace>
        </inkml:traceGroup>
      </inkml:traceGroup>
    </inkml:traceGroup>
    <inkml:traceGroup>
      <inkml:annotationXML>
        <emma:emma xmlns:emma="http://www.w3.org/2003/04/emma" version="1.0">
          <emma:interpretation id="{A84174F6-471D-4F3A-9B3E-C6ADE84ADA4B}" emma:medium="tactile" emma:mode="ink">
            <msink:context xmlns:msink="http://schemas.microsoft.com/ink/2010/main" type="paragraph" rotatedBoundingBox="9895,7519 23978,6826 24436,16140 10354,1683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642160D-494C-4055-B217-88EB6299584A}" emma:medium="tactile" emma:mode="ink">
              <msink:context xmlns:msink="http://schemas.microsoft.com/ink/2010/main" type="inkBullet" rotatedBoundingBox="9899,7519 11119,7507 11126,8302 9907,8314"/>
            </emma:interpretation>
            <emma:one-of disjunction-type="recognition" id="oneOf13">
              <emma:interpretation id="interp65" emma:lang="en-US" emma:confidence="0">
                <emma:literal>he</emma:literal>
              </emma:interpretation>
              <emma:interpretation id="interp66" emma:lang="en-US" emma:confidence="0">
                <emma:literal>to</emma:literal>
              </emma:interpretation>
              <emma:interpretation id="interp67" emma:lang="en-US" emma:confidence="0">
                <emma:literal>a</emma:literal>
              </emma:interpretation>
              <emma:interpretation id="interp68" emma:lang="en-US" emma:confidence="0">
                <emma:literal>hr</emma:literal>
              </emma:interpretation>
              <emma:interpretation id="interp69" emma:lang="en-US" emma:confidence="0">
                <emma:literal>ho</emma:literal>
              </emma:interpretation>
            </emma:one-of>
          </emma:emma>
        </inkml:annotationXML>
        <inkml:trace contextRef="#ctx0" brushRef="#br2" timeOffset="332545.7841">7735 7165 5547,'3'-30'4257,"-3"30"129,2-29-258,-2 10-1161,0 19-903,0-20-387,0 20-387,0 0-387,0 0-129,0-16-258,0 16-129,0 0-258,0 0 0,0 0-129,0 0 129,0 13-129,0-13 0,2 26 129,1-6 0,-1 0 129,0 4-129,0 3 129,0 5-129,-2-2 0,3 6 129,-3 0-258,2-1 129,1-1-129,1 0 129,-2-2-129,1-4 0,-1 1 0,0-4 129,1-2 0,-3-2-258,2-1 258,0-3-129,-2-17 129,4 25-258,-4-25 258,1 16-129,-1-16 0,0 0 0,0 0 0,0 0 129,0 0-129,0 0 129,0 0-129,0 0 129,0 0-129,0 0 0,0 0 0,0 0 0,0 0 0,0 18 0,0-18 0,0 0 0,0 0 0,0 0 0,0 0 0,0 0 0,0 0 0,0 0 0,0 0-129,0 0 129,0 0 0,0 0 0,0 0 0,0 0 0,0 0 0,0 0 0,0 0 0,0 0 0,7 16 0,-7-16 0,18 4 0,0-3 0,5 1 129,13 0-129,8-2 129,13 0-129,14 0 129,8 0-129,8 0 0,5 0 0,-1-2 0,-4 0 0,-3 2 0,-11 0 129,-9 0-129,-11 0 129,-10-1-129,-4-1 129,-9 0 0,-5 0 0,-7-3 1,-2 1-130,-16 4 0,18-5 0,-18 5 0,0 0 0,0 0 0,0 0 0,0 0 0,0 0 0,-6-19 0,6 19 0,-25-15 0,9 5 0,16 10 0,-28-16 0,28 16 0,-23-13 0,23 13 0,0 0 0,0 0 0,-16-9-130,16 9 1,0 0 0,12 0 0,-12 0 0,27 2 258,-11 3-129,0 3 0,0 2 129,-16-10 129,16 27-258,-16-2 0,-11-2-774,1 11-3612,-19 0-387,-5 5-129,-3 0-258</inkml:trace>
      </inkml:traceGroup>
      <inkml:traceGroup>
        <inkml:annotationXML>
          <emma:emma xmlns:emma="http://www.w3.org/2003/04/emma" version="1.0">
            <emma:interpretation id="{931A090A-71DA-4E9F-B2EE-0F12285F53E1}" emma:medium="tactile" emma:mode="ink">
              <msink:context xmlns:msink="http://schemas.microsoft.com/ink/2010/main" type="line" rotatedBoundingBox="11694,7817 22568,7714 22588,9779 11714,9881"/>
            </emma:interpretation>
          </emma:emma>
        </inkml:annotationXML>
        <inkml:traceGroup>
          <inkml:annotationXML>
            <emma:emma xmlns:emma="http://www.w3.org/2003/04/emma" version="1.0">
              <emma:interpretation id="{2453B356-7C23-4684-B2C7-9A22B0F80C5C}" emma:medium="tactile" emma:mode="ink">
                <msink:context xmlns:msink="http://schemas.microsoft.com/ink/2010/main" type="inkWord" rotatedBoundingBox="11694,7817 19309,7745 19329,9809 11714,9881"/>
              </emma:interpretation>
              <emma:one-of disjunction-type="recognition" id="oneOf14">
                <emma:interpretation id="interp70" emma:lang="en-US" emma:confidence="1">
                  <emma:literal>Programmable</emma:literal>
                </emma:interpretation>
                <emma:interpretation id="interp71" emma:lang="en-US" emma:confidence="1">
                  <emma:literal>Program able</emma:literal>
                </emma:interpretation>
                <emma:interpretation id="interp72" emma:lang="en-US" emma:confidence="0">
                  <emma:literal>Program abl &lt;</emma:literal>
                </emma:interpretation>
                <emma:interpretation id="interp73" emma:lang="en-US" emma:confidence="0">
                  <emma:literal>Program abs &lt;</emma:literal>
                </emma:interpretation>
                <emma:interpretation id="interp74" emma:lang="en-US" emma:confidence="0">
                  <emma:literal>Program abs) &lt;</emma:literal>
                </emma:interpretation>
              </emma:one-of>
            </emma:emma>
          </inkml:annotationXML>
          <inkml:trace contextRef="#ctx0" brushRef="#br2" timeOffset="339690.5967">11995 7987 8127,'18'18'4386,"0"-13"258,-18-5-387,24-9-1419,3 9-516,-14-12-516,15 12-516,-12-18-387,7 9-387,-9-10 0,4 4-129,-9-6-129,-2-4 0,-5-2-129,-2-1-129,0-1 0,-5 1-258,-4 3 129,-7 0-387,2 9 129,-6-2-258,4 13 0,-5-4-129,21 9 0,-31-2 129,31 2-129,-17 0 129,17 0 129,0 0 258,0 0 129,1 15 258,-1-15 0,23 8 258,-23-8 129,32 6 0,-16-6 129,9 3 0,-5-3-129,5 0 0,-6 0 0,5 0-129,-8-1 129,3 1-258,-19 0 0,29 0-129,-29 0 129,23 5-129,-23-5 0,21 18 0,-21-18 0,23 30-129,-10-10 0,-4 3-258,3 10-129,-7-4-516,11 21-1419,-9-11-2193,1 0-129,-3 0-258,4-7-129</inkml:trace>
          <inkml:trace contextRef="#ctx0" brushRef="#br2" timeOffset="340189.7975">12991 7756 10707,'-23'-23'4386,"-16"10"0,19 13-258,-5 5-1806,-7-3-1032,16 13-387,-9-3-258,9 6-258,-1 1-129,6 4 0,0 2-129,8 2-129,-1 3 0,2-3 0,2 5-258,0-5 0,2 3-129,0-11 0,10 5-129,-12-24 129,16 19 129,-16-19 258,25-9 258,-7-5 129,-5-16 258,11 5 129,-11-14 129,14 9-129,-13-6 0,9 13-387,-7-2 130,4 11-517,-1 7 0,2 7 0,1 0 0,1 14 0,0 4 0,2 3 0,0 7 0,-2-3 0,0 6-259,-9-12-644,11 17-1161,-25-36-2451,20 25-387,-20-25 0,25-2-129</inkml:trace>
          <inkml:trace contextRef="#ctx0" brushRef="#br2" timeOffset="340595.3983">13452 7718 10191,'0'0'4644,"0"0"0,9 11-258,-9-11-1290,25 34-1806,-25-34 0,19 41-645,-12-18-387,2 4-258,0 3-516,-7-11 0,5 3-129,-7-22 129,7 23-129,-7-23 258,0 0 258,9-13 258,-5-13 258,4 3 258,-4-11 0,8 5 129,-6-6-129,8 10-129,-7-2 0,9 11-129,-16 16-129,30-14-129,-12 14 0,2 11-129,-1 6 129,1 7-129,-2 4-129,-4 0-129,2 10-387,-16-15-1419,7 7-2451,-5-7-258,3-7-129,-5-16-258</inkml:trace>
          <inkml:trace contextRef="#ctx0" brushRef="#br2" timeOffset="342311.4013">13799 7900 4515,'0'0'3870,"21"-7"129,-21 7 129,0 0-1161,0 0-774,0-18-129,0 18-387,0 0-258,2-20-516,-2 1 0,0 19-258,9-36 0,3 18-129,-7-3 0,11 5-129,-5-2-129,5 6 0,-16 12 0,27-16-129,-27 16-129,30-2 0,-10 2 129,-1 7-129,3 7 0,-1 6 0,0 3 0,1 7 0,-5 4 0,-2 2 0,-5 3-258,-4-4 0,1 12-516,-9-21-1290,0 13-2580,-1-7 0,-1 1-129,2-5-387</inkml:trace>
          <inkml:trace contextRef="#ctx0" brushRef="#br2" timeOffset="341172.5993">13989 7727 11610,'4'-26'4773,"-4"26"-387,23 0 258,-9 17-2193,-14-17-1419,27 32-129,-17-14-387,6 4-258,-3 4-387,-8-8-516,7 10-387,-12-28-129,9 36 129,-9-36 129,6 16 129,-6-16 516,0 0 258,19-14 516,-17-13 516,14 11 129,-14-19 0,16 15-258,-15-8-129,11 12-258,-6-2-129,-8 18-129,23-11-129,-23 11 0,21 7-129,-21-7 0,21 25 0,-14-9 0,-7-16 0,15 29 0,-15-29 0,7 24-129,-7-24 0,9 18 0,-9-18 0,0 0 0,25 16 129,-25-16 0,26-2 129,-6-8 0,-2-8 258,5 4-129,-2-8 129,4 6-129,-2-1 1,0 8-259,-3 0 0,1 9 0,-3 7 0,2 9 0,-4 5 0,-2 6 0,-4 1 0,1-1 0,-2 5 0,-5-7 0,3 12-1162,-9-12-3353,0 2-516,-5-7 258,3-3-387</inkml:trace>
          <inkml:trace contextRef="#ctx0" brushRef="#br2" timeOffset="336461.391">9530 7482 9933,'0'-16'4515,"0"16"-516,21-11 129,-21 11-2064,52-2-903,-22-1-258,18 3-129,-6 2-129,14 8-129,-7-3 0,3 8-258,-6-1 0,-1 2 0,-10 0 0,-1 3 0,-11-4 0,-1 1-129,-22-16 129,24 26-129,-24-26 129,0 29-129,0-29 0,-33 23-129,1-11 0,-7 3 129,-10-3-258,-4-1 0,0-2-129,-6-6 0,11 8-387,-11-11-774,26 9-1677,-7-6-1548,7 1 129,8 1-258,7 2-387</inkml:trace>
          <inkml:trace contextRef="#ctx0" brushRef="#br2" timeOffset="335993.3902">9576 7462 11223,'9'-21'4773,"-9"21"-387,0 0 129,7-20-2064,-7 20-1290,0 0-387,0 0-258,2 11-129,-2 5-129,0 2-129,0 8 129,0 5 0,0 10 0,-4 1 129,-1 10-258,-2-1 129,1 5-129,1 1 129,0-2-258,-1-2 0,3-5 129,3-3-129,0-10 0,0-1 0,0-9-129,1-4 0,-1-21 0,8 25-129,-8-25 0,0 0-258,0 0 0,0 0-645,0 0-1161,5-9-2193,-3-9 0,-1-6-258,7-3-129</inkml:trace>
          <inkml:trace contextRef="#ctx0" brushRef="#br2" timeOffset="337646.9931">10138 8042 9288,'21'0'4257,"-21"0"0,0 0-258,25 4-1677,-25-4-645,18 0-258,-18 0-387,23-2-258,-23 2 0,27-14-129,-27 14-129,34-25-129,-20 7 0,5 0 0,-4-8-129,-1 1-129,-4-4 0,-1 2-129,-7 1 0,-2 1-258,0 4 0,-11-1-129,11 22-258,-30-26-129,30 26-129,-34-13-129,34 13-129,-30 0 0,30 0 129,-21 2-129,21-2 387,0 0 258,0 0 516,-2 18 516,2-18 129,11 5 387,-11-5-129,30 2 258,-30-2-129,39 0-129,-19 0-129,10 0-129,-7 0-129,7 2-129,-3-2 0,1 5 0,-4-3-129,0 5 0,0 0-129,-3 2 0,-1 1 1,1 5-130,-5 2 0,0 5 0,-2 3-130,-9 0-257,8 14-645,-13-18-1161,2 13-2451,-2-4 0,0-1-387,0-3-129</inkml:trace>
          <inkml:trace contextRef="#ctx0" brushRef="#br2" timeOffset="338068.1938">10986 7814 11739,'-7'-35'4773,"7"35"-387,0 0 0,-18-16-1419,18 16-1935,-10 16-387,6 3-258,-3 5-129,4 4-129,1 4-129,2 2 258,0 1-258,5-1 129,4-5 0,7-1 0,-2-7 0,6-1 0,-1-9 0,3-4 0,-3-7 129,4 0 129,-3-14-128,3-4-259,-7-11 0,0-1 0,-7-5 0,-4-3 0,-5-1 0,0 2 0,-9 5 0,-8 0 0,1 10 0,-9-1 0,9 18-1033,-20-8-2321,15 13-1548,-6 0 129,8 9-258,1 7-129</inkml:trace>
          <inkml:trace contextRef="#ctx0" brushRef="#br2" timeOffset="338770.195">11483 7804 12771,'21'-39'4773,"-21"39"-387,-11-25 129,-6 10-2322,17 15-1290,-40 4-258,24 9-258,-3 4-129,3 5-129,2 3 0,3-1-129,2 5 129,5-1-129,4-1 0,0 0 0,2-4 0,9-4 0,-11-19-129,28 24 129,-8-24-129,0-2 0,4-12 0,0-8 129,-1-6 0,-2-4 0,-1-2 0,-3 2 129,-4 5-129,-4 4 0,-2 7 0,-7 16-129,0 0 129,0 0-129,0 0 0,21 37 129,-12 8 0,4 15 129,-1 15 129,9 14 129,-1 7-129,7 13 258,-4 1 0,7 9-257,-7 0-259,2 2 0,-5-2 0,-4-3 0,-6-11 0,-1-13 0,-7-15 0,-2-15 0,-7-17 0,-9-26 0,-14-19 0,-6-14 0,-9-20 0,-4-10 0,-6-10 0,-6-6 0,1-6 0,3-2 0,5 3 0,8-3 0,8-3 0,8 2 0,10 3 0,11-4 0,7 3 0,14-4 0,20 8 0,8-6-130,30 28-1934,0-12-2709,14 6-129,3 5 0,3 4-258</inkml:trace>
          <inkml:trace contextRef="#ctx0" brushRef="#br2" timeOffset="342873.0023">15439 7781 12642,'-25'-39'4773,"25"39"-258,-32-24 0,12 10-2451,20 14-1032,-39 0-516,19 11-129,-3-1-258,4 7 0,1-1-129,2 0 0,5 0 0,11-16 0,-12 30 0,12-30-129,0 26 129,0-26-129,19 20 0,-19-20 0,31 16 0,-15-12 0,1-4 129,1 0 129,-2-4 129,0-5 0,-1-7 129,1 2 0,-2-6 0,2 4 0,-16 16-129,30-25-129,-14 18 0,4 7-129,-3 2 0,3 12 0,1 8-129,-1 3 0,1 5-258,-3-4 0,3 10-387,-12-20-903,13 14-1419,-22-30-1677,17 15 129,-17-15-258,18-18-516</inkml:trace>
          <inkml:trace contextRef="#ctx0" brushRef="#br2" timeOffset="343325.403">15791 7407 15867,'0'-43'4515,"0"43"258,0 0-387,14 20-3483,-7 3-387,9 13 0,-5-1 0,7 11-129,-6 1-129,4 1-128,-5-2-130,-2-2 0,-2-1 0,-4-7 0,3-2-259,-3-13 1,1 0 0,-4-21 0,0 0 0,0 0 129,0 0 0,21-19 0,-12-3 0,0 1 129,2-4 0,1 6-129,-12 19 129,30-25 0,-10 23 0,-2 2 0,3 14 0,0 9 129,-1 9-129,-2 4 129,-4 3 0,-3 5 0,-8-3 0,-3 2 129,-2-7 0,-12-3-129,-5-2-129,-8-10-258,2 7-903,-16-6-3354,4-13-258,-1-8 129,1-1-387</inkml:trace>
          <inkml:trace contextRef="#ctx0" brushRef="#br2" timeOffset="343606.2035">16161 7302 14835,'82'-16'4773,"-47"16"-129,-3 18-129,4 14-3096,-18 0-516,8 16-258,-11 0-129,-1 12-129,-5 3-257,-2 1-130,-2 0-388,-5-5-386,11 10-645,-11-25-1806,0 4-1806,12-10 387,8-8-516,5-7 0</inkml:trace>
          <inkml:trace contextRef="#ctx0" brushRef="#br2" timeOffset="343918.2041">16849 7955 10707,'41'-25'4644,"-19"13"129,-1-4 129,7 8-2193,-12-20-903,15 14-645,-15-13-387,3 4-387,-8-4 0,-2 4-258,-8 0-129,-1 2 0,-14 5 0,-5 7 0,-3 7-129,-4 2 0,1 16 0,0 5 0,5 8 0,6 5 0,5 5 0,9 2 0,0 3 0,13-3 0,12 2-258,-1-9-129,17 10-774,-9-14-3225,9-7 0,4-8-258,-4-8-129</inkml:trace>
        </inkml:traceGroup>
        <inkml:traceGroup>
          <inkml:annotationXML>
            <emma:emma xmlns:emma="http://www.w3.org/2003/04/emma" version="1.0">
              <emma:interpretation id="{81CAA56D-CF8E-4E5A-B4CF-EE88950240CB}" emma:medium="tactile" emma:mode="ink">
                <msink:context xmlns:msink="http://schemas.microsoft.com/ink/2010/main" type="inkWord" rotatedBoundingBox="20360,7796 22569,7776 22577,8611 20368,8632"/>
              </emma:interpretation>
              <emma:one-of disjunction-type="recognition" id="oneOf15">
                <emma:interpretation id="interp75" emma:lang="en-US" emma:confidence="1">
                  <emma:literal>Rory</emma:literal>
                </emma:interpretation>
                <emma:interpretation id="interp76" emma:lang="en-US" emma:confidence="0">
                  <emma:literal>Rom</emma:literal>
                </emma:interpretation>
                <emma:interpretation id="interp77" emma:lang="en-US" emma:confidence="0">
                  <emma:literal>Ron</emma:literal>
                </emma:interpretation>
                <emma:interpretation id="interp78" emma:lang="en-US" emma:confidence="0">
                  <emma:literal>Rors</emma:literal>
                </emma:interpretation>
                <emma:interpretation id="interp79" emma:lang="en-US" emma:confidence="0">
                  <emma:literal>Roy</emma:literal>
                </emma:interpretation>
              </emma:one-of>
            </emma:emma>
          </inkml:annotationXML>
          <inkml:trace contextRef="#ctx0" brushRef="#br2" timeOffset="344838.6056">18196 7452 14964,'0'0'4902,"18"-9"-387,-18 9 258,8 19-3483,7 17-645,-8-2 0,5 12-258,-3-2 0,0 8-128,-2-2-259,-1 0 0,-3-8 0,-1-8 0,0-4 0,-1-8 0,-1-22 0,0 19 0,0-19 0,-10-12 0,-1-10 0,-1-8 0,-3-7 0,-1-9 0,4-8 0,1-1 0,6-5 0,5-1 0,9 6 0,9 7 0,3 7 0,7 7 0,6 11 0,4 11 0,4 8 0,-3 4 0,1 4 0,-3 8 0,-2 1 0,-4 3 0,-8 3 0,-7 1 0,-11 3 0,-5-2 0,-14 4 0,-11-2 0,-3 2 0,-6-4 0,-2 1 0,1-4 0,1-2-130,4-2 1,8-4 129,3 3-258,19-13 258,-15 21 0,15-21 0,6 32 0,13-14 0,10 5 129,6 2 0,10 2 130,3-1-259,7 3 0,0-4 0,4-2 0,-8-2 0,-3-1 0,-5-8 0,-9 1 0,-7-4 0,-8-6 0,-3 6 0,-16-9-1678,0 0-3095,0 0-258,0-9-129,0 9-129</inkml:trace>
          <inkml:trace contextRef="#ctx0" brushRef="#br2" timeOffset="345228.6064">19195 7524 13029,'-26'8'4644,"12"11"-516,-2 4 129,-4 4-3096,13 14-645,-7 0 0,8 3-258,1-1 129,5 0-258,4-4 0,8-4 129,2-3-129,8-5 258,-3-11-129,8-3 258,-6-12 0,6 1 0,-8-13 129,6-6-257,-9-15-388,4-2 0,-9-11 0,-4-1 0,-7-7 0,0-2 0,-9 5 0,-11 0 0,-1 11 0,-11 0 0,3 19 0,-19 2-4903,13 13-128,-3 5 0,6 4-258</inkml:trace>
          <inkml:trace contextRef="#ctx0" brushRef="#br2" timeOffset="345899.4076">19407 7576 14319,'62'-2'4773,"-30"6"-258,-1 5 258,10 14-3483,-15-7-387,10 11-516,-11-1 0,0 4-129,-9 1-129,-4-5 0,-5-1-129,-1-7 129,-6-18-129,0 18-129,0-18 129,-18-7 0,5-13 0,-3-5 0,0-5 0,-3-7 0,1-4 129,0-2 0,2 2 0,5 2 0,1 5 0,6 8 130,1 4-259,3 22 0,7-18 0,11 18 0,3 11 0,6 9 0,3 3 0,5 5 0,5-1 0,-1 3 0,-2-3 0,0-2 0,-5-7 0,-1-2 0,-3-9 0,-1-6 0,1-1 0,1-10 0,1-10 0,-2-3 0,3-4 0,-1-3 0,-2-2 0,-1 2 0,-7 0 0,1 7 0,-7 3 0,-14 20 0,22-20 0,-22 20 0,19 11 0,-6 12 0,-3 7 0,1 11 0,1 4 0,3 10 0,-3 2 0,-1 5 0,-2-1 0,-2-3 0,2 5 0,-9-21 0,0 15-4129,-11-12-1289,-3 1 0,-9-10-258</inkml:trace>
        </inkml:traceGroup>
      </inkml:traceGroup>
      <inkml:traceGroup>
        <inkml:annotationXML>
          <emma:emma xmlns:emma="http://www.w3.org/2003/04/emma" version="1.0">
            <emma:interpretation id="{AE88F4DF-A094-4810-A43C-F373C298525D}" emma:medium="tactile" emma:mode="ink">
              <msink:context xmlns:msink="http://schemas.microsoft.com/ink/2010/main" type="line" rotatedBoundingBox="11889,9256 24118,9120 24136,10747 11907,10883"/>
            </emma:interpretation>
          </emma:emma>
        </inkml:annotationXML>
        <inkml:traceGroup>
          <inkml:annotationXML>
            <emma:emma xmlns:emma="http://www.w3.org/2003/04/emma" version="1.0">
              <emma:interpretation id="{451442AD-2418-4008-9FAF-BF3118AAF4CF}" emma:medium="tactile" emma:mode="ink">
                <msink:context xmlns:msink="http://schemas.microsoft.com/ink/2010/main" type="inkWord" rotatedBoundingBox="11889,9256 17399,9195 17410,10143 11900,10204"/>
              </emma:interpretation>
              <emma:one-of disjunction-type="recognition" id="oneOf16">
                <emma:interpretation id="interp80" emma:lang="en-US" emma:confidence="1">
                  <emma:literal>Erasable</emma:literal>
                </emma:interpretation>
                <emma:interpretation id="interp81" emma:lang="en-US" emma:confidence="0">
                  <emma:literal>Eras able</emma:literal>
                </emma:interpretation>
                <emma:interpretation id="interp82" emma:lang="en-US" emma:confidence="0">
                  <emma:literal>Fran able</emma:literal>
                </emma:interpretation>
                <emma:interpretation id="interp83" emma:lang="en-US" emma:confidence="0">
                  <emma:literal>Friars able</emma:literal>
                </emma:interpretation>
                <emma:interpretation id="interp84" emma:lang="en-US" emma:confidence="0">
                  <emma:literal>Fras able</emma:literal>
                </emma:interpretation>
              </emma:one-of>
            </emma:emma>
          </inkml:annotationXML>
          <inkml:trace contextRef="#ctx0" brushRef="#br2" timeOffset="413946.7271">9725 8910 15351,'14'-21'4773,"-14"21"-129,0 0-129,22 19-3354,-22 1-516,3 16 0,-3 1-129,4 20-129,-2 2-257,1 8-130,-1-1 0,2 2 0,-3-4 0,1-7 0,0-8 0,2-10 0,-3-10 0,1-10 0,-2-19 0,0 20 0,0-20 0,0 0-646,0-14-128,-3-20-258,3 9-129,-6-28-129,6 6-129,-3-24 129,3 9 129,-6-13 258,4 10 129,-5 1 516,2 3 258,1 18 387,-4-3 516,8 23-129,-6-5 129,6 28 0,0-31 129,16 26 0,-16 5-129,41-14-129,-14 5-129,17 5 0,4-6 0,13 6-258,-2-5 0,5 4-258,-4-1 0,-8 3-258,-4 3-129,-16-2-516,1 7-1032,-33-5-2709,0 0-258,0 22 0,-10-12-516</inkml:trace>
          <inkml:trace contextRef="#ctx0" brushRef="#br2" timeOffset="414399.1276">9793 9648 14964,'62'16'4902,"-21"-8"-516,2-5 258,-4-3-3225,14 5-774,-3-1-774,-6-4-1290,8 0-2709,-11-2-516,-7-3 129,-4 0-516</inkml:trace>
          <inkml:trace contextRef="#ctx0" brushRef="#br2" timeOffset="414180.7275">9900 9197 14577,'67'14'4644,"-33"-7"-258,0-5-129,-4-2-3096,11 0-645,-4 5-774,-8-5-1290,1 0-2580,-9 5-258,-21-5-129,9 16-387</inkml:trace>
          <inkml:trace contextRef="#ctx0" brushRef="#br2" timeOffset="415335.1295">10638 9615 9546,'0'0'4773,"0"0"-258,12 3-129,-12-3-903,32 0-1548,-32 0-387,25 0-645,-25 0-129,25-11-258,-25 11-128,23-17-388,-23 17 0,18-25 0,-14 3 0,-1-1 0,-3-3 0,0-6 0,-5 0 0,-10-6 0,1 6 0,-11 0 0,6 9-388,-11-2-257,8 15 0,-8-5 0,10 15 0,-4-5 0,24 5 0,-29 0 129,29 0 0,-9 16 258,9-16 258,2 20 129,-2-20 129,23 14 258,-23-14 129,36 7-129,-20-7 258,12 0-258,-8-2 129,6 0-258,-4-3 129,6 5-258,-7-4 130,6 4-388,-4-1 0,2 1 0,-3 0 0,1 0 0,-4 0 0,1 0 0,-20 0 0,28 5 0,-28-5 0,22 16 0,-22-16 0,14 28 0,-9-8 0,1 5 0,-3 2 0,1 3 0,-1 2 0,-1-2 0,3 2 0,-3-5 0,5 1 0,-5-12-517,10 13-1031,-12-29-1419,11 18-1677,-11-18-129,29 10 0,-10-6-258</inkml:trace>
          <inkml:trace contextRef="#ctx0" brushRef="#br2" timeOffset="416473.9315">11557 9419 8256,'-10'-37'4257,"-15"10"258,25 27-516,-30-7-1032,6-2-903,24 9-774,-23 0-387,23 0-387,-16 5-258,16-5 0,-12 16-129,12-16 0,-13 20 0,13-20-129,-7 21 0,7-21 0,-7 20 0,7-20 0,0 0 0,-5 18 0,5-18 129,0 0-129,0 0 0,0 0 129,0 0-129,0 0 0,0 0 129,-11 17-129,11-17 0,-7 16 0,7-16 0,-7 22 0,7-22 0,-5 21-129,5-21 129,-4 21 0,4-21 0,0 27 129,0-11-129,0 2 0,0 0 129,7 3 0,0-1 0,2-1 129,-9-19 0,20 27 0,-20-27 0,18 14 0,-18-14 129,16 2-129,-16-2 0,21-6-128,-21 6-130,25-26 0,-11 4 0,2-1 0,0-7 0,0-4 0,-4 0 0,3 2 0,-6 0 0,0 8 0,-6 2 0,-3 22 0,5-21 0,-5 21 0,0 0 0,0 9 0,0-9 0,0 26 0,0-8 0,6 0 0,-1 3 0,6 1 0,-2-3 0,3-1 0,2 0 0,-1-2 0,-13-16 0,26 25 0,-26-25 0,29 9 0,-13-9 0,0-9 0,4-9 0,3-2 0,0-5 0,3 2 0,1-2 0,-2 4 0,0 3 0,-2 4 0,-3 7 0,-3 3 0,3 4 0,-4 0 0,0 9 0,-16-9 0,27 22 0,-27-22 0,21 25 0,-21-25 0,16 19 0,-16-19 0,0 0 0,25 4 0,-25-4 0,30-15 0,-8-2 0,1-5 0,0-3 0,3 8 0,-2-5 0,-1 8 0,-4 2 0,3 6 0,-5 6 0,1 2 0,0 9 0,2 3 0,-3 4 0,1 3 0,-2 4 0,-2 0 0,-5 0 0,-3-2 0,-5 2 0,-1-6 0,-5 8 0,-16-16-130,8 8-4643,-10-4-387,0-1 387,2-4-645</inkml:trace>
          <inkml:trace contextRef="#ctx0" brushRef="#br2" timeOffset="417004.3325">13190 9503 13029,'9'-20'4773,"-9"-10"-129,0 30 129,-23-16-2322,-4 0-1290,27 16-258,-39-9-129,21 9-515,-3 0-259,2 5 0,-1 2 0,2 4 0,2 1 0,0 4 0,2 0 0,2 0 0,3 2 0,1-2 0,5 2 0,1 0 0,2 1 0,0-19-388,7 31 1,-7-31 0,18 17 258,-18-17 0,23 2 258,-7-2 0,-2-14 258,10-4 129,-5-9-257,11 3-259,-1-7 0,5 6 0,-4 2 0,2 7 0,0 6 0,-2 10 0,-3 3 0,-2 13 0,-7 7 0,-2 0 0,-2 4 0,-5-2 0,0-2 0,-8-7 0,-1-16-259,0 0-2192,16 0-2193,-1-19-516,4-12 258,4-11-258</inkml:trace>
          <inkml:trace contextRef="#ctx0" brushRef="#br2" timeOffset="417456.7333">13694 8832 15609,'0'-55'4773,"0"55"129,0 0-129,0 0-3096,21 12-903,-9 17-515,6 13-259,-3-1 0,1 16 0,-6 2 0,-4 7 0,-5-2 0,-1 2 0,-3-4 0,-8-7 0,2-5 0,-1-13 0,6-7 0,-3-14 0,7-16 0,0 0 0,0 0 0,12-17 0,-1-5 0,5-4 0,0-1 0,5 0 0,1 2 0,4 8 0,-3 4 0,8 13 0,-3 0 0,2 20 0,1 6 0,-1 6 0,-5 7 0,-4 1 0,-5 1 0,-5-4 0,-8-3 0,-3-4 0,-9-5 0,-12-6 0,-7-1 0,-13-5 0,2 1 0,-20-14-1420,7 0-3482,-1 0-258,9-4 258,1-8-645</inkml:trace>
          <inkml:trace contextRef="#ctx0" brushRef="#br2" timeOffset="417737.5337">14263 8771 17544,'48'-7'4773,"-27"7"387,2 27-774,-12-4-3482,14 16-904,-9 2 0,4 14 0,-8 4 0,-1 7 0,-2 3 0,-8-8 0,10 8-130,-11-28-2579,2 7-2193,1-16-387,8-9 129,-11-23-258</inkml:trace>
          <inkml:trace contextRef="#ctx0" brushRef="#br2" timeOffset="418065.1343">14658 9374 9933,'46'-8'5031,"-16"6"-387,4-2-129,2-12-1419,17 16-1161,-12-16-774,18 9-387,-11-12-258,1 6-258,-9-8 129,-10-1-258,-9 1-129,-14-2 0,-7 5 0,-17 0-129,-8 9-129,-9 4 129,0 5-129,-7 13 0,6 10 129,-1 5-129,7 8 129,8 3 129,7 5-129,9-1 129,5-2 129,12-4 0,13-3 0,14-5-129,14-1-645,3-10-3741,6-9-258,7-2 0,-3-7-516</inkml:trace>
        </inkml:traceGroup>
        <inkml:traceGroup>
          <inkml:annotationXML>
            <emma:emma xmlns:emma="http://www.w3.org/2003/04/emma" version="1.0">
              <emma:interpretation id="{31F4EB7F-761C-4CF0-9829-4BAF229B6258}" emma:medium="tactile" emma:mode="ink">
                <msink:context xmlns:msink="http://schemas.microsoft.com/ink/2010/main" type="inkWord" rotatedBoundingBox="18132,9239 24119,9172 24136,10747 18149,10813"/>
              </emma:interpretation>
              <emma:one-of disjunction-type="recognition" id="oneOf17">
                <emma:interpretation id="interp85" emma:lang="en-US" emma:confidence="0">
                  <emma:literal>Programm</emma:literal>
                </emma:interpretation>
                <emma:interpretation id="interp86" emma:lang="en-US" emma:confidence="0.5">
                  <emma:literal>Program m</emma:literal>
                </emma:interpretation>
                <emma:interpretation id="interp87" emma:lang="en-US" emma:confidence="0">
                  <emma:literal>Programs</emma:literal>
                </emma:interpretation>
                <emma:interpretation id="interp88" emma:lang="en-US" emma:confidence="0">
                  <emma:literal>Program</emma:literal>
                </emma:interpretation>
                <emma:interpretation id="interp89" emma:lang="en-US" emma:confidence="0">
                  <emma:literal>programs</emma:literal>
                </emma:interpretation>
              </emma:one-of>
            </emma:emma>
          </inkml:annotationXML>
          <inkml:trace contextRef="#ctx0" brushRef="#br2" timeOffset="420576.7387">17644 9273 9675,'-3'-44'4773,"3"44"-258,-32-22-258,10 15-1677,12 16-1032,-15 0-645,12 19-387,-4-3-129,8 9 0,-4-4-129,12 8 0,-1-8 0,5 2 129,8-7-129,9-2 0,-1-5 0,10-2 0,-1-7-129,2-4 129,-3-5 0,1-4 0,-6-12-128,-1-7-130,-7-9 0,-3-5 0,-9-9 0,-2-2 0,-4 1 0,-10 1 0,-2 9 0,-9 1-517,25 36-2192,-39-19-2064,16 19-387,-4 5 0,4 11-258</inkml:trace>
          <inkml:trace contextRef="#ctx0" brushRef="#br2" timeOffset="421185.1398">17860 9221 9804,'33'-44'4773,"-25"24"-129,-8 20-387,0 0-1290,-18-12-1935,18 12-516,-25 14-258,11 6 0,-1 1-129,5 6-129,1 0 129,7 1 0,0-1-129,2-2 129,4-6 0,6-1-129,-10-18 129,27 18-129,-27-18 129,32-2-129,-16-14 129,2-5 0,-2-8-129,0-3 129,-2-2 129,0 4-129,-5 2-129,0 6 129,-9 22-129,0 0 129,23 9-129,-12 27 0,3 12 0,8 14 0,4 9 129,10 11 129,1 0 0,11 9 0,-3-4 0,5 2 129,-6-6-129,-3-1 0,-11-9-129,-7-4 1,-12-10-130,-11-11 0,-7-12 0,-16-11 0,-8-13 0,-8-12 0,-5-9 0,-2-16 0,-4-5 0,2-9 0,0-4 0,0-7 0,1-1 0,3-1 0,5 4 0,5 0 0,7 5 0,6-5-388,21 18-1934,0-13-2580,16 4-258,13-2-129,13-3-129</inkml:trace>
          <inkml:trace contextRef="#ctx0" brushRef="#br2" timeOffset="421809.1406">18578 9462 8772,'39'3'4644,"-23"-1"129,-16-2-258,20 12-645,-20-12-2451,0 0-258,0 0-258,18-10-258,-18 10 0,14-27-129,-9 4-129,8 2 0,-6-11-257,2 0-130,-9-2 0,0-4 0,-7 3 0,-11-3 0,-2 10-259,-8-2-128,-2 12 0,-8 2-129,6 12-258,-5-1 0,12 10-129,-9-3-129,20 16 0,-7-11 258,19 9 258,2-16 258,0 0 258,16 20 387,2-20 258,14 3 258,-7-5 0,15 2 0,-11-7-258,10 7 0,-11-7-129,6 5-129,-7-5 0,0 6-129,-6-3 0,0 4 0,1 0 0,-1 4-129,0 4 1,2 8-130,-1 4 0,-1 7 0,-1 3 0,-2 0 0,-2 8-259,-8-6-386,8 8-387,-16-20-1161,11 12-2709,-2-12 0,3-1-258,6-8-129</inkml:trace>
          <inkml:trace contextRef="#ctx0" brushRef="#br2" timeOffset="422245.9416">19587 9179 12642,'-13'-55'4902,"-6"35"-387,-3 6 129,-17-6-3096,22 20-645,-16 0-387,12 9-129,-4 5-129,6 8-129,1 4-129,4 1 129,3 2-129,4 3 0,5-2 0,2-3 0,0 1-258,5-7 0,8 4 0,-2-9-129,6 0 0,-17-16 129,32 7 129,-12-7 129,1-7 129,2-7 258,-3-14 129,8 6 0,-4-8 0,8 9 0,-6-4 0,10 10-129,-2 3-129,1 10 0,-3 4-258,-2 14 0,-5 11-258,-7-2-129,2 14-774,-20-13-2838,1 5-1032,1-8 129,4-5-387,-6-18-645</inkml:trace>
          <inkml:trace contextRef="#ctx0" brushRef="#br2" timeOffset="422994.743">20144 9072 13803,'23'-7'5031,"-23"7"-387,25 20 0,-4 8-3483,-12-8-387,7 10-387,-7-4-258,-2 1-258,0 5-258,-7-14-645,4 12-129,-4-30 0,0 25 129,0-25 258,0 0 129,5-12 645,0-11 516,11-1 387,-10-17 258,15 11 0,-12-12 0,12 11-129,-1-6-258,5 19-387,-6 2 0,8 14-129,-4 2 0,2 16-129,-4 8 0,-1 11 0,-10 4-129,1 2 0,-6-2 0,-5-1-129,0 1-129,-3-11 0,-1-1 0,-5-11 0,4 0 0,5-16 129,0 0 0,0 0 258,0-13 129,5-4 0,6-12 129,7-1 0,-2-7 1,7 1-388,-2-1 0,8 1 0,-1 6 0,-3 7 0,2 7 0,-2 10 0,-2 6 0,-2 9 0,1 11 0,-8 8 0,-3 4 0,3 2 0,-4 0 0,-1-2 0,2 0 0,-4-5 0,-2-4 0,-3-4 0,0-3 0,-2-16 0,0 23 0,0-23 0,0 0 0,0 0 0,0 0 0,0 0 0,0 0 0,0 0-130,11-10-128,-11 10-129,0 0-129,12-25-645,6 25-2709,-18 0-1032,0 0 129,16-4-645,-16 4-129</inkml:trace>
          <inkml:trace contextRef="#ctx0" brushRef="#br2" timeOffset="423915.1446">21238 9170 12255,'0'44'4902,"5"-17"-387,0 0 258,-5-9-2967,9 17-1032,-7-12-387,3-1-129,-1-6-258,-4-16-129,0 0 0,0 0 0,0 0 0,21-25 129,-12-2 129,2-5 0,-4-5 0,5-1 129,-1-1 0,1 5 129,-3 2-129,2 9 0,-2 4 0,-9 19-129,18-16 129,-18 16-129,21 5 0,-21-5 0,18 28-129,-9-12 129,0 2-129,-4 0-129,2 3 0,-3-5 0,1 2-129,-5-18 0,12 25 129,-12-25-129,16 9 258,-16-9 0,20-7 129,-20 7 129,23-34 0,-9 14 0,-3-3 0,8 0 0,-1 4 0,0 4-129,-18 15 1,29-16-130,-29 16 0,30 0 0,-14 0 0,-16 0 0,21 11 0,-21-11 0,25 11 0,-25-11 0,25 12 0,-25-12 0,16 9 0,-16-9 0,0 0 0,18 11 0,-18-11 0,18 0 0,-18 0 0,23 0 0,-23 0 0,23 0 0,-23 0 0,19 0 0,-19 0 0,0 0 0,18 14 0,-18-14 0,9 28 0,-5-8 0,3 5 0,-2-2 0,0 2 0,1-4 0,-1 2 0,-1-3 0,-1 0 0,-3-20 0,5 30 0,-5-30-2194,-8 9-2708,8-9-387,0 0 0,-24 12-387</inkml:trace>
          <inkml:trace contextRef="#ctx0" brushRef="#br2" timeOffset="419266.3364">16166 8860 12900,'2'-17'5031,"-2"17"-516,0-20 387,0 20-2967,0 0-645,0 0-516,-25 5-129,18 17-258,-9 3 1,5 12-388,-3 7 0,3 17 0,-1 7 0,5 4 0,1 1 0,5 0 0,1-2 0,0-3 0,0-9 0,5-13 0,2-5 0,-2-13 0,1-3 0,-3-9 0,-3-16-259,0 0-1418,0 0-2967,0 0-387,-1-17 258,-10-7-516</inkml:trace>
          <inkml:trace contextRef="#ctx0" brushRef="#br2" timeOffset="419625.1371">15992 8994 7998,'11'-77'4386,"3"47"258,0 2-387,9-4-1161,25 16-903,-7-9-645,23 18-516,-5-4-258,14 11-129,-7 0-258,3 12 0,-10 3-258,-11 9 129,-15 0-129,-8 0 129,-14 3 0,-11 0-129,-5-2 0,-18 0-129,-8-2 0,-10-4-129,-7-1 0,-12-5-129,-2-1-129,-8-10 0,8 3 0,-6-5-387,15 0-258,-7-11-1677,13 4-1935,17 6 129,9-3-387,21 4 258</inkml:trace>
          <inkml:trace contextRef="#ctx0" brushRef="#br2" timeOffset="420217.9381">16655 9463 13674,'50'9'4644,"-30"-5"-129,-4-2 129,5 3-3096,-21-5-645,21-7-258,-21 7-258,13-32 0,-11 7-258,-1-5-129,-1-4 0,0-7-258,0 4-129,-10-3-129,6 8-129,-12-3-516,13 17-387,-17-10-645,20 28-645,-19-20 258,19 20 129,0 0 645,0 0 1032,0 0 1032,0 0 903,12 14 903,-12-14 516,37 13 258,-21-13 0,18 7-645,-16-7-645,12 0-516,-12 0-258,7 0-258,-9 0-129,0 5-128,-16-5-259,27 22 0,-17-6 0,1 7 0,-2 0 0,0 5 0,-2 3 0,-4 1 0,3 3 0,-6-6-646,7 8-386,-7-17-1032,10 13-1161,1-11-1806,3-6 258,8-4-258,6-10-387</inkml:trace>
        </inkml:traceGroup>
      </inkml:traceGroup>
      <inkml:traceGroup>
        <inkml:annotationXML>
          <emma:emma xmlns:emma="http://www.w3.org/2003/04/emma" version="1.0">
            <emma:interpretation id="{9E2947C7-66D9-4A0F-8531-8F2444CD873E}" emma:medium="tactile" emma:mode="ink">
              <msink:context xmlns:msink="http://schemas.microsoft.com/ink/2010/main" type="line" rotatedBoundingBox="11133,10638 23124,9864 23204,11091 11212,11865"/>
            </emma:interpretation>
          </emma:emma>
        </inkml:annotationXML>
        <inkml:traceGroup>
          <inkml:annotationXML>
            <emma:emma xmlns:emma="http://www.w3.org/2003/04/emma" version="1.0">
              <emma:interpretation id="{92D6A7CD-3832-46B5-9D93-7557FC45E5C5}" emma:medium="tactile" emma:mode="ink">
                <msink:context xmlns:msink="http://schemas.microsoft.com/ink/2010/main" type="inkWord" rotatedBoundingBox="11133,10638 13746,10470 13811,11474 11198,11642"/>
              </emma:interpretation>
              <emma:one-of disjunction-type="recognition" id="oneOf18">
                <emma:interpretation id="interp90" emma:lang="en-US" emma:confidence="1">
                  <emma:literal>-able</emma:literal>
                </emma:interpretation>
                <emma:interpretation id="interp91" emma:lang="en-US" emma:confidence="0">
                  <emma:literal>able</emma:literal>
                </emma:interpretation>
                <emma:interpretation id="interp92" emma:lang="en-US" emma:confidence="0">
                  <emma:literal>"able</emma:literal>
                </emma:interpretation>
                <emma:interpretation id="interp93" emma:lang="en-US" emma:confidence="0">
                  <emma:literal>'able</emma:literal>
                </emma:interpretation>
                <emma:interpretation id="interp94" emma:lang="en-US" emma:confidence="0">
                  <emma:literal>-cable</emma:literal>
                </emma:interpretation>
              </emma:one-of>
            </emma:emma>
          </inkml:annotationXML>
          <inkml:trace contextRef="#ctx0" brushRef="#br2" timeOffset="425334.7471">9917 10588 14835,'-1'-38'4773,"-8"20"-387,-7 2 0,-7-5-2967,7 14-516,-9-2-387,5 9-129,-5 0 0,4 13-258,-1 6 0,5 6-129,2 3 0,5 5 0,3 0 0,5 1 0,2-2 0,0-3 0,11-3-129,1-4 129,6-3 0,0-6-129,1-4 129,4-6 0,-1-3 129,-1 0 0,-1-11 0,-1-5 129,-3-3-128,2-3-130,-6-4 0,4-1 0,-3 0 0,3 1 0,0 4 0,0 6 0,2 6 0,1 8 0,1 2 0,1 16 0,-1 7 0,-3 6 0,3 4 0,-6-2 0,9 6-517,-16-17-1418,18 3-1935,-25-23-1161,27 16 516,-27-16-516,29-13 0</inkml:trace>
          <inkml:trace contextRef="#ctx0" brushRef="#br2" timeOffset="425849.5477">10250 10347 15996,'-12'-104'4773,"10"63"-129,2 9-258,0 32-2967,12-9-516,2 23-257,-3 18-646,3 18 0,-1 3 0,1 13 0,-3 2 0,-1 4 0,-3-4 0,-1-4 0,-1-5 0,-3-9 0,3-9 0,-3-9 0,2-9 0,-3-7 0,-1-16 0,0 0 0,18 0 0,-9-13 0,2-6 0,1-4 0,2-1 0,2-2 0,2 4 0,-2 3 0,2 6 0,2 4 0,-1 9 0,4 0 0,0 11 0,1 5 0,-1 4 0,0 3 0,-4 0 0,-3 2 0,-3-2 0,-6-2 0,-5-1 0,-2-1 0,0-19 0,-34 29 0,7-18 0,-5-4 0,-5 0 0,-6-4 0,4 3 0,-7-8-388,21 2-3611,-11-11-645,10-1-258,4-6-129,6-3-258</inkml:trace>
          <inkml:trace contextRef="#ctx0" brushRef="#br2" timeOffset="426130.3482">10897 10047 14964,'0'0'4902,"20"-2"0,-20 2-258,9 14-2580,3 24-1032,-12 1-773,11 19-259,-7 5 0,4 10 0,-4 3 0,0 2 0,1-1 0,-5-8 0,7-1 0,-7-22-904,13 2-3224,-5-12-903,7-10 258,1-8-516,5-7 387</inkml:trace>
          <inkml:trace contextRef="#ctx0" brushRef="#br2" timeOffset="426489.1491">11271 10826 13416,'48'-12'4644,"-25"8"-258,4-1 258,-6-11-2322,18 10-903,-14-8-516,9 5-258,-9-7-257,-2 2-388,-9-4 0,-3 0 0,-11 1 0,-4-1 0,-13 2 0,-7 3 0,-6 4 0,-4 8 0,-1 1 0,-2 7 0,3 11 0,3 6 0,7 7-259,4 1 259,8 5-129,8-1-129,4 1 387,9-1-258,12-6 387,6-4-516,12 1 0,0-16-1548,16 3-2451,6-3-387,5-8-387,7 3 0</inkml:trace>
          <inkml:trace contextRef="#ctx0" brushRef="#br2" timeOffset="424866.7463">8998 10648 12513,'26'4'4644,"-1"5"-387,-25-9 258,29 0-2838,-8 8-516,-3-8-387,10 6-387,3-3-387,2-1-516,19 7-903,-11-5-2322,10-3-516,8 3-387,0-4 129,5 2-645</inkml:trace>
        </inkml:traceGroup>
        <inkml:traceGroup>
          <inkml:annotationXML>
            <emma:emma xmlns:emma="http://www.w3.org/2003/04/emma" version="1.0">
              <emma:interpretation id="{5EB0329D-941D-42C3-AA38-503421FD05BC}" emma:medium="tactile" emma:mode="ink">
                <msink:context xmlns:msink="http://schemas.microsoft.com/ink/2010/main" type="inkWord" rotatedBoundingBox="14843,10731 17079,10587 17137,11482 14901,11627"/>
              </emma:interpretation>
              <emma:one-of disjunction-type="recognition" id="oneOf19">
                <emma:interpretation id="interp95" emma:lang="en-US" emma:confidence="1">
                  <emma:literal>rom</emma:literal>
                </emma:interpretation>
                <emma:interpretation id="interp96" emma:lang="en-US" emma:confidence="0">
                  <emma:literal>Rom</emma:literal>
                </emma:interpretation>
                <emma:interpretation id="interp97" emma:lang="en-US" emma:confidence="0">
                  <emma:literal>Roms</emma:literal>
                </emma:interpretation>
                <emma:interpretation id="interp98" emma:lang="en-US" emma:confidence="0">
                  <emma:literal>Rome</emma:literal>
                </emma:interpretation>
                <emma:interpretation id="interp99" emma:lang="en-US" emma:confidence="0">
                  <emma:literal>Romp</emma:literal>
                </emma:interpretation>
              </emma:one-of>
            </emma:emma>
          </inkml:annotationXML>
          <inkml:trace contextRef="#ctx0" brushRef="#br2" timeOffset="428329.9524">12744 10468 12642,'14'-62'4773,"-10"37"-258,-1 2-129,-3 23-2193,0 0-645,0 0-516,6 20-387,1 22-129,-7 5-258,1 15 1,-1 6-259,0 10 0,-3-4 0,-2 1 0,-3-9 0,1-6 0,-2-10 0,2-11 0,2-12 0,1-7 0,4-20 0,0 0 0,0 0 0,0-11 0,0-12 0,0-7 0,0-8 0,0-8 0,6-7 0,1-11 0,4-6 0,5-4 0,0 2 0,1 3 0,3 3 0,3 8 0,5 2 0,3 15 0,2 11 0,3 9 0,5 5 0,0 7 0,2 9 0,-4 4 0,-9 15 0,-7 6 0,-9 9 0,-8 1 0,-6 8 0,-15-4 0,-8-1 0,-7-5 0,-6-2 0,-3-7 0,2-4 0,0-7 0,5-5 0,5-2 0,6-3 0,5 1 0,16-4-130,0 0 130,-6 16 0,6-16 130,25 25-130,0-4 0,7 2 0,9 9 0,3-1 0,10 4 0,-1 2 0,2 1 0,-1-3 0,-5-1 0,-6-4 0,-5-3 0,-8-4 0,-9-5 0,-3-4 0,-18-14-259,16 23-1289,-16-23-3096,0 0-516,-18 2 387,18-2-645</inkml:trace>
          <inkml:trace contextRef="#ctx0" brushRef="#br2" timeOffset="428751.1531">13678 10616 10191,'-7'-50'4902,"-4"34"-387,11 16 0,-29-21-903,29 21-2064,-28 14-645,19 13-387,-5 1-129,5 10-129,-2 3 0,6 5-129,3-2 258,2 1-387,6-4 258,10-4-387,1-7 387,6-3-258,2-7 259,4-6-259,-1-11 0,4-3 0,-5-5 0,1-13 0,-4-9 0,0-5 0,-8-12 0,-3-4 0,-10-7 0,-3-6 0,-8 1 0,-14-1 0,-4 8 0,-14 1 0,3 19 0,-11 1 0,12 32-1807,-8-2-3095,7 5-129,3 15 0,9 9-129</inkml:trace>
          <inkml:trace contextRef="#ctx0" brushRef="#br2" timeOffset="429421.9543">14108 10486 12642,'59'18'4902,"-34"3"-258,0 4 0,-4 16-2193,-10-16-1161,15 16-387,-11-7-258,2 3-258,-8-7-128,2-5-259,-6-5 0,1-2 0,-6-18 0,0 0 0,0 0 0,0-20 0,-6-7 0,-3-8 0,2-4 0,-3-11 0,2-3 0,3-1 0,0 3 0,-1 6 0,5 10 0,1 8 0,0 27 0,0 0 0,23-4 0,-7 22 0,5 12 0,2 6 0,4 3 0,1 0 0,-1-1 0,-4-3 0,0-6 0,-3-6 0,-4-6 0,-16-17 0,27 13 0,-27-13 0,28-13 0,-10-10 0,0-7 0,3-11 0,4-7 0,2-7 0,-1 0 0,1 3 0,-6 4 0,-1 9 0,-4 5 0,-4 17 0,-12 17 0,23 1 0,-14 24 0,2 14 0,-2 8 0,5 10 0,0 7 0,1 1 0,-3 5 0,-1-4 0,-1-4 0,-1-5 0,0-2 0,-9-20 0,6 10-3871,-6-9-1418,0-10-387,-11-3-258</inkml:trace>
        </inkml:traceGroup>
        <inkml:traceGroup>
          <inkml:annotationXML>
            <emma:emma xmlns:emma="http://www.w3.org/2003/04/emma" version="1.0">
              <emma:interpretation id="{8EBF4044-3D5A-4DB3-ACBB-ED007846B811}" emma:medium="tactile" emma:mode="ink">
                <msink:context xmlns:msink="http://schemas.microsoft.com/ink/2010/main" type="inkWord" rotatedBoundingBox="17815,10308 23131,9965 23196,10966 17880,11309"/>
              </emma:interpretation>
              <emma:one-of disjunction-type="recognition" id="oneOf20">
                <emma:interpretation id="interp100" emma:lang="en-US" emma:confidence="0.5">
                  <emma:literal>(EPROM)</emma:literal>
                </emma:interpretation>
                <emma:interpretation id="interp101" emma:lang="en-US" emma:confidence="0">
                  <emma:literal>(E PROM)</emma:literal>
                </emma:interpretation>
                <emma:interpretation id="interp102" emma:lang="en-US" emma:confidence="0">
                  <emma:literal>(E PROM</emma:literal>
                </emma:interpretation>
                <emma:interpretation id="interp103" emma:lang="en-US" emma:confidence="0">
                  <emma:literal>(E PROMO</emma:literal>
                </emma:interpretation>
                <emma:interpretation id="interp104" emma:lang="en-US" emma:confidence="0">
                  <emma:literal>(E PROMS</emma:literal>
                </emma:interpretation>
              </emma:one-of>
            </emma:emma>
          </inkml:annotationXML>
          <inkml:trace contextRef="#ctx0" brushRef="#br2" timeOffset="927811.6296">15771 9897 5289,'22'-17'4386,"-22"17"0,0 0-129,17-15-1290,-17 15-387,0 0-387,-3-24-645,3 24-129,0 0-516,0 0-129,-25-9-129,25 9-258,-23 9 0,10 8-129,-3 5-129,2 6 0,-2 8 1,4 5-130,3 5 0,3 4 0,6 5 0,0 3 0,4 7 0,7 0 0,1-1 0,4-1 0,-2-5 0,2-3 0,0-3 0,0-11 0,0-5 0,-1-8 0,-1-3 0,-2-5 0,3-4-259,-15-16 1,24 23-258,-24-23-516,27 10-645,-27-10-3096,18 0 129,-18 0-258,27-14-129</inkml:trace>
          <inkml:trace contextRef="#ctx0" brushRef="#br2" timeOffset="928451.2308">16317 10097 12900,'0'0'4644,"0"0"-387,0 0-258,20 0-2580,-20 0-387,0 23-258,0-4-129,0 12 0,0 1-258,0 9 0,0-1-129,2 7-129,0-3 0,1 1 0,2-4-129,3-2 0,-3-7 0,2-7-129,2-4 129,-9-21-258,14 27 0,-14-27-258,0 0-258,0 0-1161,0 0-2451,20 0-258,-20 0-129,5-27-258</inkml:trace>
          <inkml:trace contextRef="#ctx0" brushRef="#br2" timeOffset="928716.4312">16323 10084 10320,'0'-26'4386,"18"8"0,-1 11-387,14 5-2064,-10-11-645,22 13-258,-10-8-387,15 6-129,-5-5-129,7 3-258,-4 0-129,-1-1-516,1 5-774,-18 0-2838,-1 0-258,-6 0-129,-21 0-387</inkml:trace>
          <inkml:trace contextRef="#ctx0" brushRef="#br2" timeOffset="929184.4321">16417 10540 9417,'16'24'4386,"2"-18"0,12 5-387,7 3-1548,-8-14-1161,17 5-645,-7-5-516,2-2-1290,4-7-2838,1 6 0,-11-10-258,8 8-516</inkml:trace>
          <inkml:trace contextRef="#ctx0" brushRef="#br2" timeOffset="928981.6317">16515 10241 9288,'12'7'4257,"11"-4"0,-3-3-258,7-8-1935,6 8-903,-6-2-387,5 2-387,-7 0-645,-5 0-774,-1 0-2451,-19 0-516,0 0-387,7 19 129,-7-19-516</inkml:trace>
          <inkml:trace contextRef="#ctx0" brushRef="#br2" timeOffset="929777.2331">17205 10049 11352,'0'0'4515,"0"0"0,0 0-258,0-20-1935,0 20-645,0 9-645,5 7-258,-5-16-129,6 39-129,-5-12 0,5 10-129,-4 0-128,1 6-259,-1 2 0,1 1 0,1 0 0,1-3 0,2-4 0,1-5 0,0-4 0,1-9 0,4 1-130,-13-22-386,16 26-516,-16-26-2838,0 0-1032,0 0 0,-14-5-129,14 5-387</inkml:trace>
          <inkml:trace contextRef="#ctx0" brushRef="#br2" timeOffset="930136.0337">17223 9986 10191,'78'-21'4515,"-25"16"0,3-4-258,-7-5-1935,21 14-903,-13-8-516,5 8-258,-12 0-258,-2 9 0,-13-2-258,-3 8 129,-12-1 0,-4 2-129,-11 0 129,-3 4-129,-2-4 129,-12 1 0,-10-2-129,-4-1 0,-10-4-129,-5 1 129,-5-4-258,-11-3 129,2-2-258,-6-2 129,8 0-258,-2-2-129,16 2-516,-9-7-1935,19 3-1677,11 2 129,18 2-387,0 0 0</inkml:trace>
          <inkml:trace contextRef="#ctx0" brushRef="#br2" timeOffset="931196.8356">18276 9974 8385,'0'0'3999,"11"5"258,-11-5-774,0 0-2064,1 18-129,-1-18-129,0 0-387,0 18-129,0-18-129,2 16-129,-2-16 0,0 19 0,4-3 0,-4 2-129,0 5 0,1 4-129,7 5 129,-3 5-258,4 6 129,0 2 0,0 1 0,-2-2-129,-2-1 129,0-4-129,-3-5 129,-2-7-129,0-6 129,0-21-129,-5 23 129,5-23-258,0 0 129,-18-2 0,13-17-129,1-4 0,-1-9 0,3-9 0,-2-7 0,4-6 0,0-3 0,6 0 129,3 2 0,1 4 0,1 6 0,1 6 0,3 7 0,1 7 129,7 7-129,2 6 129,9 5 0,3 3 0,7 4 129,1 0-129,8 7 129,-7 2-129,2 7 0,-10-2 0,-6 4 129,-11-2-258,-12 4 129,-9-2-129,-14-1-129,-11-1 0,-12-1 0,-3 1-129,-6-6 0,2 3 0,-1-6 129,8 0-129,5-5 129,7 3 0,7-1 0,18-4 129,-18 12 0,18-12 0,2 22 129,14-8 0,9 7 129,4 0 129,8 6-129,2-4 0,5 4 0,-1-2 0,0 2-129,-4-4 0,-3-2-129,-6-3 0,-3-2-129,-4 3-258,-23-19-1548,25 11-2580,-25-11 0,23 9-258,-23-9-387</inkml:trace>
          <inkml:trace contextRef="#ctx0" brushRef="#br2" timeOffset="931633.6364">19236 10102 9288,'-16'-30'4773,"16"30"-387,-21-11-129,21 11-645,0 0-2580,-28 13-645,19 6-129,-4 4-129,6 6 0,0 1 0,7 4 0,0 1-129,5 1 129,6-2 0,7-2 0,0-7 129,5-2-129,-2-7 129,4-4 129,-4-12 129,6 0-129,-6-10 129,4-6 0,-9-13-129,4 1 0,-10-8-257,-1-5-130,-5-3 0,-4 1 0,0 2 0,-9 2 0,-5 5 0,-8 4-259,8 9-644,-16-4-1548,12 14-2451,-3 6 0,5 5-258,16 0 0</inkml:trace>
          <inkml:trace contextRef="#ctx0" brushRef="#br2" timeOffset="932398.0377">19832 10074 7740,'32'14'4386,"-23"20"129,-9-13-258,0-2-1548,4 19-903,-4-10-516,2 8-516,-2-8-129,0-3-258,0-5 0,0-20-129,0 19-129,0-19 129,0 0-129,0-25 0,-6-1 0,3-3-129,-3-4 0,-1-7 0,2 3-129,1 0 129,1 1 0,1 4 0,2 4 0,0 5 129,0 3-129,0 20 0,11-21 0,-11 21 129,25 0 0,-8 7-129,1 3 129,5 6 129,0 2-129,4 2 0,-4-2 0,2-1 0,-4-2 0,3-1-129,-5-5 129,-1-4 0,-2-3-129,2-2 129,-2-7 0,1-6 0,-1-6 0,4-3 0,-4-1 0,0 0 0,-3-2 0,-1 6 0,-5 1 1,-7 18-130,9-25 0,-9 25 0,0 0 0,0 0 0,0 0 0,0 0 0,0 0 0,11 19 0,-8 1 0,3 3 0,-3 6 0,4 4 0,0 3 0,-1 3 0,-3 2 0,1 0 0,-1-2 0,-1-3 0,-2-1 0,0-6 0,0 1 0,0-30-646,0 41-1934,0-41-2193,0 0-387,0 0 0,-12 3-258</inkml:trace>
          <inkml:trace contextRef="#ctx0" brushRef="#br2" timeOffset="932694.4382">20458 9720 11739,'72'-24'5031,"-26"17"-516,5 6 387,3-5-2838,10 19-774,-11 4-258,8 17-387,-15 2 0,-3 15-258,-17 5 0,-8 8-257,-11 1-130,-9 1 0,-17 4 0,-17-5-130,-1 10-1031,-25-13-3483,8-1-387,-8-8 129,0-1-258</inkml:trace>
        </inkml:traceGroup>
      </inkml:traceGroup>
      <inkml:traceGroup>
        <inkml:annotationXML>
          <emma:emma xmlns:emma="http://www.w3.org/2003/04/emma" version="1.0">
            <emma:interpretation id="{49655309-3FDB-48DB-8237-C84BFE3B6C43}" emma:medium="tactile" emma:mode="ink">
              <msink:context xmlns:msink="http://schemas.microsoft.com/ink/2010/main" type="line" rotatedBoundingBox="11773,11734 23416,11056 23514,12732 11870,13411"/>
            </emma:interpretation>
          </emma:emma>
        </inkml:annotationXML>
        <inkml:traceGroup>
          <inkml:annotationXML>
            <emma:emma xmlns:emma="http://www.w3.org/2003/04/emma" version="1.0">
              <emma:interpretation id="{8CD66D0A-2318-4816-9BB4-7288D583943A}" emma:medium="tactile" emma:mode="ink">
                <msink:context xmlns:msink="http://schemas.microsoft.com/ink/2010/main" type="inkWord" rotatedBoundingBox="11774,11752 17563,11415 17659,13073 11870,13411"/>
              </emma:interpretation>
              <emma:one-of disjunction-type="recognition" id="oneOf21">
                <emma:interpretation id="interp105" emma:lang="en-US" emma:confidence="1">
                  <emma:literal>Electrically</emma:literal>
                </emma:interpretation>
                <emma:interpretation id="interp106" emma:lang="en-US" emma:confidence="0">
                  <emma:literal>•Electrically</emma:literal>
                </emma:interpretation>
                <emma:interpretation id="interp107" emma:lang="en-US" emma:confidence="0">
                  <emma:literal>Electricity</emma:literal>
                </emma:interpretation>
                <emma:interpretation id="interp108" emma:lang="en-US" emma:confidence="0">
                  <emma:literal>Eclectically</emma:literal>
                </emma:interpretation>
                <emma:interpretation id="interp109" emma:lang="en-US" emma:confidence="0">
                  <emma:literal>Elastically</emma:literal>
                </emma:interpretation>
              </emma:one-of>
            </emma:emma>
          </inkml:annotationXML>
          <inkml:trace contextRef="#ctx0" brushRef="#br2" timeOffset="458999.6062">9652 12036 11223,'0'0'4644,"22"21"-129,4-18-258,10-1-1290,14 9-1548,-9-9-774,10 1-774,1 3-387,-8-6-1548,4 0-2322,-1 0 129,-7-6-387,0 3-129</inkml:trace>
          <inkml:trace contextRef="#ctx0" brushRef="#br2" timeOffset="458313.205">9651 11538 12384,'0'-20'4515,"0"20"-387,0 0 387,0 0-2967,0 0-516,0 25-258,0-25 0,0 46-129,0-17-129,5 10-129,-2 0-129,5 4 0,-3-3-129,2 3 129,0-4-258,0-1 129,0-6-129,2-4 0,-2-1-129,-3-9-129,3-1 129,-7-17-258,7 20-129,-7-20-774,0 0-1419,0 0-1935,11-9 258,-9-7-516,-2-7 129</inkml:trace>
          <inkml:trace contextRef="#ctx0" brushRef="#br2" timeOffset="458562.8055">9674 11420 12771,'0'-32'4644,"9"13"-258,-9 19 129,40-4-2709,-20-5-516,23 9-516,-1-5-129,17 5-129,0-4-258,3 4-129,-1 0-387,-12 0-258,3 7-1032,-20-1-2838,-16 3-258,-16-9-129,-4 33-387</inkml:trace>
          <inkml:trace contextRef="#ctx0" brushRef="#br2" timeOffset="458812.4059">9720 11779 13416,'59'-3'4773,"-22"1"-387,2 2 258,4-11-2580,5 11-1290,-5 0-516,-4 0-516,0 6-516,-20-6-1548,-3 3-2193,-16-3 129,4 18-258,-4-18-258</inkml:trace>
          <inkml:trace contextRef="#ctx0" brushRef="#br2" timeOffset="459420.807">10535 11312 15093,'-11'-48'4902,"11"48"0,-14-20-387,-2 9-2451,16 20-1032,0 7-773,5 16-259,-3 7 0,7 15 0,-4 6 0,4 8 0,-4 1 0,4 1 0,-2-3 0,2-5 0,0-6 0,0-8 0,0-9 0,-2-9 0,4 0 0,-10-10 0,10 1 0,-11-21-2710,0 0-1934,-2 16-516,2-16 129,0 0-258</inkml:trace>
          <inkml:trace contextRef="#ctx0" brushRef="#br2" timeOffset="460122.8082">10743 11886 12384,'67'-3'4773,"-29"1"-258,1 2 0,-2 0-1806,-7 0-1548,11 0-387,-9-2-258,2-2-129,-7-6 0,-1 1-129,-8-5 0,-18 14-128,22-31-130,-22 31 0,0-30 0,0 30 0,-29-25 0,6 16 0,-2 6-259,-3 1 130,3 2-129,-4 7 129,6 9 0,0 4 0,7 3 0,0 2 0,7 1 0,4 3 129,3-2-129,2-1 129,9-1 0,7-2 0,3-5 129,8-2 0,2-5 0,6-2 0,3-8 129,4-1-129,1-3 0,5-10 129,0-3-387,0-1 258,-2-6-129,-1-1 129,-6 1 1,-5 0-130,-8 0 0,-8 2 0,-7 1 0,-6 4 0,-5 16 0,-3-18 0,3 18 0,-29 0 0,11 0-130,1 13 130,-1 3-129,0 3 129,2 4-129,4 1 129,4 1 0,5-2 129,3 2 0,2-4-129,10-2 130,6-1-130,5-2 0,4-3-259,3-3 130,-2-8-516,12 7-645,-19-9-3225,14-7-387,-1-7 387,4-9-645</inkml:trace>
          <inkml:trace contextRef="#ctx0" brushRef="#br2" timeOffset="460590.809">11831 11787 15093,'48'-4'4644,"-17"4"-387,-1 0-258,2 7-5031,12 0-3096,-5-7 129,11 0-774,-2-10-129</inkml:trace>
          <inkml:trace contextRef="#ctx0" brushRef="#br2" timeOffset="460419.2087">11961 11274 14448,'-11'-41'4773,"11"41"0,0 0 0,-19-12-2580,19 26-1032,0 4-515,0 16-646,0 5 0,0 16 0,0 4 0,0 10 0,0 2 0,2 2 0,1 0 0,3-4 0,-1-5 0,-2-8 0,5-8 0,-5-15 0,6 3 0,-9-36-2968,0 25-1805,0-25-387,0 0 0,-20 0-129</inkml:trace>
          <inkml:trace contextRef="#ctx0" brushRef="#br2" timeOffset="461682.8109">12413 11986 11094,'25'-2'4773,"-25"2"-129,27-9 0,-27 9-1290,19-12-2064,1 8-387,-10-12-129,6 7-258,-7-9 0,-9 18-257,13-35-259,-11 12 0,-2-2 0,0-2-130,-8 0-128,-6-3-129,0 7 0,-9-7-129,7 12 0,-9-3 0,7 12 0,-3-4-129,21 13 129,-29-3 0,29 3 0,0 0 129,-14 16 129,14-16 129,2 19 129,-2-19 387,23 22 0,-2-10 258,-3-10 0,7 7 129,-5-9-129,6 3 129,-8-3-258,3 2 0,-21-2 0,32 0-258,-32 0-128,25 2-130,-25-2 0,23 7 0,-23-7 0,27 13 0,-27-13 0,30 24 0,-14-6 0,2 2 0,0 6 0,-2 1 0,-2 3 0,-5-1 0,7 8 0,-16-15-3484,4 4-1160,-3-6-645,7-4 258,-8-16-516</inkml:trace>
          <inkml:trace contextRef="#ctx0" brushRef="#br2" timeOffset="462041.6116">13016 11523 10836,'-12'-87'4386,"4"53"0,8 18-258,0 16-1419,0 0-4386,9 20-2451,-5 1 0,8 11-516,-3-2 0</inkml:trace>
          <inkml:trace contextRef="#ctx0" brushRef="#br2" timeOffset="461885.6113">13071 11797 12642,'9'-26'4773,"-9"26"-129,0 0 129,21 24-2709,-21-24-1032,9 38-258,-5-15-516,-2-2-516,10 11-2322,-10-10-1935,-2-22 0,0 25-516,0-25-129</inkml:trace>
          <inkml:trace contextRef="#ctx0" brushRef="#br2" timeOffset="462759.2128">13429 11698 13287,'10'-16'4644,"8"-9"0,-18 25 0,0 0-2967,0-29-774,0 29-258,-21-9-258,21 9 0,-30 2-258,14 12 0,0 4-129,0 7 0,0 5 0,5 2 0,2 4 0,5-1 0,4 3-129,0-4 258,11-2-129,9-4 129,5-3 0,10-5 0,4-8 0,9-3 129,6-7-129,6-2 129,-1-7-128,5-9-130,-4-4 0,-1-3 0,-7-4 0,-8-5 0,-10 2 0,-7-4 0,-11 2 0,-9 2 0,-7 3 0,-6 2 0,-10 6 0,-3 4 0,-4 7 0,-2 8 0,0 0-130,0 8 130,2 7-129,1 2 0,3 3 129,1 0 0,4-1 0,1-1 0,5-2-129,0 0 129,8-16-129,-3 28 129,3-28-129,0 25 0,0-25-129,7 23 129,-7-23 0,16 13 0,-16-13 129,27 0 129,-11-5 0,3-4 129,1-6-129,6 3 129,1 1-129,3 4 0,1 5-129,2 2 0,3 2-129,-6 7 0,4 5-129,-9-3-387,7 10-516,-32-21-3483,34 15-129,-16-15-129,-1-2-129</inkml:trace>
          <inkml:trace contextRef="#ctx0" brushRef="#br2" timeOffset="463040.0133">14341 11269 15351,'-7'-91'5160,"5"56"-129,2 10-387,-10-2-3096,10 27-645,0 0-773,7 16-130,-4 14 0,3 15 0,-3 8 0,3 18 0,-3 6 0,1 3 0,-3 2 0,-1-8 0,2-3 0,-2-14 0,0-1-775,-5-30-2708,5-1-1548,0-25-129,0 0-129,0 0 0</inkml:trace>
          <inkml:trace contextRef="#ctx0" brushRef="#br2" timeOffset="463274.0137">14601 11139 13287,'7'-46'5031,"-7"46"-258,0 0 129,14 18-2838,-14 1-774,7 22-516,-5 4-128,5 19-646,-5 7 0,2 9 0,-3 3 0,-1-6 0,0 10-646,-10-18-4256,8-5-129,-3-21-129,5-9-129</inkml:trace>
          <inkml:trace contextRef="#ctx0" brushRef="#br2" timeOffset="463664.0144">14852 11623 12771,'49'7'5031,"-24"14"-516,2 2 258,-9-3-2967,23 16-645,-7-13-516,8 2-258,-3-9-129,4-6 0,-2-6-129,0-4 0,-6-7 0,-2-13 0,-7-8 0,-1-2 0,-5-6 129,-4 7-128,-6-1-130,-1 9 0,-5 5 0,-4 16 0,0 0 0,7 37 0,-7 6 0,0 10 0,-9 11 0,-2 7 0,-3 4 0,-2 5 0,-2 2 0,-3-4 0,7 17 0,-8-6-4258,6 3-902,0-3-258,4-9-387</inkml:trace>
        </inkml:traceGroup>
        <inkml:traceGroup>
          <inkml:annotationXML>
            <emma:emma xmlns:emma="http://www.w3.org/2003/04/emma" version="1.0">
              <emma:interpretation id="{BB8B07C8-1E2E-47B3-B7B7-FA68FC617012}" emma:medium="tactile" emma:mode="ink">
                <msink:context xmlns:msink="http://schemas.microsoft.com/ink/2010/main" type="inkWord" rotatedBoundingBox="18273,11355 23416,11056 23474,12040 18331,12340"/>
              </emma:interpretation>
              <emma:one-of disjunction-type="recognition" id="oneOf22">
                <emma:interpretation id="interp110" emma:lang="en-US" emma:confidence="1">
                  <emma:literal>alterable</emma:literal>
                </emma:interpretation>
                <emma:interpretation id="interp111" emma:lang="en-US" emma:confidence="1">
                  <emma:literal>alter able</emma:literal>
                </emma:interpretation>
                <emma:interpretation id="interp112" emma:lang="en-US" emma:confidence="0">
                  <emma:literal>alt enable</emma:literal>
                </emma:interpretation>
                <emma:interpretation id="interp113" emma:lang="en-US" emma:confidence="0">
                  <emma:literal>alterabl e</emma:literal>
                </emma:interpretation>
                <emma:interpretation id="interp114" emma:lang="en-US" emma:confidence="0">
                  <emma:literal>alt arable</emma:literal>
                </emma:interpretation>
              </emma:one-of>
            </emma:emma>
          </inkml:annotationXML>
          <inkml:trace contextRef="#ctx0" brushRef="#br2" timeOffset="464724.8163">16472 11584 9417,'20'-68'5031,"-20"36"-387,-7 0 0,-15 13-1419,-13-17-1548,12 24-645,-15-8-387,8 15-129,-7 3-258,5 4 0,1 14-129,6 7 0,4 5-129,3 4 0,6 6 0,5 1 0,3 0-129,4-4 129,2 3-129,7-8 0,7 0 0,-2-7-129,7-1 129,-5-8-129,6-2 129,-3-8 0,3-4 0,-1-4 258,-1-12 129,1-3 0,-3-13 129,3 3 0,-5-6 0,4 8 0,-8-1-129,1 10 1,-3 0-259,-10 18 0,20-7 0,-20 7 0,23 14 0,-9 6 0,2 6 0,2-2-130,2 8-386,-6-11-258,9 16-774,-18-17-3225,11-2-129,-16-18-129,27 14-258</inkml:trace>
          <inkml:trace contextRef="#ctx0" brushRef="#br2" timeOffset="465005.6168">16839 11189 12900,'0'-80'5289,"-2"53"-387,-4 6 0,6 21-2193,-12-18-1548,12 18-387,0 0-644,0 14-130,0 11 0,0 7 0,2 9 0,3 12 0,-1 10 0,1 6 0,2 8 0,-2-8 0,4 0 0,-5-10-517,10 9-1805,-10-26-2709,1-8 0,-1-14-258,-4-20-129</inkml:trace>
          <inkml:trace contextRef="#ctx0" brushRef="#br2" timeOffset="465504.8176">17157 11349 11739,'21'-16'4902,"6"12"-387,-11 4 129,2-10-2322,16 10-1290,-4 0-645,9 0-516,14 9-1935,-1-9-2451,-2 0 0,1-4-387,-3-7-258</inkml:trace>
          <inkml:trace contextRef="#ctx0" brushRef="#br2" timeOffset="465286.4173">17210 11066 15996,'43'-98'5031,"-31"70"-129,-4 10 0,-8 18-3741,0 0-386,14 21-775,-14 1 0,0 12 0,0 3 0,0 13 0,0 5 0,2 11 0,-1 1 0,-1 8 0,4 0 0,0-6 0,1 0 0,-2-12 0,8 2 0,-11-25 0,20 3-3871,-17-21-1418,-3-16 129,0 0-387,0 0 0</inkml:trace>
          <inkml:trace contextRef="#ctx0" brushRef="#br2" timeOffset="466440.8193">17840 11363 12384,'0'0'4773,"0"0"-258,14 2 129,-14-2-2967,22 0-516,-22 0-387,30 0-129,-30 0-129,34 0-129,-18-7 0,1-2-129,-17 9 0,27-27-129,-18 9 0,-4 1-129,-5-1-129,0 2 0,0 16-129,-32-23 0,11 21-129,-9 0 0,1 4 0,-6 9 0,8 10 0,-1-1 0,12 10 129,1-3 0,12 6 129,3 1 258,9 0 0,14 0 258,3-6 129,10 4 0,-2-10 0,10 2 129,-6-13-129,8 2 1,-3-13-517,3-2 0,-5-14 0,3-4 0,-6-8 0,-1-6 0,-5-2 0,-4-5 0,-6 1 0,-8 0 0,-7 5 0,-7-1 0,0 6 0,-7 3 0,-5 10 0,-8 1-259,20 16-386,-36-13 129,36 13 0,-30-2 0,30 2 129,-18 2 0,18-2 387,0 0 0,0 0 129,0 0 129,16 14 129,0-8 0,-16-6 258,34 3-129,-16-3 0,5 6-128,-3-5-388,8 6 0,-3 1 0,7 0 0,-3 3 0,3 5 0,-4 0 0,-1 4 0,-4 5 0,-5 1 0,-1 10 0,-13-11 0,16 23-3484,-20-13-1547,5 3-129,-3-8-258,8-3 0</inkml:trace>
          <inkml:trace contextRef="#ctx0" brushRef="#br2" timeOffset="466908.8201">19144 11297 11352,'-30'-32'5031,"12"20"-516,0 3 129,-3-5-2193,21 14-1032,-39 0-645,39 0-258,-36 10-129,36-10-129,-28 32-129,19-10 0,2-1 0,5 6-129,2-2 0,0 3-129,9 1 0,0-4-129,5 1 0,-2-10-129,4 2 129,-16-18 0,29 11 129,-29-11 258,28-13 129,-12-6 0,-3-10 258,4 4-129,-4-8 129,5 8-129,-4-2-129,2 9-128,0 0-130,3 15 0,1 3 0,1 7 0,3 14 0,-3 6 0,2 10 0,-5-3-517,3 11-257,-14-21-774,18 12-2709,-14-16-645,5-8 0,-16-12-258</inkml:trace>
          <inkml:trace contextRef="#ctx0" brushRef="#br2" timeOffset="467392.421">19629 11006 16512,'0'-79'4902,"-1"51"258,1 10-387,-2-1-3353,2 19-1420,14 5 0,2 13 0,-5 7 0,3 8 0,-3 7 0,-1 6 0,-4 5 0,-6 4 0,0-1 0,0-6 0,-6-4 0,-1-12 0,4-1 0,-3-15 0,6-16 0,0 0-259,0 0 130,15 0 0,-15 0 129,28-16 0,-12 1 129,5 1 0,-1 0 0,5 1 1,-4 3-130,2 6 0,1 2 0,-1 2 0,2 9 0,-2 9 0,-4 3 0,1 6 0,-6 3 0,-2 4 0,-6 0 0,-4 2 0,-2-3 0,-11-2 0,-7-1 0,-9-7 0,-5 0 0,-10-10 0,6 10-1162,-15-20-3869,3-1-129,-4-6 129,8-6-387</inkml:trace>
          <inkml:trace contextRef="#ctx0" brushRef="#br2" timeOffset="467704.4215">20113 10730 10836,'63'-75'4902,"-46"70"129,-17 5-129,20 32-903,-18-7-2451,14 23-387,-7-4-773,8 17-388,-6 1 0,3 4 0,-3 1 0,-4-1 0,-3 0 0,-4-4 0,0 2 0,-4-16 0,4 13-1291,-7-26-3869,3-4-129,-1-14 0,5-17-516</inkml:trace>
          <inkml:trace contextRef="#ctx0" brushRef="#br2" timeOffset="468016.4221">20583 11338 15609,'107'-7'4902,"-42"0"0,1-4-387,11 2-3354,-15-14-387,4 4-387,-13-10-129,-8 3 1,-15-5-259,-16 5 0,-14 1 0,-5 3 0,-18 10 0,-9 3 0,-4 9-259,-5 4 130,0 13 0,4 10 0,7 3 129,8 10 0,10 2 0,12 6 129,5-3 0,22 1 0,12-3-129,11-6-129,16 0-516,-8-6-3870,10-14-387,-11-11 129,-9-3-516</inkml:trace>
        </inkml:traceGroup>
      </inkml:traceGroup>
      <inkml:traceGroup>
        <inkml:annotationXML>
          <emma:emma xmlns:emma="http://www.w3.org/2003/04/emma" version="1.0">
            <emma:interpretation id="{59B85371-FC6B-45E7-A7E5-2B66E9E0061D}" emma:medium="tactile" emma:mode="ink">
              <msink:context xmlns:msink="http://schemas.microsoft.com/ink/2010/main" type="line" rotatedBoundingBox="10106,11928 20419,11311 20562,13695 10249,14312"/>
            </emma:interpretation>
          </emma:emma>
        </inkml:annotationXML>
        <inkml:traceGroup>
          <inkml:annotationXML>
            <emma:emma xmlns:emma="http://www.w3.org/2003/04/emma" version="1.0">
              <emma:interpretation id="{5D2DFA4F-A6CF-45DD-AED4-E3A0F5957C25}" emma:medium="tactile" emma:mode="ink">
                <msink:context xmlns:msink="http://schemas.microsoft.com/ink/2010/main" type="inkWord" rotatedBoundingBox="10106,11928 14197,11683 14340,14068 10249,14312"/>
              </emma:interpretation>
              <emma:one-of disjunction-type="recognition" id="oneOf23">
                <emma:interpretation id="interp115" emma:lang="en-US" emma:confidence="0">
                  <emma:literal>From</emma:literal>
                </emma:interpretation>
                <emma:interpretation id="interp116" emma:lang="en-US" emma:confidence="0">
                  <emma:literal>Rom:</emma:literal>
                </emma:interpretation>
                <emma:interpretation id="interp117" emma:lang="en-US" emma:confidence="0">
                  <emma:literal>Rory:</emma:literal>
                </emma:interpretation>
                <emma:interpretation id="interp118" emma:lang="en-US" emma:confidence="0">
                  <emma:literal>Prom</emma:literal>
                </emma:interpretation>
                <emma:interpretation id="interp119" emma:lang="en-US" emma:confidence="0">
                  <emma:literal>Rory)</emma:literal>
                </emma:interpretation>
              </emma:one-of>
            </emma:emma>
          </inkml:annotationXML>
          <inkml:trace contextRef="#ctx0" brushRef="#br2" timeOffset="469685.625">9996 12612 12642,'0'37'4773,"0"-5"-516,-4 6 258,4 17-2967,-7-14-258,7 17-258,-9-10-516,7 4 0,-1-11-129,1 0-129,-2-9-129,3-9 0,-1-5 0,2-18 0,0 0-129,0 0 0,0 0-129,-20-7 0,13-15 0,-2-10 0,2-9 0,2-10 0,5-11 258,0-10-129,9-4 129,12-1-129,2 1 129,7 8 0,2 8 0,4 10 0,0 13 0,3 15 0,-6 12 0,1 10 1,-5 3-130,-4 15 0,-6 9 0,-5 5 0,-8 9 0,-6 3 0,-11 4 0,-10-2 0,-6-1 0,-5-6-259,2-5 130,0-9-129,5-6 129,3-5 0,6-6 129,16-8-129,-17 8 129,17-8 129,0 0-129,0 0 129,0 18 0,0-18 0,23 23 129,-4-5 1,4 2-259,8 3 0,1 0 0,3 2 0,1 0 0,-1-4 0,3 2 0,-8-7 0,11 7-1291,-20-19-2063,15 3-1419,-4-7-258,7 0 0,-2-9-258</inkml:trace>
          <inkml:trace contextRef="#ctx0" brushRef="#br2" timeOffset="470044.4256">10897 12690 11352,'-30'-19'4515,"14"19"-129,-5 10-258,-4 1-2064,18 28-774,-13-12-258,15 19-258,-6-9-258,11 11 129,0-8-129,9 0-129,4-6 0,8-2 0,0-7-129,6-3-128,-2-10-130,3-5 0,-3-7 0,-2-3 0,-5-17 0,-2-1 0,-7-15 0,-2-5 0,-5-9 0,-2-5 0,-11-5 0,-6-1 0,-3 10 0,-7-3 0,6 24-130,-18 2-4772,14 13-129,0 8 0,7 7-387</inkml:trace>
          <inkml:trace contextRef="#ctx0" brushRef="#br2" timeOffset="470668.4267">11246 12672 9288,'36'54'4773,"-24"-24"0,-1 2-258,-2 12-1032,-9-17-1677,5 19-516,-5-14-516,0 4-129,0-9-258,-2-2-129,-3-6-258,5-19-129,0 0 0,-23 0 0,16-19 0,-2-15 0,2-5 129,-2-9 0,2-8 129,3 0 0,-1-1 129,5 3 0,0 6 0,0 9-129,2 9 130,8 12-259,-10 18 0,30-3 0,-10 8 0,3 16 0,0 4 0,4 9 0,1-2 0,-1 5 0,2-3 0,-1 0 0,-3-6 0,-2-5 0,-2-7 0,1-7 0,3-9 0,3-7 0,1-14 0,3-13 0,3-5 0,4-7 0,-1-2 0,-3 5 0,-6 6 0,-6 5 0,-5 9 0,-2 12 0,-16 11 0,23 5 0,-13 17 0,5 10 0,2 7 0,5 14 0,-1 6 0,2 7 0,-3 5 0,-1 3 0,-1 1 0,-5-2 0,3 4 0,-11-12-2452,2 1-2579,-5-9-516,-2-11-129</inkml:trace>
          <inkml:trace contextRef="#ctx0" brushRef="#br2" timeOffset="922211.2198">8078 11488 5160,'-11'-18'4128,"11"18"-129,-7-16 0,7 16-1290,0 0-774,0 0-387,-17 0-258,15 12-516,2-12-258,-11 38 0,2-13-129,7 12 129,-3-1-129,3 12 0,1-6-129,1 8 0,0-2-129,0 4 129,1-3 0,5 5-258,1-4 258,-2-1-258,2 1 129,2 2-258,-4-2 258,3-1-258,-3 3 129,-2 1 0,-1 3-129,-2 4 129,0 2 0,0 4 129,-2 0-258,-1 0 258,-1-4-258,1-2 258,-1-4-129,2-3 0,2-7 0,-1-5 129,1-3-129,-2-5 0,2-2 129,0-5-129,0-4 129,0-6 0,0-16-129,0 25 0,0-25 129,0 0-129,0 19 0,0-19 0,0 0 0,0 0 0,3 16 0,-3-16 0,0 0 129,16 13-129,-16-13 0,0 0 0,20 17 129,-20-17-129,0 0 0,14 22 0,-14-22 0,2 19-129,-2-19 129,0 22 0,0-22 0,0 24 0,0-24 0,-7 24 0,7-24 0,-2 17 0,2-17 0,0 0 0,0 18 0,0-18-129,0 0 129,0 0 0,0 20 0,0-20 129,0 0-129,-5 21 0,5-21 0,0 0 0,-6 21 0,6-21 129,0 0-258,0 0 129,0 0 0,-7 18 0,7-18 0,0 0 0,0 0 0,0 0 0,0 0 0,0 0 0,0 0 129,0 18-129,0-18 0,0 0 0,0 0 0,0 0 0,0 0 0,-3 18 0,3-18 129,0 0-258,0 0 129,0 0 0,-2 18 0,2-18 0,0 0 129,0 0-129,0 17 0,0-17 0,0 0 0,0 0 0,12 16 0,-12-16 129,0 0-129,29 18 129,-11-14 0,8 1 0,8-1 0,9-3 0,7 3 129,10 0-129,4-1 0,9 2 0,0 1 129,4 1-129,-3 2 0,-3-2 1,-3 2-130,-6 0 0,-7 0 0,-3-2 0,-9 2 0,-4-2 0,-7 0 0,-7 0 0,-4-2 0,-21-5 0,27 9 0,-27-9 0,0 0 0,0 0 0,18 9-517,-18-9-257,0 0-1419,0 0-2322,-15 0-258,15 0-129,-25-5-258</inkml:trace>
        </inkml:traceGroup>
        <inkml:traceGroup>
          <inkml:annotationXML>
            <emma:emma xmlns:emma="http://www.w3.org/2003/04/emma" version="1.0">
              <emma:interpretation id="{8835B383-D799-46B0-B1DA-5D746C93B745}" emma:medium="tactile" emma:mode="ink">
                <msink:context xmlns:msink="http://schemas.microsoft.com/ink/2010/main" type="inkWord" rotatedBoundingBox="15363,12658 20482,12352 20548,13458 15429,13764"/>
              </emma:interpretation>
              <emma:one-of disjunction-type="recognition" id="oneOf24">
                <emma:interpretation id="interp120" emma:lang="en-US" emma:confidence="0">
                  <emma:literal>(Enron)</emma:literal>
                </emma:interpretation>
                <emma:interpretation id="interp121" emma:lang="en-US" emma:confidence="0">
                  <emma:literal>(E ARom)</emma:literal>
                </emma:interpretation>
                <emma:interpretation id="interp122" emma:lang="en-US" emma:confidence="0">
                  <emma:literal>(E Aron)</emma:literal>
                </emma:interpretation>
                <emma:interpretation id="interp123" emma:lang="en-US" emma:confidence="0">
                  <emma:literal>(Earworm)</emma:literal>
                </emma:interpretation>
                <emma:interpretation id="interp124" emma:lang="en-US" emma:confidence="0">
                  <emma:literal>(E Aroma</emma:literal>
                </emma:interpretation>
              </emma:one-of>
            </emma:emma>
          </inkml:annotationXML>
          <inkml:trace contextRef="#ctx0" brushRef="#br2" timeOffset="934254.441">14162 12382 10965,'0'0'4773,"0"0"-258,0 0 0,-8 20-2838,8 14-645,-3-2-258,3 18-129,-5-1-258,5 5 0,0-1-258,0 1 0,0-3-258,1-8 0,5-4-258,-6-16-387,10 6-645,-10-29-2193,0 0-774,0 0-387,-9 0-129,9-24-129</inkml:trace>
          <inkml:trace contextRef="#ctx0" brushRef="#br2" timeOffset="934472.8413">14154 12583 3870,'-3'-101'4386,"3"64"-129,-4 1 129,4 6-1161,0 30-774,15-37-258,15 29-903,-5-9-387,19 8-258,-1-4-129,14 6-129,-4-2-129,4 2-258,-5 5-258,-11-5-387,3 9-903,-24 0-2193,-20-2-645,17 16-258,-17-16-387,-21 21 0</inkml:trace>
          <inkml:trace contextRef="#ctx0" brushRef="#br2" timeOffset="934878.4421">14201 12941 9159,'-6'23'4515,"6"4"-387,18-20 0,5-7-2322,22 9-645,-4-7-645,12-2-645,6 0-774,-2-2-1419,3-7-1548,9 5-645,-10-6 129,7 3-258</inkml:trace>
          <inkml:trace contextRef="#ctx0" brushRef="#br2" timeOffset="934691.2417">14245 12566 8127,'-12'30'4644,"19"-9"0,11-17-387,6-4-1161,14 7-1677,-10-7-516,11 0-387,-8 5-516,-3-5-516,2 14-903,-30-14-2322,22 17-516,-19 0-516,-3-17 129</inkml:trace>
          <inkml:trace contextRef="#ctx0" brushRef="#br2" timeOffset="935502.4432">15115 12441 11610,'0'0'4515,"0"0"-129,0 0 129,0 0-3225,7 23-387,-7 0-258,0 15 0,-7-1-129,3 9-129,-3 1-129,0 2-129,-4-2 0,4-5 0,0-6-129,0-6 0,0-7 0,7-23 0,-7 22 0,7-22 0,0 0 0,-4-29 0,4 2 0,2-12 0,7-9 0,3-9 0,8-3 129,3-4-129,4 0 129,0 5 0,1 6 129,-1 10-129,-4 6 0,0 10 129,-7 7-129,-16 20 0,27-14 0,-27 14 0,23 0 129,-23 0-258,25 23 129,-9 1 129,-2-3-129,2 7 0,0 4 1,0 6-130,-2 1 0,-1 5 0,-1 3 0,0-3 0,1 2 0,-2 1 0,-2-5 0,-1-3 0,1-5 0,-2-4 0,1-1 0,-8-8-130,5 2-644,-5-23-387,0 34-903,-9-27-2838,9-7 0,-20 0-387,20 0 129</inkml:trace>
          <inkml:trace contextRef="#ctx0" brushRef="#br2" timeOffset="935658.4434">15307 12783 7482,'-25'-20'4257,"25"4"0,21 13-258,1 1-1806,6-11-1290,17 1-1419,3-8-2709,12 15-774,-8-16-129,12 14-258</inkml:trace>
          <inkml:trace contextRef="#ctx0" brushRef="#br2" timeOffset="936547.645">15885 12338 9546,'0'-16'4515,"0"16"-387,0 20 129,5 3-2451,-5-6-516,4 15-516,-4-1 0,7 10-258,-5-2-129,5 3 0,-5-1-129,1-3 0,-3-8 0,4-3 0,-4-10-129,0-17 0,0 0 0,0 0 0,-11-8-129,10-19 129,-1-7-129,0-5-129,2-7 129,0-2 0,7-2 0,6 4 0,4 1 0,3 8 0,3 3 0,4 5 0,3 8 0,2 5 0,4 4 0,-3 6 0,-1 6 0,-1 0 0,-5 4 0,-3 8 0,-3 1 0,-9 6 0,-8 5 0,-3 0 0,-14 1-129,-7 0 129,-4 0-129,-7-4 0,1 3 129,-1-8-129,6-4 0,4-1 0,22-11 129,-25 10-129,25-10 129,0 0 0,-3 18 0,3-18 0,9 23 0,5-7 129,6 4-129,6 5 129,6 0 0,7 1 0,2-1-129,6 0 129,-1-2-258,-5-5-387,9 11-1290,-10-12-2709,-6-6 0,-3-2-258,-8-7-387</inkml:trace>
          <inkml:trace contextRef="#ctx0" brushRef="#br2" timeOffset="936984.4458">16778 12343 9159,'-14'-16'4515,"-9"16"-258,23 0 0,-18 23-2451,0-10-516,11 12-387,-7-4-258,10 11-258,-1 0-129,5 4 0,2 3-129,8-2-129,5 1 129,2-1-129,1-5 129,2-2-129,-1-8 129,3-6 258,-6-13-129,3-3 129,-3-9 0,6-12 129,-8-13-129,4 0 129,-8-12-129,3-2-129,-8-2 129,-1 0-258,-4 2 0,-4 7 0,-8 4-129,-6 3-129,0 9-129,-7 4-129,6 14-387,-12-7-1032,12 10-3096,-3 4 129,6 0-387,16 0-129</inkml:trace>
          <inkml:trace contextRef="#ctx0" brushRef="#br2" timeOffset="937670.847">17054 12281 12384,'34'0'4902,"-17"9"-387,3 7 129,5 9-3096,-13-7-645,10 10-258,-12-1-258,5 5-129,-8-7 0,0-2 0,-5-4-129,-2-19 0,1 16 129,-1-16-129,0-8 0,-5-12 0,0-7-129,-1-1 129,1-8-129,-2-1 0,2 0 0,1-1 0,-1 4 0,3 4 0,2 9 129,-2 3-258,2 18 129,0 0 0,0 0 0,16 0 0,-16 0 0,32 27 0,-9-4-129,4 2 129,5 0 0,2 1 0,0-1 0,-1-3 0,-1-5 0,0-4 129,2-8-129,-4-5 0,1-2 129,-1-14-129,-3-5 129,-1-7 0,-1-3 0,-2-1-129,-5-2 129,-2 6 0,-5 5 130,-2 3-259,-9 20 0,9-23 0,-9 23 0,0 0 0,0 0 0,5 14 0,-2 2 0,3 4 0,-1 5 0,4 9 0,2-1 0,-1 7 0,1 1 0,0-2 0,-1 3-130,-3-4-128,4 6-387,-11-21-516,11 18-1032,-11-41-2709,0 23-129,0-23 0,0 0-258</inkml:trace>
          <inkml:trace contextRef="#ctx0" brushRef="#br2" timeOffset="937936.0474">17906 11972 9159,'51'-52'4515,"-20"38"129,8 10-258,2 11-1032,-7 0-1677,19 25-645,-12-3 129,3 14-645,-12 1 0,0 13-129,-12 3 0,-6 8-258,-12 7-258,-4-2-387,-7 17-1806,-19-11-2322,-6-3-258,-12-6-129,-6-5-387</inkml:trace>
          <inkml:trace contextRef="#ctx0" brushRef="#br2" timeOffset="933973.6405">13484 12310 5676,'10'-16'4515,"-10"16"-129,0 0 129,0 0-1935,-16-29-258,16 29-645,-23-12-387,23 12-387,-30 0-258,14 5-129,-5 9-258,-1 11 0,-1 5-129,0 13 0,0 9-129,3 6 129,1 10 0,5 5 0,5 2-129,9 1 129,2 0-258,14-3 258,7-7-129,7-3-129,4-10 258,7-9-129,0-5 0,-1-10-258,3-2 0,-9-15-903,9 2-2322,-10-10-1161,-4-4 0,-2 0-387,-8-9-387</inkml:trace>
        </inkml:traceGroup>
      </inkml:traceGroup>
      <inkml:traceGroup>
        <inkml:annotationXML>
          <emma:emma xmlns:emma="http://www.w3.org/2003/04/emma" version="1.0">
            <emma:interpretation id="{8CEAC24B-A420-4FAB-8CFD-A68524F4403B}" emma:medium="tactile" emma:mode="ink">
              <msink:context xmlns:msink="http://schemas.microsoft.com/ink/2010/main" type="line" rotatedBoundingBox="11130,13671 24210,13187 24283,15165 11203,15648"/>
            </emma:interpretation>
          </emma:emma>
        </inkml:annotationXML>
        <inkml:traceGroup>
          <inkml:annotationXML>
            <emma:emma xmlns:emma="http://www.w3.org/2003/04/emma" version="1.0">
              <emma:interpretation id="{7D8F5FC4-5E15-467C-A59B-F3492632FB3C}" emma:medium="tactile" emma:mode="ink">
                <msink:context xmlns:msink="http://schemas.microsoft.com/ink/2010/main" type="inkWord" rotatedBoundingBox="11130,13671 20432,13327 20505,15304 11203,15648"/>
              </emma:interpretation>
              <emma:one-of disjunction-type="recognition" id="oneOf25">
                <emma:interpretation id="interp125" emma:lang="en-US" emma:confidence="0">
                  <emma:literal>programmable</emma:literal>
                </emma:interpretation>
                <emma:interpretation id="interp126" emma:lang="en-US" emma:confidence="0">
                  <emma:literal>&gt; Programmable</emma:literal>
                </emma:interpretation>
                <emma:interpretation id="interp127" emma:lang="en-US" emma:confidence="0">
                  <emma:literal>) Programmable</emma:literal>
                </emma:interpretation>
                <emma:interpretation id="interp128" emma:lang="en-US" emma:confidence="0">
                  <emma:literal>&gt;programmable</emma:literal>
                </emma:interpretation>
                <emma:interpretation id="interp129" emma:lang="en-US" emma:confidence="0">
                  <emma:literal>, Programmable</emma:literal>
                </emma:interpretation>
              </emma:one-of>
            </emma:emma>
          </inkml:annotationXML>
          <inkml:trace contextRef="#ctx0" brushRef="#br2" timeOffset="941945.2545">12377 13902 12126,'63'-47'4644,"-46"21"-387,-8-5 0,-9 31-2451,0-44-516,-9 28-516,-10-4-129,3 10-258,-7 3-129,1 7-129,1 0 0,1 12-129,3 9 0,1 4 0,3 2-129,3 3 129,4 0 0,4-1 0,2-4 0,4-4 0,5-3-129,-9-18 129,27 21 0,-11-15 0,1-6 0,5-4 129,-1-8-129,0-6-129,1-4 258,-1-6-129,-3 0 129,0-1-129,-6 4 0,-1 2 0,-2 7 0,-9 16 0,7-21 0,-7 21-129,0 0 129,7 21 0,-5 6-129,1 5 129,1 7 0,1 9 0,1 7 0,-1 4 0,2 1 0,0 2-129,0 1 258,4 1-258,0-4 258,-1 3-258,1-3 129,0 0 0,-3-1 0,1 3 129,-2 1-258,-1-1 129,-3 0 0,1-5 129,-4-5-129,0-8 129,0-8 0,0-11 129,0-25 0,-21 12-129,-1-17 258,-3-15-258,-7-6 129,-2-6-129,-6-9 0,-1-2 0,-2-3 0,4-1-129,3-1 130,8 0-260,8 4-128,4-6-258,16 13-387,0-13-1935,14 11-1935,13 3-129,7 6-258,5 3 0</inkml:trace>
          <inkml:trace contextRef="#ctx0" brushRef="#br2" timeOffset="942787.6559">12778 14060 9159,'71'-16'4644,"-36"9"0,-6-4-258,-1-8-1290,3 13-1419,-19-13-645,8 6-387,-15-10-129,4 3-129,-9-4-129,0-3-129,-2-2 0,-7 3-129,-3-3 0,-3 3-129,-1 4 0,-5 1-129,1 7 0,-3 1-129,7 8 0,-5-4-129,21 9 0,-27-2-129,27 2 129,0 0-129,0 0 258,0 0 0,0 0 258,20 0 129,-1 0 129,15 0 258,-5-7 129,13 7 0,-10-11 129,9 10-129,-12-8 0,3 5 0,-13-3-129,1 5 0,-20 2-129,18-5 0,-18 5-129,0 0 129,0 0-129,18 16 0,-11 0 129,3 4-129,-1 3 0,2 5-129,-2 2 0,0 1-258,0 2 0,-6-4-258,4 8-387,-7-17-903,11 6-2451,-6-6-258,1-4-387,4 2 0</inkml:trace>
          <inkml:trace contextRef="#ctx0" brushRef="#br2" timeOffset="943318.0569">13765 13725 6966,'2'-46'4773,"-9"28"-129,-6 1-258,1-1-1032,12 18-1161,-25-11-774,25 11-645,-29 2-258,29-2-258,-30 25-129,16-6 0,1 3-129,3-1 0,3 4 0,1 0 0,4 0 0,2-2 129,0 0-258,2-2 129,4 1 0,1-3 0,-7-19 0,17 29 0,-17-29-129,22 16 258,-22-16-129,28 0 129,-12-13 0,2-1 129,-4-9 0,6 2 129,-6-8 0,2 4 0,-3 0-129,1 6 0,-5-1 0,-9 20 0,17-23-129,-17 23-129,22 0 130,-6 4-130,2 10 0,5 5 0,2 5 0,0 2 0,3 6-259,-3-3-257,5 8-258,-16-16-1161,15 6-2709,-13-6-258,-2-3-129,-14-18-258</inkml:trace>
          <inkml:trace contextRef="#ctx0" brushRef="#br2" timeOffset="944191.6584">14282 13644 9159,'0'0'4515,"11"-7"-129,-11 7-129,0 0-1806,38 24-1032,-26-4-387,15 10-387,-8-3-129,6 7-258,-5-6-129,-3 1-129,-2-8 0,-3-3 0,-12-18-129,11 19 258,-11-19-258,0 0 129,0 0 0,7-10 0,-4-8 129,1-5 0,1-7-129,2-1 129,1-1 0,2 4 0,1 3 0,1 7 129,3 2-129,2 14 0,3 2-129,1 4 129,1 8-129,-1 3 129,0 1-129,-3 3 0,-4 1 0,-14-20 0,20 30-129,-20-30 129,9 27-129,-9-27 0,0 19 0,0-19 0,0 0 129,0 0-129,0 0 258,0 0 0,14-10 0,-14 10 129,16-40 0,-2 15 0,-1-1 129,6 1-129,-1 0 0,3 7 0,1 0 0,1 8-129,-2 4 0,4 6 129,4 6-129,-1 10-129,-1 5 130,1 6-130,1 3 0,-4 2 0,0 0 0,-6-2-259,1 1-128,-11-12-129,8 10-645,-17-29-1548,6 17-2322,-6-17 258,0 0-387,19 4-129</inkml:trace>
          <inkml:trace contextRef="#ctx0" brushRef="#br2" timeOffset="944784.4595">15394 13624 10965,'9'-23'4773,"-9"23"-258,14 11 129,-7 17-2451,-7-28-1161,18 43-258,-9-22-129,5 6-387,-3-2-129,0-2-258,-1 0-258,-10-23 0,15 30-258,-15-30 129,0 0 129,0 0 0,19-7 129,-12-14 258,0-11 258,4 0 0,0-7 129,3 5 0,-3 0 0,3 11-129,-3 1 0,-11 22 0,26-8-129,-26 8-129,27 17 129,-15 3-129,-1 1 0,-2 1 129,2 3-258,-4-6 0,-2 1 0,-5-20 0,7 28 0,-7-28 0,0 0 0,0 0 0,16 9 258,-16-9 0,16-18 0,-3 2 258,-3-10 0,6 2 0,-1-6 0,4 7 129,-5-4-129,6 10 0,-8-1-129,6 7 0,-18 11 0,29-11-128,-29 11-130,32 6 0,-16 4 0,1 10 0,1 3-130,-4 0-257,6 13-129,-11-15-1032,18 6-3096,-17 3-387,5 0-129,-5-7-258</inkml:trace>
          <inkml:trace contextRef="#ctx0" brushRef="#br2" timeOffset="922757.2208">9170 13384 14835,'-10'-18'4515,"1"0"-129,9 18-258,0 0-2709,7 11-645,11 9-258,-4-4-129,11 5 129,-2-1-129,7 3-129,-1-6 0,3 3 0,-4-2-128,-1 0-130,-4-4 0,-2 5 0,-8 1 0,-12 5 0,-2 0 0,-21 9 0,-12 3 0,-10 2 0,-6 11 0,-16-13-646,11 9-3869,-7-1-516,2 1 258,6-7-516</inkml:trace>
          <inkml:trace contextRef="#ctx0" brushRef="#br2" timeOffset="924192.4233">10118 13459 11997,'6'-20'4515,"-6"20"-129,0 0-129,0-23-1935,0 23-903,0 0-387,0 0-387,0 0-129,0 0-129,0 0-129,0 20 129,-2-4-129,2 8 0,-4 5-128,1 15-130,-3 3 0,1 8 0,-2 3 0,2 6 0,1 4 0,1-4 0,3 0 0,0-7 0,0-4 0,1-6 0,6-6 0,-1-8 0,1-6 0,-4-6 0,3-3 0,-6-18 0,5 22 0,-5-22-775,0 0-902,0 0-2838,0 0-129,0 0 0,-11 0-258</inkml:trace>
          <inkml:trace contextRef="#ctx0" brushRef="#br2" timeOffset="939886.0509">10206 13412 7224,'33'-12'3999,"-13"1"129,8 8 0,6 1-1548,-4-9-516,15 11-387,-10-5-516,15 5-387,-9 2-258,4 7 0,-6-1-258,-2 8 0,-5-1-129,-3 6 129,-10-1-258,-3 5 129,-11-1 0,-5 0-129,-3 2 0,-15-1 129,-9-4-129,-6-1 0,-8-2 129,-4-4-129,-5-3 129,2-6-129,-3-1 0,5-4 129,-1 0-129,5 0-129,3 0-129,3-2-258,11 2-258,-3 0-774,28 0-1806,-29 11-903,29-11-258,-19 12-129,19-12-258</inkml:trace>
          <inkml:trace contextRef="#ctx0" brushRef="#br2" timeOffset="940744.0524">10828 14222 10836,'55'0'4515,"-33"0"-129,-5-2-129,-17 2-1806,32-11-1032,-32 11-387,22-16-387,-22 16-258,14-25 0,-14 8-258,4-3 129,-4-5-129,0-2-129,-2-1 0,-7-6-129,-2 4 129,-3-2-387,3 9 0,-8-6-129,19 29-129,-34-33-129,34 33-129,-34-16-258,34 16 129,-21-2-129,21 2 129,0 0 258,0 0 129,0 10 387,0-10 129,19 13 387,-3-13 129,9 7 258,-3-7 258,10 4 0,-9-4 0,7 0 0,-9-4-258,6 4 129,-11-2-129,2 2-129,-18 0 0,21 0-129,-21 0 0,16 6 0,-16-6-129,18 12 0,-18-12-129,19 21 0,-19-21 0,20 32 0,-11-14-258,-4 2 0,2 3-258,-7-4-387,11 12-774,-11-14-1935,0 5-1032,4-6-258,-4-16 129,17 23-516</inkml:trace>
          <inkml:trace contextRef="#ctx0" brushRef="#br2" timeOffset="941134.053">11641 13893 13287,'4'-48'4644,"-8"30"-387,4 18 258,-32-21-2709,32 21-903,-23 16-387,12 7-258,-1 2-129,3 7 0,0 3-129,5 2 129,4-1 0,2 0 129,11-8-129,3 1 0,5-6 129,7-4 0,-1-6-129,2-3 258,-5-8-129,3-2 1,-6-5-259,3-11 0,-10-11 0,-3-1 0,-8-10 0,-3-3 0,-2-8 0,-12-1 0,-4 4 0,-8 1 0,2 13 0,-11-4-646,17 26-3611,-14 1-903,7 11 258,0 12-387,8 9 0</inkml:trace>
          <inkml:trace contextRef="#ctx0" brushRef="#br2" timeOffset="945314.8604">16591 13571 8772,'-9'-22'4644,"-14"-10"0,23 32-387,-35-16-774,6 6-2322,13 10-645,-9 1-258,4 8-129,1 9 0,3 0-129,4 5 0,4 2 0,6-2 0,3 0 0,0 4 0,2-6-129,5 2 129,3 0 0,1-1-129,-11-22 129,25 23 0,-25-23 0,27 0 129,-10-5 129,-2-19 129,2 0 0,-2-12 0,4 6 129,-5-8-129,4 10 0,-5 1-129,3 9 0,-6 2-129,-10 16 0,27 0-129,-27 0 129,27 29-129,-11-4-129,2 5-129,-2 0-129,7 6-258,-9-15-258,13 11-774,-27-32-2193,26 11-774,-8-11-258,-6-14-129,3-6-129</inkml:trace>
          <inkml:trace contextRef="#ctx0" brushRef="#br2" timeOffset="945845.2613">16924 13208 13674,'-11'-66'5031,"6"45"-258,0 5-258,5 16-2838,0 0-774,0 0-258,0 0-258,7 30-129,-4 0 0,4 9 0,2 4 0,2 9-128,-4-1-130,-2 2 0,-1 1 0,-4-4 0,0-6 0,0-7-259,0-4 130,-2-12-129,0-3 129,2-18 129,0 0-129,0 0 129,6-9 0,4-9 0,3 0 0,-1-3 0,4-2 0,2 3 0,0 2 0,0 6 0,-1-1 0,3 8 129,-2 5-129,-2 0 0,2 14 0,-2 6 0,-2 5 129,0 1-129,-3 10 0,-1 3 0,-1 2 0,-2 0 129,-7-2-129,0-5 0,-5 0 129,-9-6-129,-9-5 0,-7-7 0,-2-3-129,-8-8 0,3-3-258,-6-2 0,10 0-516,-10-14-1419,13 7-2451,3-8-129,4 3-129,5-2-129</inkml:trace>
          <inkml:trace contextRef="#ctx0" brushRef="#br2" timeOffset="946266.4621">17481 13058 11352,'48'-67'4773,"-29"37"0,-4 5 0,9 12-2451,-24-10-903,0 23-516,9-16-129,-9 16-129,0 0-129,4 20-129,-2 1-257,1 11-130,1 9 0,3 9 0,-2 10 0,4 10 0,-4 4 0,3 6 0,-5 0 0,1 2 0,-1-4 0,-3-8 0,2-3-130,-2-20-1160,5 8-2064,-5-23-1806,0-7 129,0-25-258,0 21-258</inkml:trace>
          <inkml:trace contextRef="#ctx0" brushRef="#br2" timeOffset="946625.2627">17895 13683 7869,'50'-16'4386,"-22"5"129,8 0-387,7 6-1548,-15-22-774,15 17-516,-15-13-516,4 7-129,-12-8 0,-4 7-258,-11-5 0,-5 22-129,-5-30-129,-11 21 0,-5 4 0,-6 5-129,-3 0 0,-1 14 0,1 6 0,3 3-129,4 5 129,6 2 0,4 6 0,8 1 0,5 1 0,7-6 0,16 3-129,5-6-129,15 6-645,-5-15-2580,8-2-1161,5-8 0,-4-1-387,-5-3-516</inkml:trace>
        </inkml:traceGroup>
        <inkml:traceGroup>
          <inkml:annotationXML>
            <emma:emma xmlns:emma="http://www.w3.org/2003/04/emma" version="1.0">
              <emma:interpretation id="{FED2BB25-0784-4BBC-8F39-5F647C1337A4}" emma:medium="tactile" emma:mode="ink">
                <msink:context xmlns:msink="http://schemas.microsoft.com/ink/2010/main" type="inkWord" rotatedBoundingBox="21323,13326 24211,13219 24270,14813 21382,14920"/>
              </emma:interpretation>
              <emma:one-of disjunction-type="recognition" id="oneOf26">
                <emma:interpretation id="interp130" emma:lang="en-US" emma:confidence="1">
                  <emma:literal>Logic</emma:literal>
                </emma:interpretation>
                <emma:interpretation id="interp131" emma:lang="en-US" emma:confidence="0">
                  <emma:literal>logic</emma:literal>
                </emma:interpretation>
                <emma:interpretation id="interp132" emma:lang="en-US" emma:confidence="0">
                  <emma:literal>Logia</emma:literal>
                </emma:interpretation>
                <emma:interpretation id="interp133" emma:lang="en-US" emma:confidence="0">
                  <emma:literal>Login</emma:literal>
                </emma:interpretation>
                <emma:interpretation id="interp134" emma:lang="en-US" emma:confidence="0">
                  <emma:literal>Loge</emma:literal>
                </emma:interpretation>
              </emma:one-of>
            </emma:emma>
          </inkml:annotationXML>
          <inkml:trace contextRef="#ctx0" brushRef="#br2" timeOffset="947264.8638">19160 12936 12513,'28'-57'4773,"-19"37"-258,-9 20 129,22-3-2838,-22 3-645,5 21-387,-5 6-129,2 17 0,-2 1-129,5 12-129,-1 1 1,-1 6-388,-3 0 0,0 4 0,-2-4 0,-3-2 0,-2 0 0,2-8 0,-3-6 0,5-7 0,1-9 0,2-6 0,0-8 0,2 0 0,-2-18 0,19 18 0,-3-8 0,6 1 0,5-4 0,3-1 0,9 2 0,0-8-130,13 6-1031,-13-15-1419,18 4-2322,-9-10-129,5 3-258,-5-8-129</inkml:trace>
          <inkml:trace contextRef="#ctx0" brushRef="#br2" timeOffset="947670.4645">20056 13402 10191,'-25'-39'4773,"11"23"-129,-2 7-129,-2 9-1935,-6-2-1290,24 2-516,-38 14-387,19 4-129,-1 1-129,4 8 0,2 0 0,7 1 0,5 1-129,2-1 129,14 1 0,4-4 0,5-4 0,6-3 129,-3-6 0,8-5 129,-4-7-129,4 0 129,-4-14 0,2-6 1,-7-8-388,-2-4 0,-5-7 0,-7-4 0,-6 1 0,-5 2 0,-2 3 0,-12 3 0,-2 9 0,-9 2 0,6 16-517,-17-5-1160,18 12-3096,-14 1-258,4 10-387,-1 5 258</inkml:trace>
          <inkml:trace contextRef="#ctx0" brushRef="#br2" timeOffset="948637.6662">20684 13297 12771,'6'-29'4644,"-6"29"-129,0 0-258,-25-17-2709,25 17-1032,-25 16-258,11 1-129,-4 5-129,4 1 0,-1 0-129,6 2 258,4-4-258,3-1 129,2-2-129,0-18 129,15 23-129,-15-23 0,35 7 129,-12-7-129,6-4 129,-3-10 0,6-4 0,0-3 0,-1-2 129,-5 1 0,-4 3 0,-4 3 0,-18 16-129,23-16 129,-23 16-129,9 10 129,-9 15-129,0 14 0,0 10 0,-2 9 0,2 13 129,-2 6 0,2 6-129,0 3 129,0-3-129,0-3 129,0-5 0,0-4 0,0-10 0,-7-8-129,-7-10 129,-2-6-129,-9-7 129,-2-5-129,-3-9 258,-2-7-387,-2-5 258,0-4 0,-1-9 0,1-11 0,2-5 0,2-8 0,1-6-129,2-8 258,-1-6-258,1-6 129,4-5-129,4-2-129,1 2 129,5-1 0,8 6 0,5 7-129,4 8 0,13 8 0,6 10 129,6 6-129,8 4 0,4 5 129,7 2 0,4 2-129,5 0 129,3 2 0,2-2 0,1 0 129,-3-1-129,-5 3 0,-7-2 129,-5 2-129,-9-2 129,-6 1 0,-6 1-129,-6 1 129,-16 4-129,23-3 129,-23 3 0,0 0-129,18 0 129,-18 0 0,12 12-129,-12-12 129,20 34-129,-4-9 0,1 5-129,1 0-258,4 8-129,-10-17-516,13 18-1935,-13-21-1806,-12-18 0,18 11-258,-18-11-258</inkml:trace>
          <inkml:trace contextRef="#ctx0" brushRef="#br2" timeOffset="948824.8666">21382 13062 13803,'-8'-53'4515,"8"53"0,-3-22-129,3 22-3354,0 0-774,0 0-903,2 11-1161,-2 7-2580,3-1 129,6 5-516,0 3 0</inkml:trace>
          <inkml:trace contextRef="#ctx0" brushRef="#br2" timeOffset="949105.667">21755 13267 11739,'14'-16'4386,"-14"16"129,0 0-387,-17-8-2322,2 19-1032,-13 5-387,3 9-129,-3-2-129,3 9 129,0-3-129,12 4 258,8-2-129,5 2-129,21-1-129,17-1-129,20 2-645,1-9-2838,18-5-903,6-3-129,-5-5-258,-1-6-516</inkml:trace>
        </inkml:traceGroup>
      </inkml:traceGroup>
      <inkml:traceGroup>
        <inkml:annotationXML>
          <emma:emma xmlns:emma="http://www.w3.org/2003/04/emma" version="1.0">
            <emma:interpretation id="{C99EC2B7-7399-48CB-9BF8-C6017516567E}" emma:medium="tactile" emma:mode="ink">
              <msink:context xmlns:msink="http://schemas.microsoft.com/ink/2010/main" type="line" rotatedBoundingBox="12205,15075 20301,14676 20383,16340 12287,16739"/>
            </emma:interpretation>
          </emma:emma>
        </inkml:annotationXML>
        <inkml:traceGroup>
          <inkml:annotationXML>
            <emma:emma xmlns:emma="http://www.w3.org/2003/04/emma" version="1.0">
              <emma:interpretation id="{61A980F7-01A9-48A8-BB51-104354D6D200}" emma:medium="tactile" emma:mode="ink">
                <msink:context xmlns:msink="http://schemas.microsoft.com/ink/2010/main" type="inkWord" rotatedBoundingBox="12208,15135 15410,14977 15489,16581 12287,16739"/>
              </emma:interpretation>
              <emma:one-of disjunction-type="recognition" id="oneOf27">
                <emma:interpretation id="interp135" emma:lang="en-US" emma:confidence="1">
                  <emma:literal>Array</emma:literal>
                </emma:interpretation>
                <emma:interpretation id="interp136" emma:lang="en-US" emma:confidence="0">
                  <emma:literal>Assay</emma:literal>
                </emma:interpretation>
                <emma:interpretation id="interp137" emma:lang="en-US" emma:confidence="0">
                  <emma:literal>Aviary</emma:literal>
                </emma:interpretation>
                <emma:interpretation id="interp138" emma:lang="en-US" emma:confidence="0">
                  <emma:literal>Arrays</emma:literal>
                </emma:interpretation>
                <emma:interpretation id="interp139" emma:lang="en-US" emma:confidence="0">
                  <emma:literal>Amway</emma:literal>
                </emma:interpretation>
              </emma:one-of>
            </emma:emma>
          </inkml:annotationXML>
          <inkml:trace contextRef="#ctx0" brushRef="#br2" timeOffset="950353.6692">10223 14709 8127,'20'-7'3870,"-2"-2"0,-18 9-258,0 0-1161,14 36-1548,-14 1-258,0 15-129,-2 3-129,-3 14 129,-4 2-258,-4 8-129,-1-5 0,-2 1 129,-3-11-129,1-5 0,-2-11 129,6-7-258,-2-11 258,5-7-129,11-23 129,-19 18-129,19-18 0,0 0 0,-14-20 0,12 1 0,2-12 0,0-6 129,0-9-129,7-9 129,2-11-129,9-9 129,-1-7 129,8 2-129,0 0 129,5 9-129,-5 2 129,2 17 0,-6 8 0,-1 21 0,-9 3 0,-11 20-129,0 0 0,0 0 0,0 0-128,10 9-130,-8 14 0,3 9 0,-1 9 0,3 11 0,2 8 0,2 8 0,-3 5 0,3 1 0,0-1 0,-2 0 0,-2-5 0,2-4 0,0-6 0,-2-8 0,2-5 0,-4-11 0,2-2 0,-3-11 0,3 2 0,-7-23-1162,3 18-2450,-3-18-1161,-9 0-129,9 0 0,-28-23-258</inkml:trace>
          <inkml:trace contextRef="#ctx0" brushRef="#br2" timeOffset="950540.8696">10172 15403 9675,'-23'-14'3999,"1"-2"0,22 16-516,11-4-1032,10-3-1677,13 0-1677,11-4-2451,11 11-387,1-7-129,9 7-387</inkml:trace>
          <inkml:trace contextRef="#ctx0" brushRef="#br2" timeOffset="951430.0711">10721 15540 13416,'32'5'4644,"-10"-5"-129,-3-2 0,10 1-2580,-19-19-645,17 8-387,-14-13-258,3 2-129,-9-8-387,0-1 130,-5-5-259,-2-4 0,0 2 0,-9-2-130,-2 7-128,-3-1-129,3 10-129,-8-2 0,19 27-258,-25-27 129,25 27-129,0 0 129,-16-9 0,16 9 258,0 0 0,0 0 258,17 0 258,1 2 0,0 0 129,7 7 129,-2-6 129,5 3-129,-4-3 129,2 6-129,-6-5-129,1 5 129,-21-9-129,29 21 0,-29-21 0,19 37-129,-13-15 0,1 6 0,-2 1 0,4 1-129,0 0 0,0-3 0,3-4-129,1-3 129,3-6 0,0-5 0,1-2-129,1-5 258,2-2-129,-1 0 129,3-9 0,-1-4-129,0-5 129,1-3 0,-1-7 0,-1-6 0,-4 0 0,-4-2-258,-5 3 129,-7-3-258,0 9-129,-5 1-129,5 26 0,-25-31-129,25 31-129,-25-16 129,25 16 129,0 0-129,-16-7 129,16 7 0,0 0 129,0 0 129,0 0 0,0 0 129,9 0 129,-9 0 258,20 0 258,-3 4 129,-17-4 0,38 0 129,-22-4 0,9 4 0,-9-1-129,7 1-129,-7 1 0,3 10-258,-1 0 0,-2 6 0,0 3-129,0 7-129,2-1 129,0 5-129,1 2-129,-6-2-387,6 8-516,-17-9-3354,10 0-258,-1-5-129,-2-2-387</inkml:trace>
          <inkml:trace contextRef="#ctx0" brushRef="#br2" timeOffset="951991.6719">12280 15195 10320,'0'-38'4257,"-8"5"129,8 33-645,-23-16-1419,6 5-1290,17 11-516,-31-7-258,14 7 0,-1 0-129,2 10 0,16-10 0,-29 29 0,17-13 0,1 7 0,2-3 0,4 3 0,0 0-129,-1-2 0,4 2-129,1-1 0,1-1-129,0-3 129,1 0-129,-1-18 129,15 23 0,-15-23 129,21 7 129,-5-7 0,-16 0 258,36-16 0,-19-5 0,8 1 258,-5-9-129,8 3 0,-8-6 0,5 9-129,-9-2 0,0 9-129,-16 16 0,27-20-258,-27 20 129,23 9-129,-11 11 0,1 3-129,3 7-129,-2 0-129,7 13-516,-16-15-2193,11 6-1677,-3-5 129,-1-4-516,3-8 258</inkml:trace>
          <inkml:trace contextRef="#ctx0" brushRef="#br2" timeOffset="952444.0729">12792 15296 9546,'21'-23'4644,"2"19"0,-5 4-258,0 18-1032,-18-18-2322,41 25-129,-18-12-387,7 4-129,-3-4-129,3 1-129,0-3-129,-1-6 0,-4-1 0,1-4 0,-2-2 0,-1-7 0,-4-7 129,3 0 0,-5-5 129,-1 1 0,-7 0 129,-9 20-129,14-26 129,-14 26-129,0 0 129,6 23-129,-6 11 1,0 12-259,-9 6 0,-2 10 0,-1 5 0,-2 5 0,-2-5 0,0-1 0,-2-4 0,0-1 0,6-6 0,-3-7 0,8-2-130,-7-16-644,14 10-645,-18-21-2838,18-19-774,-14 16 258,14-16-516</inkml:trace>
        </inkml:traceGroup>
        <inkml:traceGroup>
          <inkml:annotationXML>
            <emma:emma xmlns:emma="http://www.w3.org/2003/04/emma" version="1.0">
              <emma:interpretation id="{7473086F-1F1B-4ECD-B0D8-14B665BB7983}" emma:medium="tactile" emma:mode="ink">
                <msink:context xmlns:msink="http://schemas.microsoft.com/ink/2010/main" type="inkWord" rotatedBoundingBox="15891,14967 18466,14840 18529,16123 15954,16250"/>
              </emma:interpretation>
              <emma:one-of disjunction-type="recognition" id="oneOf28">
                <emma:interpretation id="interp140" emma:lang="en-US" emma:confidence="0">
                  <emma:literal>(PL</emma:literal>
                </emma:interpretation>
                <emma:interpretation id="interp141" emma:lang="en-US" emma:confidence="0">
                  <emma:literal>CPL</emma:literal>
                </emma:interpretation>
                <emma:interpretation id="interp142" emma:lang="en-US" emma:confidence="0">
                  <emma:literal>LPL</emma:literal>
                </emma:interpretation>
                <emma:interpretation id="interp143" emma:lang="en-US" emma:confidence="0">
                  <emma:literal>(PI</emma:literal>
                </emma:interpretation>
                <emma:interpretation id="interp144" emma:lang="en-US" emma:confidence="0">
                  <emma:literal>(PC</emma:literal>
                </emma:interpretation>
              </emma:one-of>
            </emma:emma>
          </inkml:annotationXML>
          <inkml:trace contextRef="#ctx0" brushRef="#br2" timeOffset="952849.6736">14012 14556 12126,'0'-53'4773,"-5"37"-387,5 16 0,-27 0-2967,-1 9-516,5 21-387,-11 9-129,5 18 0,-3 11-129,6 15 0,1 8-129,9 5 258,7 2-258,9 0 0,10-2 0,19-7-258,10-8 129,9-9-387,16-5 0,0-17-645,18 9-516,-16-27-2064,5-6-1032,-5-10-129,-8-8-129,-6-8-129</inkml:trace>
          <inkml:trace contextRef="#ctx0" brushRef="#br2" timeOffset="953598.4749">14757 14763 10836,'0'0'4515,"0"21"129,0-5 0,0-16-2967,0 51-387,-5-22-387,5 14-258,0-4-258,0 11 0,0-4-129,0 4-129,0-4 0,0-7-129,0 2 0,-2-7-129,1-6-129,-3-10-129,4 0-129,0-18-129,0 0-129,-14 0-258,14 0-129,-7-36-129,7 11 258,-2-21 0,2 5 387,0-18 258,0 1 387,3-3 129,-1-6 516,5 8 129,-7-7 258,7 18 0,-7-7-129,15 19 0,-6-3-129,15 18-129,5-4 0,15 14-129,4 1-129,16 10-129,2 0 0,5 5 0,-3 7-129,-4 6 0,-12 4 0,-10 1 0,-15 2 0,-15-1 0,-12 0-129,-8-1 258,-21-5-129,-7-1 0,-10-6 0,-4-2-129,-5-4 0,0-5-129,4 0-258,-3-3 0,13 1-258,-5-12-645,26 14-1677,-1 0-1806,3 0 0,18 0-387,0 0-258</inkml:trace>
          <inkml:trace contextRef="#ctx0" brushRef="#br2" timeOffset="954300.4762">16052 14569 5289,'0'0'3483,"-10"-11"-387,10 11-129,0 0-2193,-16 9-387,16-9 0,0 0 129,-18 7-129,18-7 258,0 0 129,0 0 0,0 0 0,0 0 0,0 0 0,0 0 0,0 0 258,0 0 0,0 0-129,0 0 0,0 0-129,0 0-129,0 0 0,0 0-258,0 0 129,0 0-129,-13 21-129,10-3 0,1 12 0,-3 9 0,3 15 0,-5 1 0,2 11 0,-3 1-258,1 3 129,0-3 0,0-3-129,-2-8 129,2-10-129,0-7 0,2-7 0,-1-7 0,5-4 129,1-21-129,0 29 129,0-29 0,0 17 0,0-17 130,17 11-259,-1-7 0,6-3 0,6 1 0,8-2 0,6 2 0,3-2-517,12 0-902,-18 0-3354,12 0-258,-4-7-258,-3 2-129</inkml:trace>
        </inkml:traceGroup>
        <inkml:traceGroup>
          <inkml:annotationXML>
            <emma:emma xmlns:emma="http://www.w3.org/2003/04/emma" version="1.0">
              <emma:interpretation id="{45DA6798-6D3C-4959-A647-889943A80B3A}" emma:medium="tactile" emma:mode="ink">
                <msink:context xmlns:msink="http://schemas.microsoft.com/ink/2010/main" type="inkWord" rotatedBoundingBox="18896,14746 20301,14676 20374,16143 18969,16212"/>
              </emma:interpretation>
              <emma:one-of disjunction-type="recognition" id="oneOf29">
                <emma:interpretation id="interp145" emma:lang="en-US" emma:confidence="1">
                  <emma:literal>A)</emma:literal>
                </emma:interpretation>
                <emma:interpretation id="interp146" emma:lang="en-US" emma:confidence="0">
                  <emma:literal>a)</emma:literal>
                </emma:interpretation>
                <emma:interpretation id="interp147" emma:lang="en-US" emma:confidence="0">
                  <emma:literal>A )</emma:literal>
                </emma:interpretation>
                <emma:interpretation id="interp148" emma:lang="en-US" emma:confidence="0">
                  <emma:literal>It)</emma:literal>
                </emma:interpretation>
                <emma:interpretation id="interp149" emma:lang="en-US" emma:confidence="0">
                  <emma:literal>At)</emma:literal>
                </emma:interpretation>
              </emma:one-of>
            </emma:emma>
          </inkml:annotationXML>
          <inkml:trace contextRef="#ctx0" brushRef="#br2" timeOffset="954924.4773">17025 14665 10449,'7'-16'4773,"-5"0"129,-2 16-258,0 10-1677,-2 26-2193,-10 3-258,1 16-129,-8 7-129,3 10 129,-7 1-258,0-1 0,1-2-258,-1-8 258,2-9-258,3-10 129,2-11-129,2-9 129,14-23 0,-22 16-129,22-16 258,-9-14-129,9-11 129,0-9-129,4-8 129,7-17-129,3-9 129,5-10-129,6-4 129,4-3 0,1 1 0,4 10 129,-4 4-129,-1 19 129,-5 6 0,-4 20-129,-6 6 0,-14 19 129,22-4-129,-22 4 0,16 21-129,-7 6 129,-1 3 1,5 11-130,-1 6 0,1 6 0,-3 6 0,1 5 0,-2 3 0,2-3 0,-1 2 0,-1-5 0,4-3 0,-1-6 0,1-9 0,-3-10 0,3-6 0,-8-7 0,4-3 0,-9-17-517,12 16-515,-12-16-1032,0-8-2322,0 8-903,-21-29 129,7 8-258</inkml:trace>
          <inkml:trace contextRef="#ctx0" brushRef="#br2" timeOffset="955111.6776">17027 15056 10191,'-21'-23'4386,"21"23"0,26-20-516,5 20-2451,-3-3-516,17 1-645,8 0-387,-3-10-1548,9 1-2322,5 8-387,-11-12-129,2 5-516</inkml:trace>
          <inkml:trace contextRef="#ctx0" brushRef="#br2" timeOffset="955392.4781">17700 14263 11997,'3'-22'4773,"20"10"-129,-1 14 0,4 23-2838,-1 1-774,20 20-258,-1 8-129,13 24-129,-4 13-129,4 21 0,-9 5-258,-5 11 258,-16 0-129,-17 1-129,-10-5-387,-30-19-903,-5-13-3612,-28-13-258,-11-10 129,-10-12-774</inkml:trace>
        </inkml:traceGroup>
      </inkml:traceGroup>
    </inkml:traceGroup>
    <inkml:traceGroup>
      <inkml:annotationXML>
        <emma:emma xmlns:emma="http://www.w3.org/2003/04/emma" version="1.0">
          <emma:interpretation id="{C795BF9B-97BF-4135-9ACF-27199F6278CC}" emma:medium="tactile" emma:mode="ink">
            <msink:context xmlns:msink="http://schemas.microsoft.com/ink/2010/main" type="paragraph" rotatedBoundingBox="7802,16345 24354,16226 24373,18847 7820,189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6E6211C-11C8-4C06-806F-71242DBE792C}" emma:medium="tactile" emma:mode="ink">
              <msink:context xmlns:msink="http://schemas.microsoft.com/ink/2010/main" type="inkBullet" rotatedBoundingBox="7804,16918 9441,16883 9454,17495 7817,17529"/>
            </emma:interpretation>
            <emma:one-of disjunction-type="recognition" id="oneOf30">
              <emma:interpretation id="interp150" emma:lang="en-US" emma:confidence="0">
                <emma:literal>→</emma:literal>
              </emma:interpretation>
            </emma:one-of>
          </emma:emma>
        </inkml:annotationXML>
        <inkml:trace contextRef="#ctx0" brushRef="#br1" timeOffset="963098.8916">5746 16506 9417,'-19'7'4644,"19"-7"-516,-22 9 129,22-9-1806,-16 12-1290,0-8-516,16-4-129,-16 14-129,16-14-129,0 0 0,-16 20-129,16-20 129,0 0 129,4 21-129,12-10 129,3-4-129,13 7 0,7-5 387,17 3-387,9-3 0,19 2 0,7-4 129,12 0-129,2-2 129,9 1-128,-2-3-259,0-1 0,-5 0 0,-6 0 0,-7-2 0,-7 3 0,-10-3 0,-13 0 0,-11 0 0,-12 0 0,-11-3 0,-12-6 0,-18 9 0,6-34 0,-8 11 0,-12-6 0,-6-1 0,-3-2 0,-4 2 0,-1 3 0,1 6 0,2 3 0,6 6 0,19 12 0,-25-15 0,25 15 0,0 0 0,0 0 0,14 16 0,7-1 0,2 2 0,8 7 0,-3 2 0,6 6 0,-6 0 0,-3 4 0,-11 1 0,-12 4 0,-5 4 0,-29-5 0,3 16-1807,-28-12-3095,-5 4-387,-7 0 129,3 9-774</inkml:trace>
      </inkml:traceGroup>
      <inkml:traceGroup>
        <inkml:annotationXML>
          <emma:emma xmlns:emma="http://www.w3.org/2003/04/emma" version="1.0">
            <emma:interpretation id="{2258E8B7-620A-4855-A5DC-7F81C3811325}" emma:medium="tactile" emma:mode="ink">
              <msink:context xmlns:msink="http://schemas.microsoft.com/ink/2010/main" type="line" rotatedBoundingBox="10242,16407 22455,16148 22483,17462 10270,17721"/>
            </emma:interpretation>
          </emma:emma>
        </inkml:annotationXML>
        <inkml:traceGroup>
          <inkml:annotationXML>
            <emma:emma xmlns:emma="http://www.w3.org/2003/04/emma" version="1.0">
              <emma:interpretation id="{AE43D0A5-BC3E-4201-925C-E95E4918E92C}" emma:medium="tactile" emma:mode="ink">
                <msink:context xmlns:msink="http://schemas.microsoft.com/ink/2010/main" type="inkWord" rotatedBoundingBox="10246,16327 16975,16279 16982,17299 10253,17348"/>
              </emma:interpretation>
              <emma:one-of disjunction-type="recognition" id="oneOf31">
                <emma:interpretation id="interp151" emma:lang="en-US" emma:confidence="0">
                  <emma:literal>Reed-write</emma:literal>
                </emma:interpretation>
                <emma:interpretation id="interp152" emma:lang="en-US" emma:confidence="0">
                  <emma:literal>Rued-write</emma:literal>
                </emma:interpretation>
                <emma:interpretation id="interp153" emma:lang="en-US" emma:confidence="0">
                  <emma:literal>Red-Waite</emma:literal>
                </emma:interpretation>
                <emma:interpretation id="interp154" emma:lang="en-US" emma:confidence="0">
                  <emma:literal>Reed-Waite</emma:literal>
                </emma:interpretation>
                <emma:interpretation id="interp155" emma:lang="en-US" emma:confidence="0">
                  <emma:literal>Red-write</emma:literal>
                </emma:interpretation>
              </emma:one-of>
            </emma:emma>
          </inkml:annotationXML>
          <inkml:trace contextRef="#ctx0" brushRef="#br1" timeOffset="1.02645E6">12715 16710 14319,'56'0'4902,"-33"-5"-258,0-4 0,-18-12-3225,20 12-258,-20-12-516,10 3 0,-12-7-516,1 0 0,-4-2-129,-7 2 0,-6 2 0,-3 2-129,-2 5 0,-1 0-258,-1 5 129,-1 2-258,21 9 0,-34-5 0,34 5 0,-23 0 0,23 0 0,0 0 129,-5 18 129,5-18 0,8 12 258,-8-12-129,29 11 258,-8-6 0,-1-5 129,5 0 0,-4 0 129,6 0 0,-6-3 0,6 1 0,-8-7 129,6 7 0,-7-7-129,5 9 129,-7-5-258,4 5 129,-20 0-128,28 0-259,-28 0 0,27 9 0,-11 2 0,-2 5 0,2 1 0,-3 6 0,1 2 0,-2 4 0,-3 1 0,-5-2 0,1 5 0,-5-12-1033,0 13-386,0-34-2064,-9 26-1290,9-26 129,0 0-516,0 0 129</inkml:trace>
          <inkml:trace contextRef="#ctx0" brushRef="#br1" timeOffset="1.02664E6">13318 16547 10707,'20'-32'4515,"-20"32"-129,0 0 0,0 0-2193,25 5-1032,-25-5-516,9 34-387,0-11-645,-9-5-1548,3 3-2580,3 4 258,-5-5-387,5-1 0</inkml:trace>
          <inkml:trace contextRef="#ctx0" brushRef="#br1" timeOffset="1.02681E6">13427 16436 11352,'0'-90'4515,"0"54"-129,0 6-387,-5 10-2580,3 4-3612,2 16-1677,0 0-387,-16 2-258,16-2-516</inkml:trace>
          <inkml:trace contextRef="#ctx0" brushRef="#br1" timeOffset="1.02737E6">13671 16463 5676,'10'-11'4128,"22"11"-516,-7-5-645,27-6-4644,15 11-903,-13-5-516,28 5-903</inkml:trace>
          <inkml:trace contextRef="#ctx0" brushRef="#br1" timeOffset="1.0272E6">13717 15858 13545,'16'-16'4902,"5"-7"0,-21 23-129,0 0-2967,0 0-903,0 0-258,0 0-129,4 21-129,-4 4-129,5 18-128,-1 12-130,1 13 0,0 7 0,4 8 0,0 3 0,0-3 0,3-1 0,-3-11 0,0-7 0,-2-11 0,2-3 0,-5-14-388,8 3-515,-12-23-1806,0 5-2193,0-21 129,-3 18-516,3-18 258</inkml:trace>
          <inkml:trace contextRef="#ctx0" brushRef="#br1" timeOffset="1.02798E6">14350 16548 12255,'32'8'4644,"-14"-7"-258,1 3 0,10 7-2709,-11-11-774,8 0-387,-4-8-129,3 3-129,-6-4 0,4-1 0,-7-5 0,0-1-129,-5-1 0,-7-3-129,-4 0 0,-4 3 0,-12 2-129,-5-1 0,-6 7 0,-7 2-129,0 7 129,-3 4 0,0 14 0,-1-1-129,6 10 129,-2 2-129,8 8 129,-1-1 0,11 3 0,5 2 129,10-4 258,4-1-129,17-4 129,10-4-129,9-7 129,16-5-258,0-7 0,8-9-774,10 7-1935,-6-7-1806,-6-10 0,1-3-387,-7-6-258</inkml:trace>
          <inkml:trace contextRef="#ctx0" brushRef="#br1" timeOffset="1.02133E6">8083 16225 5418,'16'0'3870,"-16"0"-129,0 0 387,0 0-1548,0 0-645,0 0-129,0 0-129,0 0-387,18 21-258,-18-21-129,7 25-129,-7-25-129,11 37-129,-7-14-129,3 8 0,-2-3-129,2 9 0,-3-1-129,1 1 129,0-1-258,1 0 129,-1-4-129,-1-2 0,1-3 258,-2-3-258,1 0 129,0-5-129,-3-3 259,-1-16-259,0 25 0,0-25 0,0 20 0,0-20 0,0 0 0,0 0 0,2 16-130,-2-16-257,0 0-258,0 0-774,0 0-3096,0 0-129,0 0 129,4-11-258</inkml:trace>
          <inkml:trace contextRef="#ctx0" brushRef="#br1" timeOffset="1.02205E6">8167 16189 9417,'16'-5'4644,"13"-6"-516,-12 8 129,1-8-1419,18 11-903,-11-4-645,17 4-516,-6 0-129,8 7-258,-6 2 0,4 7-129,-8 0 0,-2 7-129,-9 2 129,-1 0-129,-12-2 0,-4 2 0,-6-2-129,-11 1 0,-9-1-129,-6-7-129,-3 1 0,-10-4 0,2 3-129,-6-7 129,9 0 0,-3-4 129,10 0-129,1-1 129,6 0 0,20-4 129,-25 8 0,25-8 0,0 0 0,0 20 129,0-20 129,20 21 0,-1-8 0,10 3 0,1 0 0,9 5 129,0-3-129,6 3 0,-4-1 129,1 1-258,-3-1 259,-1-1-388,-6-1 0,-4 0 0,-5-4 0,0 0 0,-7 1 0,-16-15 0,25 16 0,-25-16 0,0 0 0,0 0 0,22 21-1291,-22-21-3224,0 0-387,0 0 258,-18-11-645</inkml:trace>
          <inkml:trace contextRef="#ctx0" brushRef="#br1" timeOffset="1.02349E6">9056 16739 12255,'6'18'4515,"-6"-18"-258,0 0 129,3 19-1806,-3-19-1548,0 0-258,0 0 0,16 14-258,-16-14 0,0 0-129,20 7-129,-20-7 129,18 0-257,-18 0-130,19 0 0,-19 0 0,23-12 0,-23 12 0,27-25 0,-11 7 0,-2-1 0,-1-4 0,-3-4 0,-2-1 0,-7-1 0,-1 1 0,-3 1 0,-11 2 0,-2 5 0,-6 1 0,1 6 0,-4 1-259,5 7-128,-3-1 0,7 6 0,-2 0 0,18 0 0,-26 0 0,26 0 129,0 0-129,-14 15 129,14-15 0,0 0 129,0 0 129,0 0 129,16 14 129,-16-14 0,30 2 258,-12-2 0,5 0 0,-6-2 129,8 2-129,-7-6 1,4 6-517,-6-1 0,3 1 0,-19 0 0,30 1 0,-14 5 0,0 3 0,-16-9 0,32 25 0,-14-9 0,-2 3 0,-2 2 0,-1 3 0,-2 2 0,-8 1 0,2 3 0,-6-12 0,4 5-4387,-3-3-515,0-1 129,-5-3-516</inkml:trace>
          <inkml:trace contextRef="#ctx0" brushRef="#br1" timeOffset="1.02473E6">9675 16694 10191,'61'-10'4515,"-34"10"-129,-4 0 0,0-6-516,5 6-2322,-10 0-516,11 0-387,-29 0 129,33 0-258,-33 0 0,27-3-128,-27 3-388,20-14 0,-20 14 0,7-22 0,-7 22 0,0-28 0,0 28 0,-20-27 0,1 16 0,-6 2 0,-2 4 0,-5 2 0,0 3 0,0 3 0,0 10 0,3 1 0,6 2-130,0 2 130,5 5 130,6 0-260,7 2 260,5 0-130,0 0 0,12-2 0,6 2 0,7-6 0,1-3 0,8-2 0,0-3 0,5-6 0,4-5 0,1 0 0,4-3 0,6-10 0,-1-1 0,4-2 0,0-5 0,0-4 0,-2 2 0,-5-2 0,-9 0 0,-11 2 0,-9 2 0,-14 1 0,-7 4-130,0 16 130,-33-20 0,4 15 0,-1 5-129,-2 0 129,0 9-129,3 3 129,6 6-129,4 5 129,6 0 258,4 2-387,8 0 387,1 0-258,9-2 130,5 0-130,4-3 0,5-6 0,0 0 0,3-5 0,-4-7 0,3-2 0,-2-2 0,2-10 0,-2-8 0,4-1 0,-3-8 0,5 1 0,-2-2 0,1-2 0,-3 0 0,-2 1 0,-2-1 0,-5 4 0,-3 1 0,-4 1 0,-4-1 0,-1 4 0,-4 0 0,0 3 0,0 1 0,0 1 0,0 2 0,0 16 0,-9-27 0,9 27 0,-9-23 0,9 23 0,-7-25 0,3 9 0,1-2 0,1-1 0,-2-3 0,3-1 0,-3 0 0,0 0 0,1-2 0,-1 4 0,-3-4 0,2 5 0,-2 2 0,7 18 0,-16-30 0,16 30 0,-16-18 0,16 18 0,0 0 0,-18-8 0,18 8 0,0 0 0,0 0 0,-5 16 0,5 10 0,1 10 0,8 12 0,4 11 0,1 10 0,9 7 0,0 4 0,2-1 0,4-8 0,1-5 0,2-6 0,-2-10 0,4-2 0,-16-21 0,10 8-4516,-7-13-515,3 1-258,-24-23-129</inkml:trace>
          <inkml:trace contextRef="#ctx0" brushRef="#br1" timeOffset="1.02503E6">11182 16591 13674,'46'4'4386,"-17"-4"-129,5 1-129,-1 1-2709,14-2-3225,4 0-2322,-3 0 129,6-3-645,-6-4 129</inkml:trace>
          <inkml:trace contextRef="#ctx0" brushRef="#br1" timeOffset="1.02581E6">11844 16346 13287,'0'-20'4644,"0"20"-129,0 0 258,0 0-2193,0 14-1548,0 15-258,2-3-258,5 14-129,-4-1-128,6 7-259,-2 0 0,4 2 0,-4-7 0,2-2 0,-2-3 0,0-8 0,-2-5 0,1-7 0,-6-16 0,0 0 0,0 0 0,19 2 0,-19-2 0,18-28 0,-7 5 0,1-6 0,-1-5 0,3-1 0,-3-4 0,1 1 0,-3 1 0,0 5 0,-2 4 0,-1 4 0,-1 8 0,-5 16 0,0 0 0,21 11 0,-7 12 0,2 7 0,4 4 0,1 2 0,3 3 0,-1 0 0,-2-5 0,-1-4 0,-3-5 0,-2-7 0,-15-18 0,19 19 0,-19-19 0,0 0 0,14-17 0,-8-8 0,-6-11 0,1-8 0,-1-13 0,0-9 0,-5-9 0,-4 2 0,0 4 0,-3 5 0,7 18 0,-15-6-1033,16 36-3998,4 16-258,-16 0 0,11 20-516</inkml:trace>
        </inkml:traceGroup>
        <inkml:traceGroup>
          <inkml:annotationXML>
            <emma:emma xmlns:emma="http://www.w3.org/2003/04/emma" version="1.0">
              <emma:interpretation id="{47820E5B-D1CF-48DE-B97B-F64A6C0C2E32}" emma:medium="tactile" emma:mode="ink">
                <msink:context xmlns:msink="http://schemas.microsoft.com/ink/2010/main" type="inkWord" rotatedBoundingBox="17680,16372 22457,16271 22483,17462 17706,17564"/>
              </emma:interpretation>
              <emma:one-of disjunction-type="recognition" id="oneOf32">
                <emma:interpretation id="interp156" emma:lang="en-US" emma:confidence="1">
                  <emma:literal>Memory</emma:literal>
                </emma:interpretation>
                <emma:interpretation id="interp157" emma:lang="en-US" emma:confidence="1">
                  <emma:literal>Me moony</emma:literal>
                </emma:interpretation>
                <emma:interpretation id="interp158" emma:lang="en-US" emma:confidence="0">
                  <emma:literal>Memo any</emma:literal>
                </emma:interpretation>
                <emma:interpretation id="interp159" emma:lang="en-US" emma:confidence="0">
                  <emma:literal>Memos }</emma:literal>
                </emma:interpretation>
                <emma:interpretation id="interp160" emma:lang="en-US" emma:confidence="0">
                  <emma:literal>Memo my</emma:literal>
                </emma:interpretation>
              </emma:one-of>
            </emma:emma>
          </inkml:annotationXML>
          <inkml:trace contextRef="#ctx0" brushRef="#br1" timeOffset="1.02917E6">15521 16198 12513,'1'-23'4644,"-1"23"-129,0 0-129,16 34-3225,-14-8-516,9 17-258,-2-2-258,5 14 258,-3-3-258,3 1-129,0-5 0,-3-5 0,-1-9-129,-3-10 129,1-6 0,-8-18 0,0 0 129,0 0-129,0 0 129,0-28 0,-4-2 0,-1-8 0,-2-8 0,-1-6 0,1-6-129,0-1 258,0-1 0,0 3-129,0 3 129,2 12-129,1 8 129,0 11-258,4 23 129,-1-16-129,1 16 129,9 21-129,7 4 0,1 5 0,5 6-129,3 3 258,1-2-258,3 4 258,-1-4-258,-3-3 129,0-4-129,-4-5 129,1-3-129,-5-8 129,-1-2-129,-16-12 0,29 0 129,-29 0 0,27-32 0,-13-1 0,0-10 129,4-12-129,1-6 129,5-5-129,-3 4 129,2 3 0,-5 8 0,0 8 0,-6 8 129,-1 15-129,-11 20 0,0 0 0,0 0 0,0 0 0,3 11 0,-3 21-129,0 3 0,0 13 129,0 4-129,0 7 129,2 3-129,11 2 130,3-2-260,0-7 1,5 0-129,-5-12-516,7 7-516,-23-16-2967,11-2-903,-6-13 129,0-3-516</inkml:trace>
          <inkml:trace contextRef="#ctx0" brushRef="#br1" timeOffset="1.02959E6">16485 16426 9804,'58'-6'4773,"-26"1"-129,4 1-258,8 4-2064,-17-14-1032,10 9-516,-12-11-129,0 2-258,-9-4-129,-5 2 0,-9-2-129,-2 0-129,-9 2 129,-9 2-129,-7 5 0,-5 4 0,-2 5 0,-6 0 0,3 12-129,-1 6 0,4 7 0,6 3 129,6 4-258,6 0 129,14 6-129,0-6 0,16 2 0,11-8 129,10 1-129,6-9-129,8 3 0,-3-16-1032,11-1-2967,-4 1 129,-7-5-387,0 0-387</inkml:trace>
          <inkml:trace contextRef="#ctx0" brushRef="#br1" timeOffset="1.0304E6">17000 16221 10320,'31'25'4773,"-14"-5"-129,7 5-258,4 14-2451,-12-14-903,7 10-387,-7-5-258,-3 2-387,-3-3-258,-8-10-129,3 5-129,-5-24 0,0 19-129,0-19 129,0 0 129,0-16 258,4-5 129,5-4 387,-4-9 0,8 0 129,-6-7 129,11 8-129,-10-8 129,10 12-129,-3-1-129,4 12-129,1 2 0,5 13-129,3 3 0,2 10-129,0 10 129,1 5-129,-3 3-129,-3-1 0,-4 5-258,-8-7-129,1 7-387,-14-16-645,5 14-387,-5-30-129,0 29 516,0-29 129,0 0 387,0 0 387,0 0 645,0 0 903,-1-15 645,11 1 0,-6-20 129,17 13-129,-14-18-387,18 12-129,-12-8-129,10 8-258,-7 2-129,5 11-129,-1 3-129,1 11 0,-1 0-129,3 14 0,-4 4 129,4 7-258,-1 0 258,-1 3-258,-1 1 0,-1 1 0,1 2-129,-6-5-387,6 10-516,-19-14-2451,8 7-1419,-3-1 0,-3-2-387,1-3-258</inkml:trace>
          <inkml:trace contextRef="#ctx0" brushRef="#br1" timeOffset="1.03096E6">18427 16280 6321,'-2'-22'4644,"-26"-8"-516,8 20-516,1 4-1806,-19-4-516,15 10-387,-11 3-387,9 15-258,-1 3-258,6 11 0,6 4 0,5 3 0,4-2 129,5 6 129,0-7 129,12 1 258,2-9-129,8 3 258,-4-15-129,10 3 129,-7-12 0,13-1 0,-7-6-258,5-4 0,-5-15 0,3-3 0,-9-10-258,-3-3 0,-9-10 0,-7-1-258,-2 0-129,-15-2-258,-2 12-516,-19-16-1806,6 28-2322,-2 2 0,2 15-258,5 7-258</inkml:trace>
          <inkml:trace contextRef="#ctx0" brushRef="#br1" timeOffset="1.03152E6">18898 16540 10836,'40'-11'4773,"-21"2"-129,-1-2-129,9 8-2709,-20-20-645,9 7-645,-11-9-129,-1-2-129,-4-5-129,-4-5-129,-7-2-129,-5-6 0,2 9-258,-7-6-129,7 15-258,-11-8-387,25 35-903,-34-20-1161,16 20-1290,18 0-258,-27 18-258,22 7 516</inkml:trace>
          <inkml:trace contextRef="#ctx0" brushRef="#br1" timeOffset="1.03179E6">18882 16264 7869,'59'-4'4644,"-34"-3"129,-2 4-774,-5-19-1161,16 22-645,-16-12-645,14 10-516,-11-7-129,7 9-258,-5-3 0,4 3-129,-6 0-129,6 0 0,-4 1-129,-1 6-128,-1 2-130,0 4 0,1 3 0,-5 2-130,3 7-257,-8-4-387,10 14-774,-17-4-3354,13-1-258,-6-3-129,6-2-129</inkml:trace>
          <inkml:trace contextRef="#ctx0" brushRef="#br1" timeOffset="1.03219E6">19916 16280 11610,'39'-11'4902,"-21"11"-129,-2 7 0,3 20-2838,-19-27-903,32 34-516,-16-18-129,4 2-129,-2-6-129,0-1 0,1-4-129,2-7 0,1 0 0,-1-2 129,0-7 0,1-2 0,-3-1 129,-1 0 0,-18 12 0,25-20 129,-25 20-129,0 0 0,0 0-129,0 0 1,0 0-130,4 36 0,-4 1 0,-13 7 0,-3 8 0,-3 8 0,-6 1 0,-4 1 0,-1-3 0,-2-8 0,2 6-517,-13-10-4256,13-6-258,-4-11-129,4 0-387</inkml:trace>
        </inkml:traceGroup>
      </inkml:traceGroup>
      <inkml:traceGroup>
        <inkml:annotationXML>
          <emma:emma xmlns:emma="http://www.w3.org/2003/04/emma" version="1.0">
            <emma:interpretation id="{475459C8-FA74-4019-A964-A7E6C33DFFF2}" emma:medium="tactile" emma:mode="ink">
              <msink:context xmlns:msink="http://schemas.microsoft.com/ink/2010/main" type="line" rotatedBoundingBox="10537,17556 24363,17456 24373,18847 10547,18947"/>
            </emma:interpretation>
          </emma:emma>
        </inkml:annotationXML>
        <inkml:traceGroup>
          <inkml:annotationXML>
            <emma:emma xmlns:emma="http://www.w3.org/2003/04/emma" version="1.0">
              <emma:interpretation id="{85289927-5005-4054-AFC4-C91469ECABE7}" emma:medium="tactile" emma:mode="ink">
                <msink:context xmlns:msink="http://schemas.microsoft.com/ink/2010/main" type="inkWord" rotatedBoundingBox="10537,17556 14846,17525 14854,18524 10544,18555"/>
              </emma:interpretation>
              <emma:one-of disjunction-type="recognition" id="oneOf33">
                <emma:interpretation id="interp161" emma:lang="en-US" emma:confidence="1">
                  <emma:literal>Random</emma:literal>
                </emma:interpretation>
                <emma:interpretation id="interp162" emma:lang="en-US" emma:confidence="0">
                  <emma:literal>Rando m</emma:literal>
                </emma:interpretation>
                <emma:interpretation id="interp163" emma:lang="en-US" emma:confidence="0">
                  <emma:literal>Rondo m</emma:literal>
                </emma:interpretation>
                <emma:interpretation id="interp164" emma:lang="en-US" emma:confidence="0">
                  <emma:literal>Hando m</emma:literal>
                </emma:interpretation>
                <emma:interpretation id="interp165" emma:lang="en-US" emma:confidence="0">
                  <emma:literal>Rancho m</emma:literal>
                </emma:interpretation>
              </emma:one-of>
            </emma:emma>
          </inkml:annotationXML>
          <inkml:trace contextRef="#ctx0" brushRef="#br2" timeOffset="1.03615E6">8379 17322 14319,'0'0'4515,"-6"-16"-258,6 16 129,0 0-2580,0 9-1032,0 9-258,2 14-129,3 0 0,4 12 0,-2 3-129,6 6 0,-4-3-129,3 5 129,-3-3-258,2-3 130,-4-1-130,-2-5-130,2-2 1,-5-11-129,4-1-129,-6-12-258,3 3 0,-3-20-1161,0 0-1935,0 0-645,0 0-258,0-18 0,0 0-387</inkml:trace>
          <inkml:trace contextRef="#ctx0" brushRef="#br2" timeOffset="1.03676E6">8420 17306 11997,'28'-51'4515,"-8"29"-516,6 6 258,12 13-2193,-13-15-774,17 18-258,-8-9-387,9 9-129,-11 0-258,2 7 0,-10 0-129,-2 6 129,-22-13-129,23 32-129,-23-9 0,0 0-258,-11 5 0,-10-4-258,3 6-258,-14-9 0,9 6-129,-14-13 0,12 6-129,-7-15 258,10 7-129,-3-8 387,8 3 129,1-2 258,16-5 129,-20 16 387,20-16 0,-5 24 387,5-24 129,0 32 0,0-32 0,26 39 0,-11-21-129,15 12 0,-5-7-129,12 9-129,-3-4-258,9 8 0,-2-2 129,1 3-129,1 2 0,0-1-129,-2-3 1,-2-1-130,-5-6 0,-6-3 0,-5-5 0,-5-4 0,-18-16 0,21 9 0,-21-9-1807,0 0-2579,0 0-387,-16-9 129,-3-5-387</inkml:trace>
          <inkml:trace contextRef="#ctx0" brushRef="#br2" timeOffset="1.03773E6">9565 17787 11352,'4'-13'4386,"-4"13"-258,0 0 129,0-20-1935,0 20-645,0 0-516,-7-16-387,7 16-129,-24-23-258,7 9-129,-3 3 0,-5-1-129,-3 3 0,-1 4 0,-3 3-129,0 2 129,0 2-129,2 10-129,2 4 129,3 4-129,5 3 0,2 2 0,8 3 129,4 1 0,6-3-129,0 5 129,9-5 0,5-1 0,2-3 129,2-5 0,2-1-129,-2-5 0,-1-4 129,-1-7-129,2 0 129,-2-5 0,2-6 0,-2-5 129,5 0 1,-3-7-259,0 2 0,-2-4 0,2 3 0,-8 1 0,-10 21 0,18-28 0,-18 28 0,7-18 0,-7 18 0,0 0 0,18 2 0,-18-2 0,23 21 0,-5-5 0,3 0 0,2 5 0,-3-3 0,3 7 0,-23-25-517,36 28-3998,-36-28-129,21 16-258,-21-16 129</inkml:trace>
          <inkml:trace contextRef="#ctx0" brushRef="#br2" timeOffset="1.03817E6">9734 17747 13287,'16'-10'4515,"-16"10"-258,23 0 387,-23 0-2193,36 17-1161,-36-17-516,34 25-258,-18-10-258,1 1-129,-1 1 0,-16-17-129,24 32-129,-24-32 0,12 25 129,-12-25-258,0 0 258,9 18 0,-9-18-129,0 0 258,3-12-129,-3 12 387,2-34-129,4 18 130,-6-11-388,7 6 0,-4-6 0,4 6 0,0 1 0,-7 20 0,22-28 0,-22 28 0,30-14 0,-14 12 0,2 2 0,3 3 0,1 4 0,1 6 0,2 5 0,-2-2 0,2 7 0,-6-9 0,11 20-2323,-8-15-2321,1 3-258,-2-4 129,6-4-258</inkml:trace>
          <inkml:trace contextRef="#ctx0" brushRef="#br2" timeOffset="1.03927E6">10638 17781 8514,'35'-11'4515,"-6"-5"-129,-29 16 129,16-26-774,0 22-1161,-16-19-774,0 23-516,-9-27-387,9 27-386,-18-19-517,18 19 0,-32-7 0,13 7 0,-5 5 0,0 8 0,2 6 0,1 4 0,1 2 0,2 4 0,8-1 0,4 1 0,5-1 0,1 0 0,5-3 0,6-2 0,3-1 0,2-10 0,0-1 0,2-7 0,0-4 0,3 0 0,-2-17 0,1-6 0,-2-7 0,-2-5 0,-2-8 0,2-5 0,-7-9 0,2-5 0,-6-8 0,0-3 0,-1-5 0,-1 2 0,-3 3 0,0 7 0,0 11 0,0 10 0,0 13 0,-3 14 0,3 18 0,-9 15 0,5 18 0,3 10 0,1 12 0,0 8 0,5 6 0,6 2 0,3 0 0,5-5 0,5-4 0,2-1 0,4-8 0,1-3 0,1-4 0,-2-5 0,2-7 0,-2-6 0,-1-6 0,-1-12 0,1-6 0,-3-4 0,1-11 0,0-8 0,-2-8 0,-1-7 0,-2-1 0,-4-4 0,-4 1 0,-4 3 0,-6 3 0,-4 5 0,0 6 0,0 21 0,-9-18 0,9 18 0,-19 5 0,19-5 0,-16 36 0,12-11 0,2 5 0,2 0 0,6 4 0,6 0 0,2-2 0,6-2 0,-1-2 0,3-5 0,-3-7 0,-1-1 0,0-12 0,1-1 0,-19-2 0,32-14 0,-23-8 0,2-2 0,-7-7 0,-3-1 0,-1-5 0,-10 0 0,-8 1 0,-7 2 0,-2 9 0,-8-3 0,13 23-1678,-13-6-3224,6 11-258,3 0 0,8 5-258</inkml:trace>
          <inkml:trace contextRef="#ctx0" brushRef="#br2" timeOffset="1.04052E6">11847 17660 8901,'-3'18'4644,"3"-18"-258,7 23 129,-7-23-645,28 36-1935,-28-36-387,22 39-516,-15-21-129,11 10-387,-10-7-129,7 3-257,-6-5-130,0-1 0,-9-18 0,12 19 0,-12-19 0,0 0 0,11-12 0,-8-9 0,3-4 0,-1-7 0,2-4 0,4-1 0,-4-1 0,3 6 0,-2 2 0,2 7 0,-3 4 0,-7 19 0,23-13 0,-23 13 0,27 9 0,-13 7 0,1 5 0,-3 2 0,2 4 0,-3 0 0,-2 1 0,-7-6-259,3 6-644,-5-28 0,4 32 0,-4-32 129,0 0 129,0 0 387,0 0 387,24-18 258,-18-8 258,8 6 129,-7-14 129,9 9-129,-7-8-129,5 6-257,-3 0-388,1 6 0,-1 1 0,5 8 0,-16 12 0,32-11 0,-14 11 0,3 5 0,2 8 0,0 1 0,2 0 0,-2 1 0,-1 2 0,-1 1 0,-3 0 0,0-2 0,-2 4 0,-2-1 0,0 4 0,-3 0 0,0 1 0,-3-5 0,0-1 0,-1 0 0,-7-18 0,5 17 0,-5-17 0,0 0 0,9 20-775,-9-20-3869,0 0-516,0 0 258,-13 0-516</inkml:trace>
        </inkml:traceGroup>
        <inkml:traceGroup>
          <inkml:annotationXML>
            <emma:emma xmlns:emma="http://www.w3.org/2003/04/emma" version="1.0">
              <emma:interpretation id="{17B9740D-8236-42FC-A118-BB8DCB0FF29E}" emma:medium="tactile" emma:mode="ink">
                <msink:context xmlns:msink="http://schemas.microsoft.com/ink/2010/main" type="inkWord" rotatedBoundingBox="15620,17972 16933,17919 16951,18387 15639,18439"/>
              </emma:interpretation>
              <emma:one-of disjunction-type="recognition" id="oneOf34">
                <emma:interpretation id="interp166" emma:lang="en-US" emma:confidence="1">
                  <emma:literal>ace</emma:literal>
                </emma:interpretation>
                <emma:interpretation id="interp167" emma:lang="en-US" emma:confidence="0">
                  <emma:literal>ale</emma:literal>
                </emma:interpretation>
                <emma:interpretation id="interp168" emma:lang="en-US" emma:confidence="0">
                  <emma:literal>ate</emma:literal>
                </emma:interpretation>
                <emma:interpretation id="interp169" emma:lang="en-US" emma:confidence="0">
                  <emma:literal>ach</emma:literal>
                </emma:interpretation>
                <emma:interpretation id="interp170" emma:lang="en-US" emma:confidence="0">
                  <emma:literal>are</emma:literal>
                </emma:interpretation>
              </emma:one-of>
            </emma:emma>
          </inkml:annotationXML>
          <inkml:trace contextRef="#ctx0" brushRef="#br2" timeOffset="1.04155E6">13726 17612 9546,'18'-32'5160,"-17"14"-387,-1 2-129,-12-7-774,12 23-2451,-39-19-645,16 15-258,-9 2-129,1 2-258,-1 7-129,4 9 0,1 4 0,8 5 0,3 3 0,5 4 0,4 0-129,5 0 129,2 0-129,0 0 129,0-1 0,5-3-129,4-1 129,2-8-129,1 1 129,-12-20-129,25 21 258,-9-19-129,0-2 0,2-7 258,0-11 0,3 2 129,-7-9 0,6 4 0,-6-7 1,4 6-388,-6 1 0,3 3 0,-6 2 0,-9 16 0,17-16 0,-17 16 0,22 0 0,-22 0 0,28 16 0,-10-4 0,5 12 0,-5-10-775,16 23-1805,-8-19-2193,-1 5-258,0-7-129,2-2-129</inkml:trace>
          <inkml:trace contextRef="#ctx0" brushRef="#br2" timeOffset="1.042E6">14366 17673 13545,'7'-54'4902,"-12"33"-258,-8 5 129,-15-4-3096,28 20-774,-37 0-516,15 13-129,1 3-129,0 7-129,3 5 0,2 1-129,7 5-129,0-6 0,9 2 0,0-8-258,16 3 0,4-11 0,12-2 129,5-10 0,13-2 129,0-5 0,12-11 129,0-6 129,-3-8 387,-1-2 0,-10-7 0,-3 3 129,-18-4 129,-4 9-129,-18-4 129,-3 10-258,-9 3 129,7 22-258,-38-14 0,13 14 0,-1 14-129,1 10-129,2 6 0,3 7 0,8 6-129,5 0-129,5 5 129,2-9-516,9 11-258,-2-24-1677,11 3-2322,8-8 0,1-3-258,3-8 129</inkml:trace>
        </inkml:traceGroup>
        <inkml:traceGroup>
          <inkml:annotationXML>
            <emma:emma xmlns:emma="http://www.w3.org/2003/04/emma" version="1.0">
              <emma:interpretation id="{12274F46-36C6-4BEF-9852-F2C16296BDE3}" emma:medium="tactile" emma:mode="ink">
                <msink:context xmlns:msink="http://schemas.microsoft.com/ink/2010/main" type="inkWord" rotatedBoundingBox="17434,17976 18910,18021 18898,18427 17422,18382"/>
              </emma:interpretation>
              <emma:one-of disjunction-type="recognition" id="oneOf35">
                <emma:interpretation id="interp171" emma:lang="en-US" emma:confidence="0">
                  <emma:literal>on</emma:literal>
                </emma:interpretation>
                <emma:interpretation id="interp172" emma:lang="en-US" emma:confidence="0">
                  <emma:literal>as</emma:literal>
                </emma:interpretation>
                <emma:interpretation id="interp173" emma:lang="en-US" emma:confidence="0">
                  <emma:literal>an</emma:literal>
                </emma:interpretation>
                <emma:interpretation id="interp174" emma:lang="en-US" emma:confidence="0">
                  <emma:literal>in</emma:literal>
                </emma:interpretation>
                <emma:interpretation id="interp175" emma:lang="en-US" emma:confidence="0">
                  <emma:literal>ors</emma:literal>
                </emma:interpretation>
              </emma:one-of>
            </emma:emma>
          </inkml:annotationXML>
          <inkml:trace contextRef="#ctx0" brushRef="#br2" timeOffset="1.04306E6">15501 17651 5418,'0'0'4515,"0"0"0,0 0-516,0 0-1161,2 16-516,-2-16-387,0 0-516,19 0-387,-3 2-129,-16-2-258,25 0-129,-25 0 0,25-5-258,-25 5 129,20-14-129,-20 14 0,10-25-129,-10 9 129,0-2-258,-1 0 129,-10 0-258,11 18 129,-36-26-129,11 17 129,-5 5-129,-2 4 0,-2 2 129,1 10-129,-1 4 0,2 4 0,2 3 0,6 6 0,7-3 129,4 4-129,10-1 129,3 3 0,7-2 129,10 0 129,12-1-129,1-2 129,8-3-129,-3-6 129,4 0-129,-3-9 0,1-6-129,-1-3 0,-2-7 0,-4-10-129,4-7 258,-2-6-129,3-5 129,-1-5 0,3 0 1,-1-3-130,3 6 0,-5-3 0,1 12 0,-4 5 0,-1 10 0,-2 12 0,-3 2 0,0 15 0,-3 9 0,-3 6 0,-3 2 0,-3 3 0,-5-1 0,0 1 0,-8-9 0,1-2-130,-1-8-128,0-17 0,0 16 129,0-16 0,0 0 129,20-23 0,1 2 129,6-6-129,5-3 129,5-2 0,6 4 0,-2-1 0,3 8 0,-3 5 1,0 9-130,-3 7 0,-3 0 0,-3 14 0,-3 7 0,-5 2 0,-2 4 0,-6 1 0,-5-3 0,-3-2 0,-6 1 0,-2-7 0,0-17 0,-14 31 0,-13-31-1549,4 9-3482,-7-8-129,-4 1 0,-1-2-516</inkml:trace>
        </inkml:traceGroup>
        <inkml:traceGroup>
          <inkml:annotationXML>
            <emma:emma xmlns:emma="http://www.w3.org/2003/04/emma" version="1.0">
              <emma:interpretation id="{2761E861-5309-458E-8973-DDE4E48AE0A9}" emma:medium="tactile" emma:mode="ink">
                <msink:context xmlns:msink="http://schemas.microsoft.com/ink/2010/main" type="inkWord" rotatedBoundingBox="19538,17820 24365,17785 24373,18847 19546,18882"/>
              </emma:interpretation>
              <emma:one-of disjunction-type="recognition" id="oneOf36">
                <emma:interpretation id="interp176" emma:lang="en-US" emma:confidence="1">
                  <emma:literal>memory</emma:literal>
                </emma:interpretation>
                <emma:interpretation id="interp177" emma:lang="en-US" emma:confidence="0">
                  <emma:literal>me many</emma:literal>
                </emma:interpretation>
                <emma:interpretation id="interp178" emma:lang="en-US" emma:confidence="0">
                  <emma:literal>memo my</emma:literal>
                </emma:interpretation>
                <emma:interpretation id="interp179" emma:lang="en-US" emma:confidence="0">
                  <emma:literal>me moony</emma:literal>
                </emma:interpretation>
                <emma:interpretation id="interp180" emma:lang="en-US" emma:confidence="0">
                  <emma:literal>memo My</emma:literal>
                </emma:interpretation>
              </emma:one-of>
            </emma:emma>
          </inkml:annotationXML>
          <inkml:trace contextRef="#ctx0" brushRef="#br2" timeOffset="1.04414E6">17374 17500 12513,'16'0'4902,"-4"13"-258,3 10 129,15 16-3483,-21-12-387,10 13-258,-8-2-387,0 1-129,-2-4-258,-8-6-129,3-1 0,-4-10-129,0-2 0,0-16 0,0 0 129,0 0 129,5-10 129,6-10 258,-4-10-129,11 1 258,-4-12 129,7 4 0,-5-6 0,4 10-129,-2 0-129,3 10 0,-1 7 0,-1 9-129,1 7 0,-2 9-129,-1 11 0,-1 3-129,-3 5 0,-4-1 0,0 1-258,-8-3 0,3 2-258,-4-11 129,0 4 0,0-20 129,0 19 0,0-19 258,0 0 129,18 0 258,-9-16 129,-9 16 129,25-41 0,-8 18 0,-2-7 0,2 5-129,-2-2 0,2 9-129,-2 2 0,4 8 0,1 8-129,5 0 0,-2 14 129,4 7-128,1 1-130,-1 4 0,-1 3 0,-4-1 0,-3 2-259,-10-3-128,4 5-258,-13-16-1161,3 9-2967,-3-5-258,2-1-129,-2-19-258</inkml:trace>
          <inkml:trace contextRef="#ctx0" brushRef="#br2" timeOffset="1.04461E6">18375 17731 9804,'72'-9'5031,"-30"6"-258,3-2-129,1-11-1935,11 16-1161,-16-11-774,9 4-129,-13-9-258,2 3-129,-10-4 0,-6 1 0,-7-4-129,-7 0 0,-9 3 0,0 1-129,0 16 0,-38-27-129,10 22 129,-8 3-129,-1 2-129,-6 7 129,4 9-129,0 2 129,7 5 0,3 2 0,12 3-129,6 2 258,11 1-129,7-1 129,14 0-129,11-3 258,8 0 0,6-6-129,2-2 0,2-8-258,-1 5-258,-9-16-1548,1-2-2451,-4-3-258,-7-6-258,0-3-258</inkml:trace>
          <inkml:trace contextRef="#ctx0" brushRef="#br2" timeOffset="1.04526E6">19158 17553 10191,'16'-8'5031,"7"20"0,-23-12-258,29 41-1806,-29-41-1806,28 43-258,-15-22-516,1 6-258,-3-6-129,-4 0-129,0 1-129,-7-22 0,7 26-129,-7-26 129,0 0 129,0 0 0,0 0 129,14-14 129,-9-11 129,4-1 129,-3-10-129,6 2 129,-3-3-129,5 5 129,-3 2-129,5 8-129,-16 22 129,34-18-129,-15 18 0,4 11-129,-1 7 129,-1 3-129,-1 2 0,-4 1-129,0-3 129,-7-2-129,-2-1-129,-6-2 129,-1-16-129,0 23 0,0-23 129,0 0 0,0 18 0,0-18 129,0 0 129,18-11 0,-7-5 0,5 0 129,0-3 129,7-2-129,0-3 0,6 5 0,-3 1 0,5 6-128,-3 4-130,2 8 0,-1 0 0,-3 13 0,-1 6 0,-7 5 0,0 4 0,-7-3-259,-1 9-257,-4-11-129,6 11-516,-12-34-645,25 37-2322,-9-23-903,5-1 0,6-8-258,3-3-129</inkml:trace>
          <inkml:trace contextRef="#ctx0" brushRef="#br2" timeOffset="1.04572E6">20332 17497 11997,'13'-27'4902,"-5"9"-258,-8 18-129,0 0-2709,0 0-903,0 0-387,0 0-129,-7 18-258,-3 0 0,-1 5-129,0 3 0,4 5-129,2 3 129,1-2 0,4 0-129,2 0 129,9-4-129,5 2 129,2-1 129,5-6-129,2-2 258,3-5-258,1-3 258,-1-6 0,-1-7-129,-1 0 129,-6-18-129,-2-7 0,-8-9 0,-4-7 0,-6-5 0,0-4-129,-4-1 129,-8-3-258,3 10-258,-9-6-645,14 31-1677,-8-5-2193,12 24 0,-21-14-258,21 14-258</inkml:trace>
          <inkml:trace contextRef="#ctx0" brushRef="#br2" timeOffset="1.04631E6">20802 17756 14190,'92'9'5031,"-46"-9"-258,-3 0 0,-20-16-3483,16 7-516,-14-10-387,0-3 0,-11-4-129,-3-5-129,-7-2-129,-4-3-129,-2 0 129,-11-1-258,-1 5 0,-7-2-129,3 11 0,-7 0-129,7 11 0,-5-4 129,23 16 0,-30-13 0,30 13 129,-18 0 0,18 0 129,0 0 0,0 0 0,-2 9 129,2-9 0,0 0 129,13 20 0,-13-20 0,23 5 258,-5-2 0,-2-3 0,9 0 129,-2-5-129,7 2 129,-1-6 0,6 3-129,-3-3 0,2 4 0,-6-4 0,1 6-128,-6-4-259,-3 7 0,-4-4 0,-16 4 0,24 5 0,-24-5 0,24 29 0,-12-6 0,-1 4 0,1 3 0,-1 2 0,-2 0 0,1 5 0,-6-8 0,3 12-646,-9-16-4385,2 5-129,0-9 0,0 2-258</inkml:trace>
          <inkml:trace contextRef="#ctx0" brushRef="#br2" timeOffset="1.04678E6">21613 17470 13674,'5'-16'4773,"15"5"0,-4 11-258,10 20-3354,-6-6-516,14 13-129,0-4-258,6 2 0,0-4-258,1-3 129,-2-6-129,-2-6 0,-3-5 0,-4-1-129,-1-12 129,-6-6 0,0-5 129,-2-4 0,-3-1 0,0-2 0,-8 1 129,1 4 0,-4 2 0,-7 23 0,9-28 0,-9 28 0,2 10-128,-2 21-130,0 8 0,-7 9 0,-2 9 0,-2 7 0,-3 3 0,1 4 0,-6-3 0,3 1 0,-4-1 0,-1 0 0,1-1 0,-3-6 0,4 1 0,-8-18 0,18 15-1678,-12-32-3482,7 0-258,-4-19 0,18-8-258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3:11.9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AE62D10-1D04-4F95-8DED-6388879D1707}" emma:medium="tactile" emma:mode="ink">
          <msink:context xmlns:msink="http://schemas.microsoft.com/ink/2010/main" type="writingRegion" rotatedBoundingBox="16180,4340 21791,4120 21842,5431 16231,5651"/>
        </emma:interpretation>
      </emma:emma>
    </inkml:annotationXML>
    <inkml:traceGroup>
      <inkml:annotationXML>
        <emma:emma xmlns:emma="http://www.w3.org/2003/04/emma" version="1.0">
          <emma:interpretation id="{028AA0EA-8B43-43E2-9242-68B5B976FD4F}" emma:medium="tactile" emma:mode="ink">
            <msink:context xmlns:msink="http://schemas.microsoft.com/ink/2010/main" type="paragraph" rotatedBoundingBox="16180,4340 21791,4120 21842,5431 16231,56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16AB58-1B2E-4BE4-BDF3-550149091584}" emma:medium="tactile" emma:mode="ink">
              <msink:context xmlns:msink="http://schemas.microsoft.com/ink/2010/main" type="line" rotatedBoundingBox="16180,4340 21791,4120 21842,5431 16231,5651"/>
            </emma:interpretation>
          </emma:emma>
        </inkml:annotationXML>
        <inkml:traceGroup>
          <inkml:annotationXML>
            <emma:emma xmlns:emma="http://www.w3.org/2003/04/emma" version="1.0">
              <emma:interpretation id="{18211552-3B94-4F04-B30E-E3CB4BB84EE1}" emma:medium="tactile" emma:mode="ink">
                <msink:context xmlns:msink="http://schemas.microsoft.com/ink/2010/main" type="inkWord" rotatedBoundingBox="16197,4796 17177,4758 17199,5300 16219,5338">
                  <msink:destinationLink direction="to" ref="{6172E6DB-4A53-4AA6-A042-016A29EA2D9D}"/>
                </msink:context>
              </emma:interpretation>
              <emma:one-of disjunction-type="recognition" id="oneOf0">
                <emma:interpretation id="interp0" emma:lang="en-US" emma:confidence="1">
                  <emma:literal>m</emma:literal>
                </emma:interpretation>
                <emma:interpretation id="interp1" emma:lang="en-US" emma:confidence="0">
                  <emma:literal>M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u</emma:literal>
                </emma:interpretation>
              </emma:one-of>
            </emma:emma>
          </inkml:annotationXML>
          <inkml:trace contextRef="#ctx0" brushRef="#br0">2 58 12513,'-4'-31'4773,"4"7"-387,0 24 387,22-4-2709,-22 4-645,26 2-645,-10 12-129,11 14-258,-2 4-129,5 11 0,-1 3 0,-1 6-129,-1 0-129,-2-3 130,-6-4-130,-1-8 0,-5-5-130,-3-9 130,-10-23 0,13 20 0,-13-20 0,3-16 0,-3-7 130,2-11-130,0-3 0,1-10 0,1-1 0,1 0 0,2 6 0,2 2 0,2 10 0,1 9-130,-12 21 130,29-14 0,-11 14 0,-1 14-129,1 4 129,0 5 0,0 2-129,-4 0 129,0-4-129,-3-1-129,0-3 129,-11-17-129,10 20 129,-10-20 0,0 0 0,18-13 0,-11-4 258,4-6-129,0-6 129,1-1 0,4-2 0,0 3-129,-2 3 129,4 6 0,-2 4 0,2 5 0,-2 6 0,3 5 0,-1 0 0,2 13 0,-2 4 1,3 6-130,0 4 0,1 7 0,-1 3 0,0 6 0,-1 3 0,-2-1 0,-1 1 0,-8-5-130,6 5-902,-19-16-2709,2 1-1032,-7-12-258,9-19-129,0 0 0</inkml:trace>
        </inkml:traceGroup>
        <inkml:traceGroup>
          <inkml:annotationXML>
            <emma:emma xmlns:emma="http://www.w3.org/2003/04/emma" version="1.0">
              <emma:interpretation id="{1411C014-FCCC-46F6-B603-2049FA36E3AE}" emma:medium="tactile" emma:mode="ink">
                <msink:context xmlns:msink="http://schemas.microsoft.com/ink/2010/main" type="inkWord" rotatedBoundingBox="17665,4295 19784,4212 19835,5510 17716,5593"/>
              </emma:interpretation>
              <emma:one-of disjunction-type="recognition" id="oneOf1">
                <emma:interpretation id="interp5" emma:lang="en-US" emma:confidence="0">
                  <emma:literal>onto</emma:literal>
                </emma:interpretation>
                <emma:interpretation id="interp6" emma:lang="en-US" emma:confidence="0">
                  <emma:literal>Onto</emma:literal>
                </emma:interpretation>
                <emma:interpretation id="interp7" emma:lang="en-US" emma:confidence="0">
                  <emma:literal>Ontp</emma:literal>
                </emma:interpretation>
                <emma:interpretation id="interp8" emma:lang="en-US" emma:confidence="0">
                  <emma:literal>outs</emma:literal>
                </emma:interpretation>
                <emma:interpretation id="interp9" emma:lang="en-US" emma:confidence="0">
                  <emma:literal>Outp</emma:literal>
                </emma:interpretation>
              </emma:one-of>
            </emma:emma>
          </inkml:annotationXML>
          <inkml:trace contextRef="#ctx0" brushRef="#br0" timeOffset="733.2012">1587 47 7224,'5'-18'4515,"8"-5"-258,-13 23 129,0 0-1548,-9-32-516,9 32-774,-22-9-516,22 9-387,-24 7-129,13 13-258,-3 5-129,5 5 0,0 9-129,5 2 0,3 7 0,1-3 0,1-1-129,10-3 258,3-2-129,4-3 129,0-11 129,3-1-129,-1-9 129,1-5 0,-3-10 258,3 0-129,-7-16 129,4-7-129,-7-14-257,1-2-130,-6-13 0,-3-1 0,-3-4 0,-3 3 0,-10 3 0,-1 6 0,-6 12 0,-3 4 0,-2 13 0,-5 2 0,9 14 0,-17 3-4774,15 12-515,2 1 387,7 5-645</inkml:trace>
          <inkml:trace contextRef="#ctx0" brushRef="#br0" timeOffset="1248.0021">2048 24 12384,'28'0'4644,"-28"0"-258,11 11 0,-6 8-3225,-5-19-258,0 37-258,0-15-129,0 1-258,-2 0-129,2-2-129,0-3 129,0-2-129,0-16 0,4 23 129,-4-23-129,0 0 129,19 0 0,-19 0 129,24-14-129,-8 3 129,-4-10 129,6 1-129,-2-6 0,2 6 0,-2-1 0,0 3-129,-16 18 0,23-27 0,-23 27 0,21-7-129,-21 7 0,21 9 129,-21-9-258,25 32 258,-10-9-129,2 2-129,1 4 129,-2-3 0,0 1-129,0-7-129,0-3 0,-16-17-387,29 27-387,-29-27-1548,19-11-2193,-5-5 129,2-8-516,0-5 258</inkml:trace>
          <inkml:trace contextRef="#ctx0" brushRef="#br0" timeOffset="1918.8032">2551-12 7869,'20'-9'4515,"4"8"129,16 1-258,8 3-1548,-4-3-774,25 0-516,-10-2-516,11 2-387,-10-9-129,-1 8-129,-13-6 0,-5 5 129,-14-4-129,-6 6 129,-21 0-258,16 0 1,-16 0-259,0 13 0,0 5 0,-2 8 0,-1 6 0,1 11 0,-2 10 0,2 8 0,1 5 0,1 1 0,0 3 0,0-4 0,0-2 0,0-11 0,7-3-259,-5-16-386,5-1 0,-7-33-903,9 27-1548,-9-27-1806,0 0 258,-9-23-387,-4-11-129</inkml:trace>
          <inkml:trace contextRef="#ctx0" brushRef="#br0" timeOffset="1528.8026">2640-286 9675,'-9'-117'5031,"7"67"-129,0 9-258,2 18-1419,0-5-1290,9 26-903,-9 2-258,25 18-258,-12 10 0,3 17-129,-6 6-257,3 11-130,-4 4 0,0 5 0,-4 2 0,0-2 0,1 1 0,-3-5 0,4 3 0,-3-12 0,3 3 0,-7-22-517,9 9-1805,-9-23-2580,0-25-129,0 0-129,-14 0-129</inkml:trace>
          <inkml:trace contextRef="#ctx0" brushRef="#br0" timeOffset="2184.0038">3086 204 8256,'0'-137'4386,"8"83"0,4 11-516,9 4-1161,22 25-645,-6-4-903,22 18-258,-7 0-258,12 16 0,-11 0-129,4 9 0,-14 0-129,-4 5-129,-18-1 129,-7-2-129,-14-4 0,-7-2 0,-18-5 0,-10-2-129,-13-5-129,-9-5-258,0 1-387,-14-7-903,16 2-3096,-6-3-258,8-1-129,10 1-258</inkml:trace>
        </inkml:traceGroup>
        <inkml:traceGroup>
          <inkml:annotationXML>
            <emma:emma xmlns:emma="http://www.w3.org/2003/04/emma" version="1.0">
              <emma:interpretation id="{001F7BEB-4F01-4B8E-8952-88384FE1AC9A}" emma:medium="tactile" emma:mode="ink">
                <msink:context xmlns:msink="http://schemas.microsoft.com/ink/2010/main" type="inkWord" rotatedBoundingBox="20149,4184 21791,4120 21829,5085 20187,5149"/>
              </emma:interpretation>
              <emma:one-of disjunction-type="recognition" id="oneOf2">
                <emma:interpretation id="interp10" emma:lang="en-US" emma:confidence="0">
                  <emma:literal>arts</emma:literal>
                </emma:interpretation>
                <emma:interpretation id="interp11" emma:lang="en-US" emma:confidence="0">
                  <emma:literal>orts</emma:literal>
                </emma:interpretation>
                <emma:interpretation id="interp12" emma:lang="en-US" emma:confidence="0">
                  <emma:literal>orbs</emma:literal>
                </emma:interpretation>
                <emma:interpretation id="interp13" emma:lang="en-US" emma:confidence="0">
                  <emma:literal>nub</emma:literal>
                </emma:interpretation>
                <emma:interpretation id="interp14" emma:lang="en-US" emma:confidence="0">
                  <emma:literal>outs</emma:literal>
                </emma:interpretation>
              </emma:one-of>
            </emma:emma>
          </inkml:annotationXML>
          <inkml:trace contextRef="#ctx0" brushRef="#br0" timeOffset="2683.2045">3995-12 12126,'27'-10'4773,"-27"10"-258,0 0 0,0 0-2580,-5 16-1161,5-16-258,-16 33-129,5-11 0,7 3-129,1-4-129,1 0 0,0 1-129,2-6-129,0 0 0,0-16 129,0 0 0,0 0-129,20 7 258,-20-7-129,21-23 258,-5 3 0,-1-8 0,2 1 0,-2-3 0,2 5 0,-2 2-129,1 7 0,-16 16 0,30-18-129,-30 18 0,30 11 0,-14 8 0,2 8 0,0 0 0,1 3-129,1 2 0,-2-4-129,3 1-129,-3-15-258,14 4-387,-16-18-2064,17-9-1806,5-13 258,1-11-387,7-12-129</inkml:trace>
          <inkml:trace contextRef="#ctx0" brushRef="#br0" timeOffset="3369.6059">4744-588 12642,'-10'-55'5160,"10"55"-258,0 0 129,0 18-2838,8 22-1419,0 5-129,4 14-129,-5 5 0,4 7-128,-2 0-388,-2 4 0,2-2 0,-2-6 0,3 1 0,-6-15-388,5-7-128,-5-12 0,-1-4 0,-3-30 0,0 0 0,0 0 129,-11-10 0,-1-15 0,3-2 0,-11-7-129,10 4 129,-8 0 129,9 7-129,-2 0 258,11 7 0,0 16 129,8-20 258,16 18 129,7-5 129,19 7 129,1-9-129,17 8 129,-1-12-129,10 8 0,-10-6-258,1 6 129,-16-6 0,-8 8 0,-16-5-129,-10 8-129,-18 0 0,0 0 0,-18 0-129,1 6-129,1 3-258,-2-2 129,18-7 0,-21 21 0,21-21 0,0 29 129,12-13 0,9 1 0,4 3 129,7 0 0,4 1 129,1 0 0,1-1 0,-3-1 0,-5-1 129,-5 2 0,-9-4 0,-5 1 0,-11 1 0,-9 2 0,-18-6-128,-5 2-130,-10-2 0,-8-1 0,-4-1-130,-8-6-773,16 15-2064,-14-14-1935,4 0 0,1-2-387,5-3-129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7:14.1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8D9ADC-7030-4A89-895E-56F9A09ECEC3}" emma:medium="tactile" emma:mode="ink">
          <msink:context xmlns:msink="http://schemas.microsoft.com/ink/2010/main" type="inkDrawing" rotatedBoundingBox="22725,5855 22838,9048 22671,9054 22558,5861" semanticType="callout" shapeName="Other">
            <msink:sourceLink direction="with" ref="{ADF357A4-F45D-4054-B59A-DDC122021F0F}"/>
            <msink:sourceLink direction="with" ref="{106ACAC2-C0E2-4EAC-B933-263CE4CA0C89}"/>
          </msink:context>
        </emma:interpretation>
      </emma:emma>
    </inkml:annotationXML>
    <inkml:trace contextRef="#ctx0" brushRef="#br0">0 31 3999,'22'0'3999,"-22"0"0,12-16-387,-12 16-903,0 0-516,0 0-387,0 0-129,0-16-387,0 16-387,0 0-258,0 0-129,9 12-129,-9-12 0,13 29-129,-5-8 129,-2 2-129,1 7 0,0 1-129,0 4 0,-3 4 0,3 6 0,-2 1 0,2 6 0,0 1-129,2 6 258,0-1-129,2 5 129,-4-3 0,0 4 0,-2-3 0,2 3 0,-5-4 0,4 2-129,-6-1 129,3 1-258,-3-1 258,5 3-258,-3 3 130,4 1-130,-1-1 0,-2 1 0,5 0 0,-5-1 0,2 1 0,-1-2 0,-4-2 0,0-4 0,0 1 0,0-3 0,-5-1 0,1-2 0,-1 1 0,1-3 0,2 0 0,1-1 0,-1-1 0,2 1 0,0-2 0,0 1 0,-2-1 0,0 0 0,1-2 0,-3-3 0,0-3 0,1-3 0,-2-1-130,3-6 260,0 0-260,2-6 130,0-2 0,0-1 0,0-4 0,0-3 0,0-16 0,2 23 0,-2-23 0,0 0 0,3 16 0,-3-16 0,0 0 130,0 0-130,0 0 0,0 0 0,0 0 0,0 0 0,0 0 0,0 0 0,0 0 0,0 0 0,0 0 0,0 0 0,11 16 0,-11-16 0,0 0 0,0 0 0,0 18 0,0-18 0,0 0 0,0 22 0,0-22 0,0 0 0,0 19 0,0-19 0,0 0 0,-4 20 0,4-20-388,0 0-1676,-23 19-2709,23-19-387,-21 20 0,5-10-516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7:12.6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06ACAC2-C0E2-4EAC-B933-263CE4CA0C89}" emma:medium="tactile" emma:mode="ink">
          <msink:context xmlns:msink="http://schemas.microsoft.com/ink/2010/main" type="inkDrawing" rotatedBoundingBox="2909,9412 22758,9003 22763,9221 2914,9630" shapeName="Other">
            <msink:destinationLink direction="with" ref="{768D9ADC-7030-4A89-895E-56F9A09ECEC3}"/>
            <msink:destinationLink direction="with" ref="{70C53BA7-C1D4-477D-9F7F-DBB63B7982DA}"/>
          </msink:context>
        </emma:interpretation>
      </emma:emma>
    </inkml:annotationXML>
    <inkml:trace contextRef="#ctx0" brushRef="#br0">0 343 2064,'14'7'3612,"10"7"387,-24-14-129,39 9-516,-13-2-1161,3-5-387,12 9-387,-4-11-258,13 7-387,0-7 0,12 5-258,4-5 129,16 4-129,3-4 0,15 0 0,1 0 0,16 0 0,4 0-129,20 0 129,8 0-258,17 0 129,4 0-258,14 0 129,8 0-129,21-4-129,13-1 129,9 0 0,2-1-129,12 1 0,10 1 129,8-3-129,3 4 0,-1 3 0,1 0 129,3 0-129,-3 0 0,-9 1 0,1 5 0,1 1 0,0-4 0,-5 1 0,0-2 0,6-2 0,-1 0 129,2 0-129,-2 0 0,6-2 129,3-2-129,2 1 129,-2-2-129,4 1 0,3-3 129,-2 2-129,-1-3 0,3 1 129,-1-2-129,-1 1 0,-3-1 0,0 0 0,2-2-129,-2 0 129,-2 3 0,-3-3-129,-3 0 129,-1 0 0,-3-1 0,-11 1-129,-2 1 129,-2 1 0,-5-2 0,-13 4-129,-6-2 129,-1 0 0,-5 4-129,-7-2 129,-11 0-129,-10 0 129,-6-1 0,0 1 0,-1-2 0,-8 4 129,-5-4-129,-4 2 129,-3 2-129,2-2 0,-2 0-129,-2-1 258,-9 3-129,-5-2-129,-6 2 129,-4-3-129,-10 3 129,-2-2 0,-8 2 0,-6 1 0,2-1 0,-1 1-129,-1 2 129,0 1 0,1 1 0,-5-2 0,-1 2 0,-7 0 0,-9 0 0,-9 0-129,-7 0 0,-13 0-258,4 0-516,-24-2-2064,9 2-1806,-2-2 0,-3 1-258,1-5-645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7:19.4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814B6DC-C382-4F4A-9495-FB60D6F6BBFC}" emma:medium="tactile" emma:mode="ink">
          <msink:context xmlns:msink="http://schemas.microsoft.com/ink/2010/main" type="writingRegion" rotatedBoundingBox="1180,10615 23553,9450 23727,12790 1354,13954"/>
        </emma:interpretation>
      </emma:emma>
    </inkml:annotationXML>
    <inkml:traceGroup>
      <inkml:annotationXML>
        <emma:emma xmlns:emma="http://www.w3.org/2003/04/emma" version="1.0">
          <emma:interpretation id="{720F9E55-24BC-488C-974E-FEA7BD62523C}" emma:medium="tactile" emma:mode="ink">
            <msink:context xmlns:msink="http://schemas.microsoft.com/ink/2010/main" type="paragraph" rotatedBoundingBox="1183,10433 21723,10050 21761,12096 1221,124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8FF654-5115-4EE9-A773-4B1D99E9FA50}" emma:medium="tactile" emma:mode="ink">
              <msink:context xmlns:msink="http://schemas.microsoft.com/ink/2010/main" type="line" rotatedBoundingBox="1183,10433 21723,10050 21761,12096 1221,12479"/>
            </emma:interpretation>
          </emma:emma>
        </inkml:annotationXML>
        <inkml:traceGroup>
          <inkml:annotationXML>
            <emma:emma xmlns:emma="http://www.w3.org/2003/04/emma" version="1.0">
              <emma:interpretation id="{4A0C36A4-F951-4087-81AA-618A57416E8A}" emma:medium="tactile" emma:mode="ink">
                <msink:context xmlns:msink="http://schemas.microsoft.com/ink/2010/main" type="inkWord" rotatedBoundingBox="1211,10516 5680,10894 5550,12427 1081,12049"/>
              </emma:interpretation>
              <emma:one-of disjunction-type="recognition" id="oneOf0">
                <emma:interpretation id="interp0" emma:lang="en-US" emma:confidence="0">
                  <emma:literal>Memoryelementst</emma:literal>
                </emma:interpretation>
                <emma:interpretation id="interp1" emma:lang="en-US" emma:confidence="0">
                  <emma:literal>Memory elements u</emma:literal>
                </emma:interpretation>
                <emma:interpretation id="interp2" emma:lang="en-US" emma:confidence="0">
                  <emma:literal>Memory elements 1</emma:literal>
                </emma:interpretation>
                <emma:interpretation id="interp3" emma:lang="en-US" emma:confidence="0">
                  <emma:literal>Memoryelements,</emma:literal>
                </emma:interpretation>
                <emma:interpretation id="interp4" emma:lang="en-US" emma:confidence="0">
                  <emma:literal>Memory elements r</emma:literal>
                </emma:interpretation>
              </emma:one-of>
            </emma:emma>
          </inkml:annotationXML>
          <inkml:trace contextRef="#ctx0" brushRef="#br0">-4 167 12642,'-2'9'4773,"0"9"-387,2 14 129,18 12-2967,-15-3-774,13 15-129,-7-3-129,7 11-129,-3-7-129,1 2 0,-3-8 0,-1-3-258,-1-7 258,-2-7-258,1-9 258,-3-7-129,-5-18 0,0 0 0,0 0-129,0-13 258,-5-15-387,-1-6 387,-3-11-387,0-8 258,2-4-129,0-3 0,-4-6 0,4 4 0,0-1 129,-2 8-129,2 5 129,2 15-129,0 5 129,1 8-129,4 22 0,4-19 130,-4 19-130,37 7 0,-9 12 0,6 8 0,5 5 0,2 7 0,2 7 0,-6 2 0,-1-1 0,-4-3 0,-5-6 0,-3-6 0,-2-8 0,-3-6 0,1-9 0,-2-9 0,-2-2 0,2-15 0,-2-10 0,3-7 0,-1-10 0,1-8 0,1-5 0,0-3 0,-3 3 0,1 5 0,-4 4 0,-1 11 0,-4 6 0,-2 12 0,-7 19 0,7-18 0,-7 18 0,0 0 0,4 18 0,-4 7 0,1 10 0,5 10 0,-1 10 0,4 7 0,0 4 0,3 2 0,1-1 0,3-1 0,-2-5 0,0-10 0,0-5 0,-5-8 0,4-6 0,-8-11 0,9 8-775,-14-29-4256,7 16 0,-7-16 0,0 0-258</inkml:trace>
          <inkml:trace contextRef="#ctx0" brushRef="#br0" timeOffset="436.8008">1129 573 12126,'71'-23'4773,"-39"19"-516,-2-5 387,-5-5-2709,14 9-1032,-12-8-129,7 3-258,-17-6-129,5 0-129,-13-6 0,-8 4-129,-1-1 0,-17 5-129,-10-2 0,-7 5 0,-3 7 0,-4 4-129,2 6 129,1 10 0,6 7-129,4 2 129,7 10 0,6 5 0,7 0-129,6 1 129,2 2 0,14-4 129,9-3-129,7-4-129,9-6 258,4-6-258,7-6 387,0-7-258,-2-3 0,-4-4-1032,10-5-2838,-13-3-774,-8-4 0,-1 0-258</inkml:trace>
          <inkml:trace contextRef="#ctx0" brushRef="#br0" timeOffset="1310.4023">1949 439 12642,'14'6'4773,"-9"10"-258,8 5 0,5 15-3096,-15-13-516,10 11-387,-8-4-387,0-2-129,-1-1-258,-2-9 129,-1 0-129,-1-18 0,0 0 0,0 0 129,0 0 0,-9-18 258,6-7 129,1-4 0,-1-6 129,3-2 0,0-6 0,10 7 0,-3-1 0,9 10-129,-1 1 0,4 15 0,3 6 0,1 5-129,0 14 0,2 9 0,-4 2-129,-1 3 129,-3 3 0,-1-1-129,-5 0 0,-6-3-129,3-4-129,-7-5 129,-1-18 0,4 23 0,-4-23 0,0 0 0,0 0 129,18-11 129,-9-7 0,1-3-129,-1-2 129,7-2 0,-3-2 129,6 4 0,-1 4-129,1 4 0,1 5 0,3 8 1,0 2-130,-1 9 0,1 5 0,-2 7 0,2 6 0,-1-2-130,2 7-515,-9-11-645,17 15-1032,-13-11-2580,4-6 129,2-3-387,0-9 0</inkml:trace>
          <inkml:trace contextRef="#ctx0" brushRef="#br0" timeOffset="1669.203">2998 475 12384,'-18'-39'4773,"18"39"-516,-23-13 258,7 12-2709,13 15-1032,-8 2-258,8 16-258,-3-2-129,6 8 0,0-3 0,4 1 0,6-4 0,6 0 0,2-7 129,4-2-129,-3-5 129,6-2 0,-2-8 0,4-2 129,-6-6 0,2-6 0,-5-11 1,0-10-388,-9-7 0,-4-7 0,-5-3 0,-3-4 0,-10 5 0,-6-5 0,8 25-2065,-10-4-2837,3 11-129,-2 9 0,20 7-387</inkml:trace>
          <inkml:trace contextRef="#ctx0" brushRef="#br0" timeOffset="2152.8038">3197 703 14061,'86'7'5031,"-42"-7"-387,-5 0 258,-5-14-3096,5 8-903,-15-10-129,6 4-128,-11-10-646,-1 1 0,-7-6 0,-4-3 0,-7-2 0,0-2 0,-5 4 0,-11 0 0,0 7 0,-8 0-130,3 10-257,-6 1-129,10 12-129,-10-4 0,11 6 0,-4-2 129,20 0 0,0 0 129,-14 20 258,14-20 129,11 8 129,8 0 258,3-8 0,10 0 129,-4 0 129,10 0 0,-8 0 0,9 0-129,-9 0 130,4 0-646,-7 0 0,3 5 0,-7 4 0,2 3 0,-4 4 0,-1 2 0,-1 5 0,-6-1 0,5 11 0,-13-13-1936,7 10-2966,3 0-258,1-1 129,3-2-516</inkml:trace>
          <inkml:trace contextRef="#ctx0" brushRef="#br0" timeOffset="2636.4047">4131 548 14706,'0'-18'4902,"13"0"-258,-13 18 0,0 0-3225,37 20-774,-21-4-129,11 12-129,-6-3-129,4 4 0,-4-4-387,-1-4 129,1-3-129,-5-6 0,0-3 129,-16-9-129,27 0 129,-27 0 0,21-23 129,-10 5 129,-6-7 0,6 2 1,-7 0-259,3 5 0,-4 1 0,-3 17 0,6-18 0,-6 18 0,0 14 0,0 14 0,-4 6 0,-5 11 0,-3 6 0,-3 17 0,-6 10 0,-6 8 0,1 8 0,-3 5 0,-1 6 0,2-1 0,1-3 0,2-12 0,5-5 0,1-20 0,8-8 0,-12-27-2323,11-4-2579,-3-9-258,15-16 0,-28 7-387</inkml:trace>
        </inkml:traceGroup>
        <inkml:traceGroup>
          <inkml:annotationXML>
            <emma:emma xmlns:emma="http://www.w3.org/2003/04/emma" version="1.0">
              <emma:interpretation id="{C9EC094B-F426-4222-87B1-17ABDC217D88}" emma:medium="tactile" emma:mode="ink">
                <msink:context xmlns:msink="http://schemas.microsoft.com/ink/2010/main" type="inkWord" rotatedBoundingBox="6122,10341 9553,10277 9574,11393 6143,11457"/>
              </emma:interpretation>
            </emma:emma>
          </inkml:annotationXML>
          <inkml:trace contextRef="#ctx0" brushRef="#br0" timeOffset="3868.8068">4941 623 11868,'26'-9'4515,"-10"7"-129,11 2 129,9 0-2967,-11-4-258,15 4-129,-13-5-258,9 2-258,-11-8-258,3 2 0,-8-5 0,-1 0-129,-5-6-129,-1 2 0,-6-5 0,-5 0 1,-2 0-130,-4 1 0,-10 3 0,-9 3-130,-4 7 130,-5 7-129,-2 4 0,-1 14-129,-1 9 129,2 3 0,6 10 0,1 1 0,8 5 0,4-3 129,12-2 0,3-1 0,9-4 129,14-4-258,7-4 258,9-4-258,4-6 129,3-4-258,4-3 0,-5-9-645,6 4-645,-14-4-2838,1-15-129,1-1-129,-9-7-516</inkml:trace>
          <inkml:trace contextRef="#ctx0" brushRef="#br0" timeOffset="4165.2072">5604-228 15867,'-41'-19'5031,"41"19"-129,-21 0 0,24 23-3483,-3 0-773,9 20-646,0 3 0,7 20 0,-2 7 0,8 12 0,-3 4 0,3 4 0,-1 1 0,-3-3 0,1-4 0,-6-14 0,6-2-259,-19-25-3095,9-1-1548,2-12-129,-4-11-129,-7-22-387</inkml:trace>
          <inkml:trace contextRef="#ctx0" brushRef="#br0" timeOffset="4570.8081">5883 713 12900,'50'-23'4515,"-18"11"0,11 3-129,10 2-2709,-14-11-774,15 6-258,-13-8-129,1 4-258,-11-5 129,-6 1-129,-13-3 0,-10 3-129,-6 1 0,-15 3 0,-8 2-129,-7 5 0,-5 7 0,0 2 0,0 9-129,1 9 129,5 7 0,4 3-129,10 4 129,8 4 0,7 1 0,4 0-258,15 1 387,6-5-387,11-1 387,4-5-516,6-4 516,1-7-645,7-3 0,-11-13-1677,2-4-2580,3-3 645,-8-9-774,-2 2 129</inkml:trace>
          <inkml:trace contextRef="#ctx0" brushRef="#br0" timeOffset="5163.6091">6504 502 14190,'0'0'4902,"13"23"-129,-1-2-129,4 15-2838,-7-11-774,12 7-387,-5-4-387,0 2-129,-1-3-258,-5-9-129,1 0 0,-11-18-129,0 0 0,0 0 129,18-4 0,-16-17 129,-1-8 0,1-1 258,0-7 129,5-1 0,-2-3 129,6 9-129,-2 0 129,5 11-129,0 5 0,6 11 0,1 5-128,1 10-130,-1 12 0,-1 3 0,-1 0 0,-3 5 0,-2-2 0,-3-1 0,-4-2 0,-5-7 0,3-1-259,-5-17 130,6 16-129,-6-16 129,0 0 129,12-16 129,-5-3 0,9-3 129,-2-8 1,8 0-259,-1-2 0,6 5 0,-2 1 0,1 6 0,1 6 0,-2 8 0,-2 6 0,-2 8 0,-1 11 0,-4 4 0,0 8 0,0-3 0,4 8 0,-6-13 0,18 12-3097,-11-12-1805,4-3-129,2-8-258,1-3-129</inkml:trace>
          <inkml:trace contextRef="#ctx0" brushRef="#br0" timeOffset="5553.6098">7509 619 14577,'0'-18'4773,"11"9"0,5 6-129,16 3-3096,-16 0-516,11 0-387,-8-4-129,3 3-257,-6-7-259,-16 8 0,19-21 0,-19 5 0,0 0 0,-14-2 0,-2 2 0,-7 0 0,-2 7 0,-2 2 0,4 7-259,0 7 130,5 9-129,4 6 129,7 6-129,5 2 258,2 4-129,11 0 129,8 0 0,6-2 129,4-4 0,4-1-258,1-9 258,2-4-129,1-5-387,-7-9-1290,13-4-1806,-14-10-1290,-5-5 129,-4-6-258,-2-7-387</inkml:trace>
          <inkml:trace contextRef="#ctx0" brushRef="#br0" timeOffset="5928.0104">7892 527 9804,'-2'-20'4773,"-7"2"-129,9 18-129,-5 11-1290,10 25-1161,-5-15-903,14 18-129,-8-9-387,8 6-258,-5-6-387,-2-3-129,3-1-258,-10-26-1032,9 38 0,-9-38-258,4 16 258,-4-16 258,0 0 387,0-11 516,0-7 645,11 1 903,-11-19 129,19 13 258,-12-22-129,24 15-129,-14-11-516,15 13-386,-5-1-517,5 10 0,-2 6 0,2 10 0,-3 3 0,-3 18 0,-2 6 0,-1 7 0,-4 2 0,-3 5 0,2 3 0,-7-7 0,6 6-904,-17-15-3095,0-3-1032,0-22 0,0 17-129,0-17-129</inkml:trace>
        </inkml:traceGroup>
        <inkml:traceGroup>
          <inkml:annotationXML>
            <emma:emma xmlns:emma="http://www.w3.org/2003/04/emma" version="1.0">
              <emma:interpretation id="{F470CFC0-DD12-472D-ABA4-C440C6435351}" emma:medium="tactile" emma:mode="ink">
                <msink:context xmlns:msink="http://schemas.microsoft.com/ink/2010/main" type="inkWord" rotatedBoundingBox="9909,10319 12418,10272 12438,11353 9930,11400"/>
              </emma:interpretation>
            </emma:emma>
          </inkml:annotationXML>
          <inkml:trace contextRef="#ctx0" brushRef="#br0" timeOffset="6630.0117">8713-199 16770,'18'-59'4773,"-18"59"258,0 0-258,0 22-3612,9 20-902,-4 4-259,10 19 0,-6 6 0,7 10 0,-2 8 0,7 0 0,-1 4 0,-1-6 0,4 0 0,-5-14 0,7-3 0,-14-26-1033,8-3-386,-19-41-129,11 27-258,-13-36 0,2 9 0,-18-50 0,8 18 516,-13-13 387,5 8 516,-2 1 645,-1 1 516,12 12 387,-7-6 258,16 29 645,0-28-387,18 26-258,1-16-129,29 13-258,4-11-258,23 5-129,-2-7-258,5 6-129,-7 0 0,-7 3 0,-14 2-128,-18 7-130,-32 0 0,0 0 0,-16 21-130,-16-7 1,3 6-387,-4-3 129,11 5-129,3-4 129,19 1 0,0 1 258,19-1 0,12 3 129,4-5 258,11 7 129,-3-7 129,5 5 0,-11-5-129,3 5 129,-12-6-386,-1 3-130,-13-3 0,-3 2 0,-10 0 0,-1-2 0,0-16 0,-33 28 0,4-15 0,-12-6 0,-3 2 0,-18-9-130,12 5-3353,-18-5-1419,2 0 0,4 0-129,5-5-258</inkml:trace>
          <inkml:trace contextRef="#ctx0" brushRef="#br0" timeOffset="7222.8127">10062 356 11868,'-18'-5'4773,"18"5"-387,0 0 258,20-8-2064,10 12-1290,-7-4-258,25 11-129,5-11-258,17 5 1,6-5-646,13 2 0,0-2 0,5 0 0,-3-4 0,-4 1 0,-14-3 0,-9 1 0,-12 1 0,-13 1 0,-11-1 0,-8 3 0,-20 1 0,18-6 0,-18 6 0,0 0 0,0 0 0,0 0 0,0 0 0,0 0 0,0 0 0,0 0 0,0 0 0,-22-21 0,22 21-2710,-17-4-2192,1-3-258,-2 0 0,18 7-129</inkml:trace>
          <inkml:trace contextRef="#ctx0" brushRef="#br0" timeOffset="7737.6136">10846 21 12384,'9'40'4773,"11"-19"-258,5 4 129,14 10-2193,-13-13-1032,22 8-387,-10-9-258,6 2-258,-6-7-257,-3 2-259,-6-7 0,-6 0 0,-23-11 0,12 23 0,-14-7 0,-15 0 0,-6 5 0,-6 2 0,-5 4 0,-8-2 0,4 7 0,-6-5-4258,1-4-515,-1-2-258,1-1-258</inkml:trace>
        </inkml:traceGroup>
        <inkml:traceGroup>
          <inkml:annotationXML>
            <emma:emma xmlns:emma="http://www.w3.org/2003/04/emma" version="1.0">
              <emma:interpretation id="{9934334A-A48F-4484-B083-83E6450902A7}" emma:medium="tactile" emma:mode="ink">
                <msink:context xmlns:msink="http://schemas.microsoft.com/ink/2010/main" type="inkWord" rotatedBoundingBox="13166,10229 17858,10142 17878,11234 13187,11321"/>
              </emma:interpretation>
              <emma:one-of disjunction-type="recognition" id="oneOf1">
                <emma:interpretation id="interp5" emma:lang="en-US" emma:confidence="1">
                  <emma:literal>Produce</emma:literal>
                </emma:interpretation>
                <emma:interpretation id="interp6" emma:lang="en-US" emma:confidence="0">
                  <emma:literal>produce</emma:literal>
                </emma:interpretation>
                <emma:interpretation id="interp7" emma:lang="en-US" emma:confidence="0">
                  <emma:literal>Product</emma:literal>
                </emma:interpretation>
                <emma:interpretation id="interp8" emma:lang="en-US" emma:confidence="0">
                  <emma:literal>product</emma:literal>
                </emma:interpretation>
                <emma:interpretation id="interp9" emma:lang="en-US" emma:confidence="0">
                  <emma:literal>Produces</emma:literal>
                </emma:interpretation>
              </emma:one-of>
            </emma:emma>
          </inkml:annotationXML>
          <inkml:trace contextRef="#ctx0" brushRef="#br1" timeOffset="51885.6909">12095-128 14706,'19'-41'4773,"-3"25"-387,8 4 129,9 6-3096,-8-4-645,11 8-129,-2-2-258,3 4-129,0 7 0,1 6-129,-1 3-129,-3 5 129,-2 1-129,-5 2 0,-6-2 129,-3 1-129,-11-2 129,-7 1-129,-5-1 130,-15 0-130,-12-1 0,-7-2 0,-7 3 0,-8-3 0,-3 0 0,0-4 0,2-2-259,-2-5 1,11 1-129,-2-8-645,21 0-3354,1 0-387,3 0 129,23 0-387</inkml:trace>
          <inkml:trace contextRef="#ctx0" brushRef="#br1" timeOffset="51480.0905">12013-39 9288,'0'-30'4515,"0"10"-129,0 20-129,0 0-1290,0 0-903,0 0-516,0 0-516,4 14-258,-4 4-258,3 12 0,-1 2 0,5 15-258,-3 1-128,1 9-130,0 0 0,2 5 0,2 0 0,-2-1 0,1-5 0,0-2 0,1-8 0,-2-5 0,1-5 0,-1-6 0,-2-5 0,0-7 0,1-2 0,-6-16-388,7 21-386,-7-21-2322,0 0-1548,0-9-129,0 9 0,0-30-387</inkml:trace>
          <inkml:trace contextRef="#ctx0" brushRef="#br1" timeOffset="52806.0928">12568 685 13029,'59'-16'4902,"-33"14"-645,-2-3 387,-7-8-2709,19 13-645,-11-12-516,10 5-129,-8-6 0,3-1-258,-7-5-128,-1-3-259,-4-6 0,-6-2 0,-5-6 0,-5 0 0,-2-1 0,-7-2 0,-9 5 0,-4 2-130,-1 7-128,-9 4-129,5 8 129,-5 3-129,8 8-129,-6 0 0,28 2 129,-34 4-129,34-4 0,-14 19 129,14-19 129,0 20 0,0-20 258,26 18 129,-8-15 258,12 4 0,-3-7 129,9 2 129,-6-2 0,7 0-129,-7-5 129,4 5-258,-9-6 0,2 5-257,-8-3-130,1 4 0,-4 0 0,0 0 0,-16 0 0,30 9 0,-14 0 0,0 5 0,2 2 0,0 5 0,-2 4 0,-4 0 0,1 5 0,-4-1 0,1 7-130,-10-15-1547,13 6-2838,-10-3-516,1 1 387,1-7-516</inkml:trace>
          <inkml:trace contextRef="#ctx0" brushRef="#br1" timeOffset="53211.6932">13573 287 10320,'-16'-27'4773,"16"27"-258,-25 0-129,25 0-774,-18 32-2193,-1-11-516,13 18-258,-4-3-129,8 7-258,2-2 0,2-1 0,10-2-129,6-3 0,3-6-129,6-6 258,0-7-129,3-5 130,-2-10-259,6-1 0,-5-8 0,1-9 0,-7-13 0,4-4 0,-11-12 0,-4-5 0,-8-6 0,-4 0 0,-7 2 0,-13 3 0,-3 9 0,-11 6 0,7 23 0,-17 7-3097,10 8-1934,-5 14-258,7 11-387</inkml:trace>
          <inkml:trace contextRef="#ctx0" brushRef="#br1" timeOffset="54194.4952">14420 311 13674,'3'-37'4515,"-3"37"-258,-28-11-129,-1 6-2838,8 10-645,-7 8-258,3 12-129,-2 5-258,4 6 129,5 3-129,4 2 0,5-2-129,7 0 129,2-4 0,7-3 0,9-5 0,4-4 0,1-7 129,6-1 258,-4-14 0,9-1 258,-7-5 0,7-9 0,-9-15 130,7-1-775,-7-18 0,4-4 0,-9-15 0,0-8 0,-4-10 0,-2-10 0,1-1 0,-6 2 0,-5 5 0,-2 11 0,0 10 0,-7 13 0,-4 12 0,-1 17 0,-4 10 0,16 16 0,-22-4 0,22 4 0,-12 23 0,12 4 0,0 9 0,0 5 0,2 8 0,5 3 0,3 3 0,5 2 0,2-2 0,5 4 0,-1 0 0,2 1 0,2-7 0,-2 1 0,0-4 0,-1-8 0,-3-1 0,-5-12 0,6 4 0,-20-33-3226,14 31-1547,-14-31-387,20 16 0,-20-16-258</inkml:trace>
          <inkml:trace contextRef="#ctx0" brushRef="#br1" timeOffset="54646.896">15049 206 16770,'-1'-21'4773,"1"21"129,-4 14-774,4-14-2967,-9 38-516,6-12-257,3 12-388,-2 1 0,2 4 0,0-1 0,0-3 0,5-1 0,1-10-130,4-5-128,-10-23 129,29 23-129,-13-23 129,5-5 129,2-16 129,0-8 0,4-8 129,-2-9 0,3-4-128,-6-2-130,3 8 0,-9-2 0,0 12 0,-4 5 0,-3 13 0,-9 16 0,0 0 0,16 18 0,-11 9 0,2 7 0,1 5 0,4 3 0,0 1 0,4 2 0,-3-10 0,10 6-130,-11-23-2063,15 5-2580,-4-11-387,4-1 258,0-9-516</inkml:trace>
          <inkml:trace contextRef="#ctx0" brushRef="#br1" timeOffset="54880.8964">15827 306 11739,'5'-48'4773,"-5"48"-258,-14-16 258,14 16-2064,-20 4-1419,-1 10-387,9 14-258,-6 1-129,7 6-258,-1 1 0,8 3-129,2 0-258,2-5-129,16 0-258,2-15-516,21 10-2193,-3-17-1677,3-6 258,5-6-516,4-2 258</inkml:trace>
          <inkml:trace contextRef="#ctx0" brushRef="#br1" timeOffset="55255.2968">16232 372 14319,'6'-16'5031,"24"14"-387,-3 0 129,-8-12-2838,27 14-903,-10-11-387,7 1-257,-10-6-388,3 2 0,-11-8 0,-5 3 0,-12-5 0,-8 3 0,-1 0 0,-15 7 0,-6 1 0,-6 6 0,-4 7 0,-4 4 0,1 17 0,-1 6 0,2 8 0,4 4 0,7 8 0,9 1 0,8 1 0,6-4 0,18-4 0,7-9-130,16-4-257,3-14-387,20 4-516,-10-18-3096,10 0-387,-2-9-129,-3-8-129</inkml:trace>
        </inkml:traceGroup>
        <inkml:traceGroup>
          <inkml:annotationXML>
            <emma:emma xmlns:emma="http://www.w3.org/2003/04/emma" version="1.0">
              <emma:interpretation id="{39084B76-BD61-49F4-AC79-950B5CFDE6F6}" emma:medium="tactile" emma:mode="ink">
                <msink:context xmlns:msink="http://schemas.microsoft.com/ink/2010/main" type="inkWord" rotatedBoundingBox="18732,10173 21724,10117 21756,11817 18764,11873"/>
              </emma:interpretation>
              <emma:one-of disjunction-type="recognition" id="oneOf2">
                <emma:interpretation id="interp10" emma:lang="en-US" emma:confidence="1">
                  <emma:literal>delay</emma:literal>
                </emma:interpretation>
                <emma:interpretation id="interp11" emma:lang="en-US" emma:confidence="1">
                  <emma:literal>de lay</emma:literal>
                </emma:interpretation>
                <emma:interpretation id="interp12" emma:lang="en-US" emma:confidence="0">
                  <emma:literal>dye lay</emma:literal>
                </emma:interpretation>
                <emma:interpretation id="interp13" emma:lang="en-US" emma:confidence="0">
                  <emma:literal>due lay</emma:literal>
                </emma:interpretation>
                <emma:interpretation id="interp14" emma:lang="en-US" emma:confidence="0">
                  <emma:literal>doe lay</emma:literal>
                </emma:interpretation>
              </emma:one-of>
            </emma:emma>
          </inkml:annotationXML>
          <inkml:trace contextRef="#ctx0" brushRef="#br1" timeOffset="56596.8994">17727 210 11868,'-22'-34'4644,"-10"9"-516,16 24 129,16 1-2709,-37 7-774,21 10-387,-2 7-258,4 6 0,1 7-129,6 2 0,4 2 0,3-2 0,3 0 129,10-1 0,3-10 129,5 1 129,-3-13 129,7 2 129,-4-15 0,6-1 129,-8-9 0,8-7-128,-7-17-646,3-4 0,-6-15 0,3-7 0,-4-12 0,0-8 0,-7-5 0,-5-3 0,-4 0 0,-2 6 0,-9 10 0,-5 8 0,0 15 0,0 11 0,2 11 0,14 24 0,-22-7 0,22 7 0,-7 29 0,7 5 0,0 7 0,4 10 0,3 6 0,4 11 0,3 3 0,2 5 0,2-1 0,-1-2 0,3-2 0,-2-9 0,3-1 0,-8-26-1678,10 1-3224,-4-16-258,3-6 0,3-12-258</inkml:trace>
          <inkml:trace contextRef="#ctx0" brushRef="#br1" timeOffset="56986.9001">18217 304 14706,'59'-19'5031,"-27"15"-129,2 1-129,12 3-3096,-14-9-645,11 3-516,-9-8-386,-4 3-130,-5-5 0,-6-1 0,-10-3 0,-9 1 0,-3 1 0,-15-2 0,-7 8 0,-3 1 0,-6 6 0,0 5 0,0 2 0,4 12 0,3 11 0,4 10 0,9 4 0,5 6 0,9 5 0,4-2 0,19 1 0,7-4-259,13-2 1,3-11-129,13-6-129,-2-13-258,12 1-516,-17-14-3096,4-4-387,-4-13-129,-6-10 0</inkml:trace>
          <inkml:trace contextRef="#ctx0" brushRef="#br1" timeOffset="57283.3006">18911-340 14706,'-9'-46'5031,"8"30"129,1 16-387,0-27-3096,0 27-903,0 0-128,12 18-646,-10 5 0,3 15 0,0 4 0,1 15 0,-1 9 0,2 5 0,2 4 0,0-2 0,3 0 0,1-9 0,3 0-130,-2-20-644,9 3-387,-8-28-1032,13 4-2580,-1-10 0,6-8-129,7-5-258</inkml:trace>
          <inkml:trace contextRef="#ctx0" brushRef="#br1" timeOffset="57735.7012">19592 34 12900,'-28'-29'4773,"10"22"-258,-3 2 129,-13-4-2838,18 9-774,-12 5-387,10 8-129,-5 1-129,8 7 0,-1 3-129,8 4 0,0 4-129,7 0 0,1 4-258,0-4 0,7 5-129,0-8 0,9-3 0,-2-10-129,9-5 258,0-8 0,6-3 258,3-14 129,-2-11 129,9-1 0,-5-12 258,5 6-386,-5-2-259,0 8 0,-8-1 0,1 15 0,-4 5 0,-3 7 0,-2 16 0,-4 10 0,0 6 0,-3 6 0,5 4 0,-7-10-517,16 15-2708,-13-23-1806,6 0 0,-18-24-387,32 16 129</inkml:trace>
          <inkml:trace contextRef="#ctx0" brushRef="#br1" timeOffset="58172.5022">20044 166 13287,'0'-43'4902,"0"43"129,0 0-258,25-5-2193,-2 24-1548,-5 2-387,9 13-128,-1-4-517,6 6 0,-1-4 0,1-9 0,2-1 0,-6-14-130,2-4 1,-3-6 0,-4-14 129,-2-9 129,-1-9 130,1-1-259,-6-8 0,2 6 0,-8 0 0,4 8 0,-6 8 0,-7 21 0,0 0 0,14 25 0,-14 21 0,-7 14 0,-4 11 0,-5 11 0,-2 9 0,-3 2 0,-4 1 0,-2-5 0,3-7 0,-1-2 0,2-4 0,3-8 0,0-10 0,3-8 0,4-7 0,-5-15 0,13 6-904,-18-25-4127,23-9-258,-23 0 258,23 0-516</inkml:trace>
        </inkml:traceGroup>
      </inkml:traceGroup>
    </inkml:traceGroup>
    <inkml:traceGroup>
      <inkml:annotationXML>
        <emma:emma xmlns:emma="http://www.w3.org/2003/04/emma" version="1.0">
          <emma:interpretation id="{0FBDE9CF-D489-4CCC-9C59-DCAE5BD38710}" emma:medium="tactile" emma:mode="ink">
            <msink:context xmlns:msink="http://schemas.microsoft.com/ink/2010/main" type="paragraph" rotatedBoundingBox="1504,12616 23658,11463 23727,12790 1573,139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8E5248-C554-4FEF-82B1-11A76F3C577A}" emma:medium="tactile" emma:mode="ink">
              <msink:context xmlns:msink="http://schemas.microsoft.com/ink/2010/main" type="line" rotatedBoundingBox="1504,12616 23658,11463 23727,12790 1573,13943"/>
            </emma:interpretation>
          </emma:emma>
        </inkml:annotationXML>
        <inkml:traceGroup>
          <inkml:annotationXML>
            <emma:emma xmlns:emma="http://www.w3.org/2003/04/emma" version="1.0">
              <emma:interpretation id="{038D243A-F10C-4966-85F7-2C6881C6994D}" emma:medium="tactile" emma:mode="ink">
                <msink:context xmlns:msink="http://schemas.microsoft.com/ink/2010/main" type="inkWord" rotatedBoundingBox="1540,12600 5182,12665 5162,13814 1520,13749"/>
              </emma:interpretation>
              <emma:one-of disjunction-type="recognition" id="oneOf3">
                <emma:interpretation id="interp15" emma:lang="en-US" emma:confidence="0">
                  <emma:literal>Outputs</emma:literal>
                </emma:interpretation>
                <emma:interpretation id="interp16" emma:lang="en-US" emma:confidence="0">
                  <emma:literal>Output of</emma:literal>
                </emma:interpretation>
                <emma:interpretation id="interp17" emma:lang="en-US" emma:confidence="0">
                  <emma:literal>Output a</emma:literal>
                </emma:interpretation>
                <emma:interpretation id="interp18" emma:lang="en-US" emma:confidence="0">
                  <emma:literal>outputs</emma:literal>
                </emma:interpretation>
                <emma:interpretation id="interp19" emma:lang="en-US" emma:confidence="0">
                  <emma:literal>Output as</emma:literal>
                </emma:interpretation>
              </emma:one-of>
            </emma:emma>
          </inkml:annotationXML>
          <inkml:trace contextRef="#ctx0" brushRef="#br0" timeOffset="66643.3171">563 2227 8385,'-32'-12'4644,"14"10"0,-7 0-258,4-1-1419,3 13-1419,-12 3-516,12 17-387,-5 2-387,7 11 0,0 7-129,7 6 0,6 5-129,3 1 129,3-1-129,13-3 0,2-4 0,5-4 129,2-10 0,2-2 0,-2-12-129,0-4 258,-1-10 0,1-1 129,-3-11-129,4 0 129,-4-13 0,3 1 0,-6-11 0,6-2 0,-7-7-257,0-2-130,-6-12 0,1-6 0,-8-8 0,0-2 0,-5-6 0,0 4 0,-2 2 0,-6 5 0,-3 9 0,-5 10 0,2 12 0,-4 6 0,0 10 0,0 2 0,2 8 0,-2 0-130,18 0-515,-26 20-258,24 7-774,-16-8-2967,15 6-258,1 0-129,0 3-258</inkml:trace>
          <inkml:trace contextRef="#ctx0" brushRef="#br0" timeOffset="67204.9181">1123 2597 12513,'24'-5'4644,"-23"16"-387,-1 19-258,-5-11-3225,5 15-258,-2-5-129,2 8-129,0-5-129,0 2-129,9-4 129,0-3-129,5-6 0,-1-1 129,3-10 0,1-1 129,-17-9-129,32 0 129,-14-7 129,2-7-129,-6-11 129,7 0 0,-6-9 0,4-1-129,-8-4 129,3 3 0,-9 2 0,3 2-129,-8 7 129,3 7-129,-3 18-128,0-21-130,0 21 0,0 0 0,0 11 0,2 7 0,5 6 0,0 5-130,4 5 1,1 3 0,6 2-129,-2-1 0,4-1-258,-8-10 0,9 3-258,-21-30-387,32 37-1161,-16-31-2451,-16-6 258,25-8-516,-12-13 129</inkml:trace>
          <inkml:trace contextRef="#ctx0" brushRef="#br0" timeOffset="68172.1198">1766 2594 10965,'30'-23'4773,"-12"17"-258,8 6 0,8 9-2580,-7-9-774,12 5-387,-5-5-258,7 0-129,-6 0 0,4-1-129,-8-6 0,-3-1 0,-7 1 0,-3 0 0,-18 7 0,20-9 0,-20 9-129,0 0 129,0 0-129,0 0 129,14 15-129,-9 4-129,1 8 130,-1 8-130,0 4 0,6 11 0,-4 2 0,2 1 0,2 1 0,-1-3 0,5 3 0,-5-10-259,8 0 1,-9-8-129,5-4 129,-7-11-258,4 1-129,-11-22-387,7 21-645,-16-24-1161,9 3-1548,-9-27-258,-1 2-258,4-3-387,-1-8 2064,-4-14 1548,10-1 1290,1-6 2064,-2 5 1806,-9-14 1161,11 16-387,0-3 258,0 3-1806,6 20-516,-6-9-387,21 23-645,-7-5-129,18 15-129,-5-3-258,10 9 0,-5 0-129,4 15-129,-4-3-129,0 9 0,-11-3 0,-3 7-129,-7-2 129,-8 0-129,-3-1 0,-16-1-129,-7-3-129,-14-2-258,1 5-645,-24-10-3612,8 1-387,-1-3 0,3-2-258</inkml:trace>
          <inkml:trace contextRef="#ctx0" brushRef="#br0" timeOffset="67454.5184">1851 2236 12255,'5'-75'5289,"-5"54"-516,0 5 387,0 16-2322,0 0-1548,0 0-516,0 20-386,2 13-388,7 10 0,3 14 0,1 9 0,3 9 0,2 5 0,-2-2 0,1 0 0,-8-14-130,11 6-1547,-20-22-3225,5-11-387,-5-14 129,0-23-258</inkml:trace>
          <inkml:trace contextRef="#ctx0" brushRef="#br0" timeOffset="68702.5207">2691 2684 14061,'46'-17'4773,"-27"15"-258,-19 2-129,0 0-3612,23 18-258,-23-18-258,9 32-129,-7-15 0,0 5 0,0-1-258,-1-1 129,3-3 0,-4-17-129,11 27 129,-11-27-129,0 0 0,23 11 129,-23-11 129,28-16-129,-12-4 258,6-6 0,-5-8 129,7-4 0,-5-6 0,6-1 129,-7-1-129,1 9-129,-4-1 129,-1 12-128,-3 4-259,-11 22 0,21-1 0,-12 13 0,0 13 0,0 7 0,1 7 0,1 4 0,3 1 0,-5-3-259,3-3-128,-4-12-129,2 3-258,-10-29-387,22 23-774,-22-23-2322,5-20-387,6-6-516,-6-12 258</inkml:trace>
          <inkml:trace contextRef="#ctx0" brushRef="#br0" timeOffset="68998.9212">3276 2224 11223,'0'-95'4902,"0"62"-258,2 13 258,-2 20-2580,0 0-774,32 16-387,-24 12-258,12 22-129,-6 0-386,9 21-388,-5 0 0,0 11 0,-2-4 0,2-1 0,-6-4 0,2-11 0,-1-5 0,-4-14 0,1-6 0,-1-16 0,0-1 0,-9-20 0,9 18-130,-9-18-1031,0 0-645,0-25-1290,0 2-1806,-2-6 0,-5-4-258,-3-5-387</inkml:trace>
          <inkml:trace contextRef="#ctx0" brushRef="#br0" timeOffset="69201.7216">3356 2540 10320,'-16'-18'4773,"16"18"129,23-16 0,21 20-2322,-10-8-774,32 4-645,-6-5-387,15 3-258,-4-5-129,2 2-129,-12-2-129,-11 0-258,-11 3-129,-16-1-258,-4 14-1032,-19-9-3225,0 0-129,-9 10-258,-7-8-387</inkml:trace>
        </inkml:traceGroup>
        <inkml:traceGroup>
          <inkml:annotationXML>
            <emma:emma xmlns:emma="http://www.w3.org/2003/04/emma" version="1.0">
              <emma:interpretation id="{ED69E735-B617-49CE-9167-EBB6D84737B9}" emma:medium="tactile" emma:mode="ink">
                <msink:context xmlns:msink="http://schemas.microsoft.com/ink/2010/main" type="inkWord" rotatedBoundingBox="5683,12865 6917,12801 6944,13309 5709,13373"/>
              </emma:interpretation>
            </emma:emma>
          </inkml:annotationXML>
          <inkml:trace contextRef="#ctx0" brushRef="#br0" timeOffset="75192.1321">4526 2483 10836,'-16'-7'4773,"16"7"-258,0 0 0,-16-21-2322,16 21-1032,0 0-258,25 0-129,-4 0-258,13 2-129,5-1 0,15 7 129,3-7-258,10 6 129,3-5-129,6 4 0,1-5-128,1-1-130,-5 0 0,0-1 0,-6-3 0,-6-1 0,-8-4 0,-10 2 0,-11-2 0,-9 0 0,-7-4 0,-16 13 0,0-28 0,-5 8 0,-13 3-130,-7-7-257,-2 3 129,-5 0 0,4 5 129,-1 0-129,6 7 129,5 0 0,18 9 129,0 0 0,0 0 0,0 0 129,27 5 0,5 6 129,5-2 0,10 5 0,1-1 0,2 4 0,-4-1-128,-3 4-130,-10 0 0,-6 8 0,-15-1 0,-10 5 0,-5 1 0,-20 3 0,-9 1 0,-11-1 0,0 5-130,-14-20-1676,15 8-3096,-5-4-387,10-4 0,3-5-258</inkml:trace>
        </inkml:traceGroup>
        <inkml:traceGroup>
          <inkml:annotationXML>
            <emma:emma xmlns:emma="http://www.w3.org/2003/04/emma" version="1.0">
              <emma:interpretation id="{85CA922C-1D17-4C45-8D17-E2BCFF32D2D5}" emma:medium="tactile" emma:mode="ink">
                <msink:context xmlns:msink="http://schemas.microsoft.com/ink/2010/main" type="inkWord" rotatedBoundingBox="7570,12463 12281,12217 12342,13382 7630,13628"/>
              </emma:interpretation>
              <emma:one-of disjunction-type="recognition" id="oneOf4">
                <emma:interpretation id="interp20" emma:lang="en-US" emma:confidence="1">
                  <emma:literal>Depends</emma:literal>
                </emma:interpretation>
                <emma:interpretation id="interp21" emma:lang="en-US" emma:confidence="0">
                  <emma:literal>depends</emma:literal>
                </emma:interpretation>
                <emma:interpretation id="interp22" emma:lang="en-US" emma:confidence="0">
                  <emma:literal>Depend</emma:literal>
                </emma:interpretation>
                <emma:interpretation id="interp23" emma:lang="en-US" emma:confidence="0">
                  <emma:literal>Dewponds</emma:literal>
                </emma:interpretation>
                <emma:interpretation id="interp24" emma:lang="en-US" emma:confidence="0">
                  <emma:literal>Desponds</emma:literal>
                </emma:interpretation>
              </emma:one-of>
            </emma:emma>
          </inkml:annotationXML>
          <inkml:trace contextRef="#ctx0" brushRef="#br1" timeOffset="78296.5376">6595 2033 9546,'-30'-33'4644,"10"9"-129,20 24 0,0 0-1806,-5-16-1161,5 16-516,16-1-258,5 1-258,0 0 129,15 8-387,3 0 0,16 8 0,6 0 0,10 5-258,4 2 129,3 6-258,0 1 129,-3 4 129,-7 1 0,-12 3-129,-11-1 129,-11 2-129,-11-3 129,-12-1 0,-11-3-129,-4-2 129,-19-5-129,-13-2 129,-10-1-129,-11-4 129,-11-2-129,-8-4 0,-4-1-129,-4-2 129,1-4 0,1-3 0,5 0 0,10-2 0,8-2-129,11-4 129,9-1 0,9 0-129,8 2-129,22 5 0,-16-11 0,16 11-387,0 0-645,0 0-2709,22-16-903,-1 14 129,4 2-258,9 0-516</inkml:trace>
          <inkml:trace contextRef="#ctx0" brushRef="#br1" timeOffset="77766.1366">6848 2000 12900,'-8'-27'5031,"3"11"-258,5 16 129,0 0-2838,-14 12-1032,14 11-387,0 1-129,2 13-258,1 2 258,3 11-386,-1 0-130,4 3 0,0 2 0,0 0 0,1-3 0,-1-2 0,0-8 0,-2-8 0,-2-2 0,-1-12-130,1-1-386,-5-19-387,0 18-645,-10-20-2967,10 2-387,-20-26-258,6 3 0</inkml:trace>
          <inkml:trace contextRef="#ctx0" brushRef="#br1" timeOffset="78811.3385">7611 2386 12126,'53'-13'4902,"-30"10"-516,2 1 258,3 2-2967,-12-4-645,13 4-258,-9-5-129,6 3-129,-4-7-129,1 2-129,-2-5 0,2 1 0,-5-5-129,-18 16 0,18-32 0,-18 16-129,0 16 0,-25-27-129,-4 15 129,-6 5-129,-4 3 0,-6 4 0,2 0 0,3 11 129,4 8-129,2 4 129,9 4 0,4 5 0,7 5 0,7 3 0,7 1 129,1-1 0,14-4-129,10-2 129,5-2-129,7-11 129,4-3-258,2-9 0,3-2-129,-5-9-516,12 2-903,-19-16-2709,9-10-516,-6-5 0,0-4-258</inkml:trace>
          <inkml:trace contextRef="#ctx0" brushRef="#br1" timeOffset="79341.7394">8242 2466 8256,'-3'-107'4644,"3"66"129,0 5-516,3 1-903,26 21-1290,-13-11-645,23 16-387,-7-7-129,14 12-387,-5-1-129,2 5 0,-6 0 0,-3 7-129,-8 5-128,-8 4-130,-11 0 0,-7 4 0,-7-2 0,-14 0 0,-11-2 0,-9-2 0,-9-2 0,-9-5 0,-1 2-259,-9-7-644,12 10-516,-13-10-3096,19 0-516,4-2 129,14 0-387</inkml:trace>
          <inkml:trace contextRef="#ctx0" brushRef="#br1" timeOffset="79060.9387">8157 2272 11352,'0'-45'4773,"0"45"-129,0 0 0,0 0-1935,-18 6-903,20 26-645,-2 0-387,9 17-129,-6 3-386,11 14-259,-1 1 0,3 5 0,0-3 0,0-3 0,0-2 0,-5-14 0,1-2-259,-8-20-257,4-1-129,-8-27-129,0 0-516,0 0-1935,-10-14-1419,6-11 129,1-13-387,-1-6-258</inkml:trace>
          <inkml:trace contextRef="#ctx0" brushRef="#br1" timeOffset="80199.7407">8941 2245 13803,'55'0'4902,"-30"0"-387,-2 0 129,-7-5-3225,13 5-516,-6-6-258,5 3-129,-3-6-129,4 2 0,-8-6-129,0 1 0,-21 12-128,15-27-130,-15 27 0,-22-23 0,-4 14 0,-10 2-259,-3 7 1,-4 0 0,4 4 0,2 6 129,7 8-129,5 3 129,7 4 0,9 2 129,7 3 0,2 2 129,9-3-129,11 3 129,1-6 0,7 1 0,4-4-129,-1-5 0,1-4-258,-2-8 0,4 1-516,-11-14-258,18 5-774,-23-27-258,19 13 0,-19-17 129,14 9 516,-18-8 645,4 4 774,-4 8 516,-10-6 903,12 22 516,-16 4 0,16-3 0,-16 3-258,30 14-387,-12 2-516,15 10 0,-4 1-258,6 2-129,-4 3-129,-3 0-128,-5 0-260,-5-6 1,-6 1-129,-4-9 129,-8-18-129,1 18 129,-1-18 0,0 0 258,0-29 0,0 4 129,4-10 0,3-1 130,0-1-388,7 1 0,-3-1 0,5 8 0,-2 4 0,2 8 0,0 6 0,4 7 0,-2 4 0,1 8 0,3 9 0,1 5 0,2 10 0,-2-6 0,5 12-130,-6-15-902,15 18-903,-16-23-2322,13-6-774,2-10 0,3-6 0</inkml:trace>
          <inkml:trace contextRef="#ctx0" brushRef="#br1" timeOffset="80870.5419">10318 2204 12384,'-41'-48'4773,"14"34"-387,1 7 129,10 7-2451,-20 0-1032,16 16-258,-4-2-129,11 13-129,1-1-129,10 8 0,2-2-129,9 5 129,9-3-258,6-2 1,5-5-130,5-6 0,0-8 0,3-11 0,-2-4 0,1-18 0,-6-12 0,-5-9 0,-3-10 0,-8-12 0,-7-4 0,-7-8 0,0-1 0,-11-1 0,-7 8 0,-1 7 0,-1 10 0,1 11 0,1 13 0,-2 15 0,4 13 0,4 13 0,5 13 0,1 12 0,6 4 0,0 10 0,2 3 0,16 5 0,2-1 0,6 2 0,1-4 0,5-2 0,-2-4 0,0-4 0,1-10 0,-6-9 0,0-6 0,-2-15 0,0-7 0,0-9 0,4-14 0,-3-7 0,3-6 0,2-5 0,-1 0 0,1 6 0,-1 1 0,-1 7 0,-2 6 0,3 8 0,-1 10 0,-1 3 0,3 10 0,-2 10 0,-3 5 0,1 5 0,-3 0 0,-3 4 0,-5-5 0,-6 1 0,-7-3 0,-1-8 0,-9 10 0,-17-17-4516,1 2-515,-9-7-129,-1 1-258</inkml:trace>
        </inkml:traceGroup>
        <inkml:traceGroup>
          <inkml:annotationXML>
            <emma:emma xmlns:emma="http://www.w3.org/2003/04/emma" version="1.0">
              <emma:interpretation id="{9C40FBF9-D540-44B8-BF85-44DD3D4BABBC}" emma:medium="tactile" emma:mode="ink">
                <msink:context xmlns:msink="http://schemas.microsoft.com/ink/2010/main" type="inkWord" rotatedBoundingBox="13008,12024 16869,11823 16918,12758 13057,12959"/>
              </emma:interpretation>
              <emma:one-of disjunction-type="recognition" id="oneOf5">
                <emma:interpretation id="interp25" emma:lang="en-US" emma:confidence="1">
                  <emma:literal>the</emma:literal>
                </emma:interpretation>
                <emma:interpretation id="interp26" emma:lang="en-US" emma:confidence="0">
                  <emma:literal>The</emma:literal>
                </emma:interpretation>
                <emma:interpretation id="interp27" emma:lang="en-US" emma:confidence="0">
                  <emma:literal>•he</emma:literal>
                </emma:interpretation>
                <emma:interpretation id="interp28" emma:lang="en-US" emma:confidence="0">
                  <emma:literal>she</emma:literal>
                </emma:interpretation>
                <emma:interpretation id="interp29" emma:lang="en-US" emma:confidence="0">
                  <emma:literal>She</emma:literal>
                </emma:interpretation>
              </emma:one-of>
            </emma:emma>
          </inkml:annotationXML>
          <inkml:trace contextRef="#ctx0" brushRef="#br1" timeOffset="82149.7441">13920 1430 13545,'21'-55'4902,"-19"36"0,-2 1-129,0 18-2580,-14 0-1161,14 18-129,-4 8-386,4 19-517,0 5 0,9 15 0,0 5 0,5 8 0,4 2 0,0-9 0,3-5 0,-3-11 0,-2-3 0,-12-18-388,12 1-4643,-18-15-129,2-20-129,-36 17-258</inkml:trace>
          <inkml:trace contextRef="#ctx0" brushRef="#br1" timeOffset="82758.1454">13509 1889 14448,'-9'-16'4902,"34"14"-516,7 2 258,4 0-3354,26 13-516,4-6-258,12 0-258,0-5-258,4-2-129,0 0-129,-7-11-258,1 2-645,-23-23-645,6 9-258,-27-27-129,7 11 258,-21-25 774,0 7 516,-15-7 516,-3-3 774,0 19 1032,-19-11 516,14 32 0,-17-8-129,22 35-387,-19 0-387,19 32-258,-6 3-257,6 20-775,4 4 0,5 12 0,-2 4 0,4 0 0,-3-1 0,1-6 0,2-2 0,-6-9 0,4-6 0,-3-12 0,2-7 0,1-12 0,-9-20 0,23 9 0,-23-9 0,29-25 0,-15-3 0,4-4 0,2-4 0,3-1 0,-2-1 0,4 4 0,-2 6 0,4 7 0,1 6 0,-1 12 0,1 3 0,1 16 0,-1 7 0,-6 2 0,8 10 0,-11-11-2065,12 9-2708,-1-8-645,7-3 0,-5-8 0</inkml:trace>
          <inkml:trace contextRef="#ctx0" brushRef="#br1" timeOffset="83101.3459">15178 1985 14577,'55'-18'5031,"-18"11"-387,8-2 258,-10-7-3612,18 13-258,-10-10-645,0 3 0,-11-4 0,-4-2-257,-12-4-130,-10 2 0,-6-5 0,-13 2 0,-10 1 0,-7 6 0,-4 7 0,-7 5 0,0 2-130,0 14 1,4 9 0,7 8-129,8 6 387,10 2-258,12 2 0,7-2-129,20 2 129,8-7-387,15 0 129,2-15-516,17 6-2709,-7-14-1161,-3-8 0,-2-3-258,-4-12-774</inkml:trace>
          <inkml:trace contextRef="#ctx0" brushRef="#br1" timeOffset="81432.1431">12107 2090 14061,'18'-35'4773,"-16"19"-258,-7-2-258,-19 0-3225,5 11-387,-10 0-387,1 7 0,-4 0-129,2 7-258,1 7 0,3 6 129,4 1-258,4 4 387,8 2-258,4 1 129,6-1-129,0 1 258,13-1 0,5 0 0,1-6 129,8-1 129,-4-8 0,7-1 129,-5-10 0,5-1 0,-5-3 1,0-11-517,-5-8 0,-2-3 0,-6-7 0,-5-1 0,-5-5 0,-2-1 0,0 5 0,-11-1 0,1 10 0,-14-5-388,16 14-4385,-12 5-387,20 11 129,-27-4-258</inkml:trace>
          <inkml:trace contextRef="#ctx0" brushRef="#br1" timeOffset="81837.7435">12468 2016 14835,'72'26'4773,"-42"-8"-129,-3 0 0,-27-18-3483,30 41-387,-16-18-258,4 7-258,-11-1-129,-2-3 0,-3 1-258,-2-6 0,0-1 0,0-20-129,0 0 129,-21 3 0,15-12 129,6-14 129,0-7 129,4-4 0,5-7 0,7 2 0,2 2 258,6 5-386,-2 2-130,3 8 0,0 5 0,0 11 0,-2 6 0,2 2 0,-1 16 0,1 3 0,-1 6 0,-1 5 0,0 5 0,-2-1 0,4 8-259,-11-17-1547,16 3-2967,-10-3-387,3-4 129,0-9-387</inkml:trace>
        </inkml:traceGroup>
        <inkml:traceGroup>
          <inkml:annotationXML>
            <emma:emma xmlns:emma="http://www.w3.org/2003/04/emma" version="1.0">
              <emma:interpretation id="{CA0036D5-6EDC-42E3-BA31-7898BE46F5F7}" emma:medium="tactile" emma:mode="ink">
                <msink:context xmlns:msink="http://schemas.microsoft.com/ink/2010/main" type="inkWord" rotatedBoundingBox="17359,11791 20083,11649 20146,12853 17422,12994"/>
              </emma:interpretation>
              <emma:one-of disjunction-type="recognition" id="oneOf6">
                <emma:interpretation id="interp30" emma:lang="en-US" emma:confidence="0">
                  <emma:literal>p</emma:literal>
                </emma:interpretation>
                <emma:interpretation id="interp31" emma:lang="en-US" emma:confidence="0">
                  <emma:literal>P</emma:literal>
                </emma:interpretation>
                <emma:interpretation id="interp32" emma:lang="en-US" emma:confidence="0">
                  <emma:literal>Is</emma:literal>
                </emma:interpretation>
                <emma:interpretation id="interp33" emma:lang="en-US" emma:confidence="0">
                  <emma:literal>PC</emma:literal>
                </emma:interpretation>
                <emma:interpretation id="interp34" emma:lang="en-US" emma:confidence="0">
                  <emma:literal>PA</emma:literal>
                </emma:interpretation>
              </emma:one-of>
            </emma:emma>
          </inkml:annotationXML>
          <inkml:trace contextRef="#ctx0" brushRef="#br1" timeOffset="83912.5474">16314 1813 7482,'-9'-77'4644,"13"45"258,14 6-387,7 11-645,-4-10-1548,23 22-903,-10-8-387,11 11-258,-8 4-258,4 10-129,-9 2 0,-2 5-129,-7-1 1,-5 3-259,-11-2 0,-7 2 0,-7-3 0,-14-4 0,-10-3 0,-9-5 0,-7 3 0,-8-9-130,4 5-644,-12-7-516,24 2-1806,-7-2-1935,9 0 258,6 3-516,10-1 129</inkml:trace>
          <inkml:trace contextRef="#ctx0" brushRef="#br1" timeOffset="83616.1467">16273 1690 13545,'0'-16'5160,"0"16"-516,0 0 129,-7 21-3096,7 17-774,0-1-258,4 15-129,-4-1 129,5 10-516,-1-3 1,1 6-130,2-5 0,-2 0 0,4-2 0,-3-9 0,3-2-517,-6-14 130,4-2-129,-7-30-258,7 25-258,-7-34-1032,0 9-2064,11-39-516,-9 4-387,1-6 129,-3-13-516</inkml:trace>
          <inkml:trace contextRef="#ctx0" brushRef="#br1" timeOffset="84614.5486">17305 1813 12900,'-5'-54'4773,"-26"31"-258,-4 2 129,12 12-3483,-25-3-387,12 12-129,-5 0-129,9 14-129,0 2-129,11 9 0,3-2 0,7 5 0,2 1-129,8-1-129,1 1 129,0-3-645,9 1 387,-1-9-516,14 3 387,-4-10-258,10-4 258,-1-7 129,3 0-129,2-11 645,-4-12-258,6 0 516,-7-9-258,5 4 258,-9-6-387,7 5 129,-7 4-129,4 8 0,-2 4 0,0 11-258,0 2 129,-2 13-129,0 5 130,-2 5-130,-3-2 0,-2 2 0,-2-1 0,-1-5-130,-13-17 130,19 16-129,-19-16 0,27 0 129,-27 0-129,32-33 129,-12 9 129,1-6-129,2-2 129,2 2-129,-2 1 129,0 5-129,-1 2 130,-1 10-130,-1 5 0,1 7 0,-5 7 0,2 12 0,-6 4 0,1 6 0,-4 5 0,-2 0 0,-6 5 0,-1-6 0,-3 3 0,-15-13-775,7 11-1160,-12-20-2967,-3-3-129,-5-9-129,5-2-387</inkml:trace>
          <inkml:trace contextRef="#ctx0" brushRef="#br1" timeOffset="85129.3496">18324 1131 15609,'48'-32'5031,"-32"32"129,-16 0-258,41 43-3612,-36-9-515,12 23-775,-10 5 0,5 15 0,-5 3 0,2 7 0,-4 0 0,3-5 0,-1-2 0,-4-16 0,4-5 0,-7-20 0,7-2 0,-7-21-517,4 0-386,-4-16-516,0 0-516,-25-27-129,23 11-516,-28-23 258,18 11-258,-26-20 774,17 12 258,-13-5 1419,0 2 903,13 12 903,-13-5 387,34 32 129,-39-33 129,39 33 129,0 0-387,0 0-516,16-2-387,21 4-258,-3-2-257,18 5-646,-1-5 0,12 0 0,-3 0 0,2 0 0,-1-4 0,-8-1 0,-3 3 0,-11-7 0,0 9 0,-19 0-4903,1 0-257,-21 0-129,20-5-258</inkml:trace>
        </inkml:traceGroup>
        <inkml:traceGroup>
          <inkml:annotationXML>
            <emma:emma xmlns:emma="http://www.w3.org/2003/04/emma" version="1.0">
              <emma:interpretation id="{2C92CB08-B53E-42AA-9BDA-705887734CC2}" emma:medium="tactile" emma:mode="ink">
                <msink:context xmlns:msink="http://schemas.microsoft.com/ink/2010/main" type="inkWord" rotatedBoundingBox="20471,11692 23661,11526 23726,12765 20535,12931"/>
              </emma:interpretation>
            </emma:emma>
          </inkml:annotationXML>
          <inkml:trace contextRef="#ctx0" brushRef="#br1" timeOffset="85581.7503">19299 1606 11868,'0'0'5031,"0"0"-516,2 24 387,1-7-2451,8 17-1548,-11-4-129,7 9-258,-3-5-387,-3-2-258,7 4-387,-10-17-2580,2 1-1548,0-20-258,-4 16-129,4-16-258</inkml:trace>
          <inkml:trace contextRef="#ctx0" brushRef="#br1" timeOffset="85737.7506">19335 1471 11352,'0'-123'5031,"0"74"-387,0 10 0,-2-2-2193,2 41-1419,0 0-645,0 0-1548,5 9-3225,2 19-129,2 4-258,2 7-516</inkml:trace>
          <inkml:trace contextRef="#ctx0" brushRef="#br1" timeOffset="86392.9518">19610 1555 14061,'48'28'4902,"-23"-5"-129,-3 2 0,6 13-3225,-17-13-774,8 10-129,-8-5-387,-2 1-129,-4-5-129,-1-3-129,-3-3 0,-1-20 0,4 20 0,-4-20 0,0 0 0,12-20 129,-3-5 258,4-3-129,1-10 129,6-1 0,-1-5 0,3 3 0,-3 2 1,2 5-259,1 7 0,-3 9 0,-1 13 0,2 5 0,-1 20 0,1 12 0,-1 5 0,1 6 0,1 1 0,-1 2 0,-1-5-130,-4-9-128,-1-5 0,-14-27 129,27 21-258,-27-21 258,32-7 0,-13-14 0,1-9 258,1-4 0,2-9 129,0 2 0,-5-3 0,0 6 129,-9 5-257,0 8-130,-9 25 0,0 0 0,0 0 0,1 28 0,-1 13 0,0 9 0,0 9 0,0 5 0,0 3 0,0-1 0,0 2 0,4-6 0,3 2 0,-3-9 0,5-3-388,-8-15-386,12-1-516,-13-36-1032,0 0-2580,0 0 0,2-20 0,-2-14-258</inkml:trace>
          <inkml:trace contextRef="#ctx0" brushRef="#br1" timeOffset="86658.1522">20509 1713 12126,'53'-85'4902,"-19"54"-387,5 10 258,-9 2-2709,23 19-903,-12 5-387,9 18-129,-12 0-129,-1 9-129,-12 2-129,-6 3 129,-12-3-258,-7-4 1,-12-6-130,-13-8 0,-10-4-259,-17-10-128,0 0-387,-15-10-645,17 1-2580,-9-5-1032,9-1 258,6-1-387,10 0-387</inkml:trace>
          <inkml:trace contextRef="#ctx0" brushRef="#br1" timeOffset="87110.553">21028 1548 10449,'23'0'4902,"-10"16"-129,-10 3 0,1-3-2064,6 18-1419,-10-9-387,4 11-258,-2-8-387,1 4 0,1-5-258,-1-6-129,3-3 129,-6-18-129,10 16 0,-10-16 0,20-4 258,-20 4 0,25-35 129,-9 10 129,0-9-129,3 2 129,-1-5 0,2 5-129,-2 3-128,1 8-130,-1 8 0,1 13 0,1 4 0,-2 19 0,0 7 0,-2 6 0,0 1 0,-2-1 0,2-1-259,-9-11-257,4 0-258,-11-24-1032,16 2-2322,-16-2-903,10-21 0,-3-8 0</inkml:trace>
          <inkml:trace contextRef="#ctx0" brushRef="#br1" timeOffset="87765.7542">21546 1174 15093,'10'-115'5031,"-3"79"-129,0 9-129,15 27-3225,-22 0-516,30 34-644,-14 3-388,7 22 0,-1 9 0,4 14 0,-3 5 0,4 3 0,-4 1 0,-5-7 0,2-1 0,-10-17 0,6-9 0,-10-18 0,2-9-130,-8-30-515,2 16-129,-2-16 258,-2-23 0,-10-9 129,1-1-258,-8-12 129,1 2 258,-2-1 129,4 5 129,7 3 0,4 6 258,7 10 129,10 1 129,20 13 129,6-1-129,19 7 0,-2-3 0,9 3 0,-5 0-258,-6 0 130,-7 0-388,-8 0 0,-14 0 0,-24 0 0,0 0 0,8 18 0,-8-18 0,-15 17 0,15-17 0,-21 22 0,21-22 0,-9 23 0,9-23 0,9 30 0,7-12 0,9 3 0,2 4 0,8 2 0,1 1 0,3 1 0,-2-1 0,-3-1 0,-7-4 0,-4 0 0,-11-3 0,-10-3 0,-2-17 0,-21 25 0,-11-14 0,-9-2 0,-6 0 0,-11-7 0,8 12-1420,-12-14-3611,5 3-258,0-3 0,5 0-516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7:08.3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714A399-CB2C-4A90-A433-7E0AE60CF2E0}" emma:medium="tactile" emma:mode="ink">
          <msink:context xmlns:msink="http://schemas.microsoft.com/ink/2010/main" type="inkDrawing" rotatedBoundingBox="2813,6189 4471,6156 4474,6267 2816,6299" shapeName="Other"/>
        </emma:interpretation>
      </emma:emma>
    </inkml:annotationXML>
    <inkml:trace contextRef="#ctx0" brushRef="#br0">-1504 2211 5805,'0'0'4386,"9"10"-387,-9-10-387,23 0-1548,7 9-774,-1-9-129,17 9 129,-3-9-516,14 9 129,0-7-258,8 3-129,1-5 0,5 4-258,1-2 0,-1 3 0,0-5-129,-5 3-129,-4-1 129,-2 4-129,-6-6 0,-3 1 129,-8 1-129,-4 0 129,-7-2-129,-2 2 129,-3-2-129,-2 0 129,-4 0 0,4 0 0,0 0 0,0 0-129,2-2 129,-1 2 0,1-4-129,-2 4 129,-4 0-129,-3-1 0,-2 1 129,-16 0-129,25 0 129,-25 0-129,25-6 0,-25 6 129,28-7-129,-28 7 129,27-3-129,-27 3 0,20-2 129,-20 2-129,0 0 0,0 0 0,0 0-129,0 0 0,0 0-129,0 0 0,0 0-129,0 0 0,16 7-258,-16-7 0,0 0 0,21 0 0,-21 0 129,20 0-387,-4 3-774,-16-3-2193,0 0-387,7 20 0,-7-20-387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9:16.71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CA676D40-FE98-4F71-BF72-BCB7BC4E4365}" emma:medium="tactile" emma:mode="ink">
          <msink:context xmlns:msink="http://schemas.microsoft.com/ink/2010/main" type="writingRegion" rotatedBoundingBox="1208,479 24725,58 25048,18079 1531,18501"/>
        </emma:interpretation>
      </emma:emma>
    </inkml:annotationXML>
    <inkml:traceGroup>
      <inkml:annotationXML>
        <emma:emma xmlns:emma="http://www.w3.org/2003/04/emma" version="1.0">
          <emma:interpretation id="{AF5E1D0E-1FB2-4180-A067-B998A7D7504E}" emma:medium="tactile" emma:mode="ink">
            <msink:context xmlns:msink="http://schemas.microsoft.com/ink/2010/main" type="paragraph" rotatedBoundingBox="1549,157 14393,427 14350,2449 1507,21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A8935C-29C1-4513-BD86-778AC36CBF9B}" emma:medium="tactile" emma:mode="ink">
              <msink:context xmlns:msink="http://schemas.microsoft.com/ink/2010/main" type="line" rotatedBoundingBox="1549,157 14393,427 14350,2449 1507,2179"/>
            </emma:interpretation>
          </emma:emma>
        </inkml:annotationXML>
        <inkml:traceGroup>
          <inkml:annotationXML>
            <emma:emma xmlns:emma="http://www.w3.org/2003/04/emma" version="1.0">
              <emma:interpretation id="{00F06E25-FCE5-4D70-B50C-6673A41B5C0F}" emma:medium="tactile" emma:mode="ink">
                <msink:context xmlns:msink="http://schemas.microsoft.com/ink/2010/main" type="inkWord" rotatedBoundingBox="1546,287 8682,437 8651,1918 1515,1768"/>
              </emma:interpretation>
              <emma:one-of disjunction-type="recognition" id="oneOf0">
                <emma:interpretation id="interp0" emma:lang="en-US" emma:confidence="0">
                  <emma:literal>sequential</emma:literal>
                </emma:interpretation>
                <emma:interpretation id="interp1" emma:lang="en-US" emma:confidence="0">
                  <emma:literal>Sequential</emma:literal>
                </emma:interpretation>
                <emma:interpretation id="interp2" emma:lang="en-US" emma:confidence="0">
                  <emma:literal>Sequents</emma:literal>
                </emma:interpretation>
                <emma:interpretation id="interp3" emma:lang="en-US" emma:confidence="0">
                  <emma:literal>sequents</emma:literal>
                </emma:interpretation>
                <emma:interpretation id="interp4" emma:lang="en-US" emma:confidence="0">
                  <emma:literal>sequent</emma:literal>
                </emma:interpretation>
              </emma:one-of>
            </emma:emma>
          </inkml:annotationXML>
          <inkml:trace contextRef="#ctx0" brushRef="#br0">363 9 7869,'-53'-9'3999,"24"16"-129,-15-5-129,1 10-3225,7 11-129,-1-1-129,5 3 0,2-4 0,7 2 129,5-3-129,13 3 129,5-23 0,5 37 258,13-23-258,14 8 0,0-8 0,12 9 129,2-5-129,4 7-129,0-2 0,0 4 0,-6-1 0,1 6 0,-6-3-129,-7 5 129,-7-2-129,-4 1 129,-10-4 0,-4 1 0,-7-3 129,-4 0-258,-13-6 387,-3-2-387,-10-4 387,-2-5-387,-7-3 129,-2-1 0,-4-6-129,1 0-129,-4-2 129,3-7-129,-1 0-129,3 0 0,8 0-129,-1-3-516,36 12-774,-39-2-3354,39 2 129,0 0-387,0 0-258</inkml:trace>
          <inkml:trace contextRef="#ctx0" brushRef="#br0" timeOffset="624.001">954 612 4773,'46'-13'4644,"-27"3"258,8 4-516,-2 5-1419,-11-15-774,22 12-645,-17-12-387,13 9-387,-14-11-129,9 8-129,-15-7 0,4 7-258,-16 10 129,7-27-258,-7 27 0,-12-21 0,-9 12-129,-10 4 0,-4 3 0,-8 2 0,-1 0-129,-6 14 129,2 4-129,0 7 129,7 3-129,4 6 129,8 2 129,9 1-258,8 2 258,10-2-129,4-1 129,19-2-129,10-2 258,10-7-258,7-4 0,8-5 0,7-5-129,1-9 0,5-1-387,-10-6-774,12-6-3483,-14 1 129,-4-3-645,-6 1 129</inkml:trace>
          <inkml:trace contextRef="#ctx0" brushRef="#br0" timeOffset="1591.2028">2000 548 7482,'28'-39'4773,"-23"16"0,-5 3-387,0 20-903,-39-34-2322,20 25-516,-17-3-129,4 8-258,-9 4 0,6 2-129,-3 11 0,8 6 0,0 6-129,7 3 129,3 3 0,8 3-129,3 1 258,7-1-258,2 0 129,3-2-129,6-6 258,7-1-258,2-5 129,2-6-258,1-7 129,2-5 0,0-2 0,0-12 129,2-6-258,0-5 387,0-6-258,2 1 258,-6-8-129,4 8 129,-7-4-129,3 9 129,-6-1 0,1 8 0,-16 16-129,26-12 0,-26 12 0,29 11-129,-12 10 129,1 9-129,5 8 129,0 6-129,2 8 129,-1 6-129,-1 5 129,-2 3-258,0 1 258,-1 3-129,-4-6 0,0-6 0,-4-8 0,-1-5 129,-2-15 0,0-12 129,-9-18 0,0 0 1,16-29-259,-7-6 0,-2-12 0,4-13 0,-1-8 0,4-8 0,2-6 0,4-7 0,1 3 0,-1 6 0,-2 7 0,-6 11 0,-1 14 0,-8 7-130,3 25-902,-15-2-2064,9 18-2064,-23 11-129,12 9-258,-1 3-258</inkml:trace>
          <inkml:trace contextRef="#ctx0" brushRef="#br0" timeOffset="7566.0133">2741 400 7869,'-7'-16'4515,"7"16"129,0 0-516,0 0-1290,-19 9-1677,19 11-516,0-3-129,2 12 0,-1-1-258,8 10 129,-2-1-129,4 4-129,1-4 0,3 1 0,-1-4 0,2-2-129,0-6 129,2-6-129,-2-6 129,1-3-129,1-11 129,2 0 0,1-9 0,1-7 129,-1-11-258,2-1 129,-2-8-129,1-3 129,-3-6-129,-3 3 129,-5-1-129,0 6 0,-6 3 129,0 7 0,-5 6 0,0 21 0,2-18-129,-2 18 0,0 0 129,0 21-129,0 3 0,2 2 0,1 4-129,3 8 258,4-1-129,3 2-129,3-1 258,3-4-258,5-1 129,-1-8-387,5 2-129,-6-16-645,13 12-1548,-8-18-2064,-1-3-129,-1-2-258,-1-9-129</inkml:trace>
          <inkml:trace contextRef="#ctx0" brushRef="#br0" timeOffset="7971.614">3533 648 9288,'0'-18'4902,"0"18"-258,18-11 0,-18 11-2193,39-9-1290,-39 9-129,43-11-387,-22 4-129,7 2-129,-6-4-129,-1 0 0,-5-1 0,0-1-129,-7-5 0,-9 16 0,4-29-129,-4 13 0,0 16-129,-22-23 0,4 16 0,-1 2 0,-4 5-129,0 0 129,3 10 129,-1 5-129,5 4 0,2 4 129,5 6 0,5 1 0,4 4 129,0 0-129,13 0 129,3-1-129,5-1 129,6-3-258,1-4 129,2-7-387,9 1-516,-10-19-1806,6 0-2193,3-2 387,-3-12-774,1-5-387</inkml:trace>
          <inkml:trace contextRef="#ctx0" brushRef="#br0" timeOffset="8361.6147">4109 537 11868,'0'0'4773,"0"0"0,11 14-129,7 8-3096,-18-22-516,19 37-387,-8-17-129,2 3-387,-1 0-129,-5-3-258,4-1 0,-11-19-129,12 23 129,-12-23-258,0 0 258,20-9 129,-9-10 0,3-4 387,0-8-129,7 1 258,-3-5-129,5 6 129,-7 1-129,6 8 129,-5 4-258,3 9 0,-2 7 0,1 7 0,-1 13-129,2 5 0,-1 7 0,-1 1-258,2 5 129,-6-1-258,4 6-258,-13-17-903,15 8-2580,-15-5-645,2-10-258,-3-3-129</inkml:trace>
          <inkml:trace contextRef="#ctx0" brushRef="#br0" timeOffset="8673.6152">5084 101 13287,'16'-96'5031,"-16"61"0,0 35-129,-9-34-3354,9 34-645,-1 9-258,1 17-258,0 10-129,0 14 0,7 8-129,0 12 0,2 5-129,1 5 0,1-4-129,-2-5-129,2-5 0,-8-14-387,6 1-258,-12-26-2580,3 1-1548,-9-12 0,9-16-129,-23 7-645</inkml:trace>
          <inkml:trace contextRef="#ctx0" brushRef="#br0" timeOffset="9016.8156">4953 530 10707,'51'-2'5031,"-17"2"-516,0 0 129,1-5-2967,12 7-774,-5-2-258,12 5-258,-3-5 0,8 2 0,-4-2-129,2 0 0,-7 0 0,-6 0 0,-8 0 0,-8 0 0,-8-2-129,-20 2 0,18 0 0,-18 0 0,0 0 0,9 21 0,-8-5-129,1 4 0,0 5-129,-2 0-258,5 7-129,-5-11-903,9 15-1935,-9-15-1677,4-3 0,-4-18-387,0 16-129</inkml:trace>
          <inkml:trace contextRef="#ctx0" brushRef="#br0" timeOffset="9172.8158">5677 528 10191,'-7'-135'4902,"5"62"0,0 6-258,2 15-1806,-7-5-1935,7 18-903,0 39-1290,0 0-3354,18 0 129,-6 32-516,6 16 0</inkml:trace>
          <inkml:trace contextRef="#ctx0" brushRef="#br0" timeOffset="9640.8167">6490 601 14190,'-2'-44'5160,"-11"19"-516,-1 7 0,-14-5-3741,8 10-387,-10 3-258,1 8-129,-3 2 0,0 5-129,2 11 0,3 4 0,3 3-129,4 2 129,4 0 0,9 2 0,2-1 129,5-3-129,1-1 129,10-4-258,3-1 258,2-2-258,2-5 129,2-4 0,1-6 0,-2 0 129,3-8 0,1-4 258,-5-9-258,5-1 258,-5-1-129,3 2 0,-5 3-129,5 4 0,-3 8 0,2 6-129,1 6-129,-3 12-129,5 7 129,-5-2-516,10 12-129,-21-17-1548,11 12-2580,-11-10-258,0-2-129,-7-18 0</inkml:trace>
          <inkml:trace contextRef="#ctx0" brushRef="#br0" timeOffset="9921.6174">6890-50 15609,'28'-44'5031,"-28"44"0,16 0-645,-3 33-3483,-8 8-258,11 18-129,-3 5 0,4 13-386,-2 4-130,2 5 0,-1-1 0,-1-12 0,-1 2 0,-7-16-646,14 14-2450,-15-24-2064,4-2 0,-4-12-516,4-3 0</inkml:trace>
        </inkml:traceGroup>
        <inkml:traceGroup>
          <inkml:annotationXML>
            <emma:emma xmlns:emma="http://www.w3.org/2003/04/emma" version="1.0">
              <emma:interpretation id="{B700E238-DF84-4749-A8D8-69A7800D9C20}" emma:medium="tactile" emma:mode="ink">
                <msink:context xmlns:msink="http://schemas.microsoft.com/ink/2010/main" type="inkWord" rotatedBoundingBox="9654,327 14393,427 14350,2449 9611,2350"/>
              </emma:interpretation>
              <emma:one-of disjunction-type="recognition" id="oneOf1">
                <emma:interpretation id="interp5" emma:lang="en-US" emma:confidence="0">
                  <emma:literal>Logic-</emma:literal>
                </emma:interpretation>
                <emma:interpretation id="interp6" emma:lang="en-US" emma:confidence="0">
                  <emma:literal>Log in</emma:literal>
                </emma:interpretation>
                <emma:interpretation id="interp7" emma:lang="en-US" emma:confidence="0">
                  <emma:literal>Log is</emma:literal>
                </emma:interpretation>
                <emma:interpretation id="interp8" emma:lang="en-US" emma:confidence="0">
                  <emma:literal>Logic</emma:literal>
                </emma:interpretation>
                <emma:interpretation id="interp9" emma:lang="en-US" emma:confidence="0">
                  <emma:literal>Log if</emma:literal>
                </emma:interpretation>
              </emma:one-of>
            </emma:emma>
          </inkml:annotationXML>
          <inkml:trace contextRef="#ctx0" brushRef="#br0" timeOffset="10670.4188">8126-132 13545,'13'-41'4902,"-13"41"0,9-26-129,-6 34-3483,-3-8-516,2 34-258,-2 2 0,7 19-129,-2 9-129,4 14 0,0 11-129,0 6 0,-4 1-129,1-4 129,-3-6 0,1-10-129,-4-10 0,0-9 0,0-13 0,0-12-129,0-5 258,0-11-258,0-16 129,2 16 0,-2-16 0,16-2 0,-16 2 129,28-14-129,-8 5 130,3-1-130,5-3 0,4 4 0,0 2 0,2 2 0,3-1-130,-1 3-257,3 3-258,-9 0-645,18 3-3483,-17-1-258,1 4-258,-2-6-129</inkml:trace>
          <inkml:trace contextRef="#ctx0" brushRef="#br0" timeOffset="11076.0195">9128 534 14061,'2'-68'5031,"-24"40"-516,-6 10 129,-19 2-3612,10 16-387,-9 0-258,3 18-129,0 8-129,6 8 0,9 5-129,6 4 129,10 3 0,8-1-129,4-1 129,16-3-258,11-4 258,9-5-129,3-7 258,5-3-129,1-12 0,3-3 258,-7-7-129,1-8 130,-8-14-388,-7-3 0,-6-8 0,-7-10 0,-7-3 0,-7-8 0,0 1 0,-10 1 0,-8 6 0,-5 1 0,0 15 0,-11 2-517,14 28-2579,-15 0-2064,5 10 129,-2 10-645,7 8 258</inkml:trace>
          <inkml:trace contextRef="#ctx0" brushRef="#br0" timeOffset="11778.0207">9743 553 12642,'75'-67'5031,"-61"31"-258,-14 2 0,0 34-2967,-35-39-903,15 32-258,-8 3-258,3 6-129,0 14-129,3 9 0,5 5-129,2 2 0,3 2 129,5 0-129,5-2 0,2-2 0,4-1 129,10-8-129,4-3 129,8-7-129,3-6 129,3-5-129,0-4 129,0-10-129,-2-5 0,-1-6 0,-6 0 0,-5 2 0,-6 3 0,-1 4 0,-11 16 0,0 0 0,17-7-129,-9 19 129,2 20 0,6 13-129,2 10 129,7 18 0,3 16 129,3 14-129,1 6 258,1 6-258,1-1 129,-4-4 0,-3-5-129,-5-14 129,-6-14 1,-8-15-130,-8-12 0,-5-13 0,-14-10 0,-6-8 0,-9-10 0,-5-9 0,-8 0 0,-2-16 0,-1-7 0,-4-9 0,1-9 0,-2-5 0,2-9 0,1-4 0,4-7 0,3 0 0,8 1 0,7-1 0,9 5 0,6 4 0,10 11 0,5 0-388,5 14-128,10-6-258,13 14-129,-3-12-516,23 22-774,-14-15-2580,17 4 0,4-3-129,9-2-258</inkml:trace>
          <inkml:trace contextRef="#ctx0" brushRef="#br0" timeOffset="11980.821">10362 660 10191,'91'-37'4902,"-61"22"-387,-10 6 0,-20 9-1161,28 0-1935,-28 0-516,11 22-258,-7-1-129,6 9-387,1 4 129,0 4-516,3 4-258,-9-15-1677,4 7-2580,0-11-129,2-5-258,-11-18-129</inkml:trace>
          <inkml:trace contextRef="#ctx0" brushRef="#br0" timeOffset="12121.2213">10613 397 14448,'-3'-121'4515,"1"71"-258,2 21-258,3 13-4386,13 16-3612,-3 29-129,-1 8-387,10 9-516</inkml:trace>
          <inkml:trace contextRef="#ctx0" brushRef="#br0" timeOffset="12417.6218">11275 587 14061,'2'-20'4773,"-13"13"-258,-17 4 0,1 6-3483,-16 4-387,8 11-129,-8 4-129,9 10-258,0 0 0,11 7-129,9 2 129,10 3-129,4-3 0,18 0 0,14-2-129,11-7 129,12-3-129,6-12-129,8-2-129,-3-15-387,10 7-516,-17-14-2580,1-11-645,-4-3-258,-8-6-387,-6-2 258</inkml:trace>
          <inkml:trace contextRef="#ctx0" brushRef="#br0" timeOffset="12682.8223">11821 713 13674,'0'0'5031,"0"0"-387,20-9 129,-4 2-2967,28 9-645,6-2-129,30 4-516,9-4-386,18 1-130,3-1 0,2 2 0,-5-2 0,-13 2 0,-16-2 0,-21 2 0,-16 0 0,-18-2 0,-23 0 0,0 0-3097,0 0-1934,-10 3 0,-12 2-387,-4-5-387</inkml:trace>
        </inkml:traceGroup>
      </inkml:traceGroup>
    </inkml:traceGroup>
    <inkml:traceGroup>
      <inkml:annotationXML>
        <emma:emma xmlns:emma="http://www.w3.org/2003/04/emma" version="1.0">
          <emma:interpretation id="{6D3A846E-719D-4C98-A728-EE3AF9D26CAB}" emma:medium="tactile" emma:mode="ink">
            <msink:context xmlns:msink="http://schemas.microsoft.com/ink/2010/main" type="paragraph" rotatedBoundingBox="1480,2552 24777,2203 24872,8537 1575,88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AA2C17-11B3-4D88-8DDB-21E4C9AEB50B}" emma:medium="tactile" emma:mode="ink">
              <msink:context xmlns:msink="http://schemas.microsoft.com/ink/2010/main" type="inkBullet" rotatedBoundingBox="1490,3258 3306,3230 3308,3329 1492,3356"/>
            </emma:interpretation>
            <emma:one-of disjunction-type="recognition" id="oneOf2">
              <emma:interpretation id="interp10" emma:lang="en-US" emma:confidence="0">
                <emma:literal>_</emma:literal>
              </emma:interpretation>
              <emma:interpretation id="interp11" emma:lang="en-US" emma:confidence="0">
                <emma:literal>-</emma:literal>
              </emma:interpretation>
              <emma:interpretation id="interp12" emma:lang="en-US" emma:confidence="0">
                <emma:literal>~</emma:literal>
              </emma:interpretation>
              <emma:interpretation id="interp13" emma:lang="en-US" emma:confidence="0">
                <emma:literal>=</emma:literal>
              </emma:interpretation>
              <emma:interpretation id="interp14" emma:lang="en-US" emma:confidence="0">
                <emma:literal>•</emma:literal>
              </emma:interpretation>
            </emma:one-of>
          </emma:emma>
        </inkml:annotationXML>
        <inkml:trace contextRef="#ctx0" brushRef="#br1" timeOffset="38500.8676">71 2763 7869,'-50'-12'4257,"34"10"258,-8-7-387,7 0-2580,17 9-258,0 0-258,0 0-129,0 0-258,0 0-129,11 0-129,14 7 0,2-3 0,12 3-129,5-2 0,15 2 0,3-3 0,15 1-129,6-5 129,14 4-129,9-2 0,12-1 0,1-1 0,2 4 129,0-2-129,-6-1 0,-8 1 0,-7 2 0,-18-2-129,-8 1 258,-11-1-258,-12 0 129,-12-1-129,-8-1 129,-8 0-129,-23 0 0,23 2-129,-23-2-129,0 0-387,0 0-645,0 0-3096,0 0-516,-16-5-129,16 5-258</inkml:trace>
      </inkml:traceGroup>
      <inkml:traceGroup>
        <inkml:annotationXML>
          <emma:emma xmlns:emma="http://www.w3.org/2003/04/emma" version="1.0">
            <emma:interpretation id="{06FF58CD-4BE0-4999-B7AE-3B4364A0DDC0}" emma:medium="tactile" emma:mode="ink">
              <msink:context xmlns:msink="http://schemas.microsoft.com/ink/2010/main" type="line" rotatedBoundingBox="3146,2527 24467,2208 24496,4149 3175,4468"/>
            </emma:interpretation>
          </emma:emma>
        </inkml:annotationXML>
        <inkml:traceGroup>
          <inkml:annotationXML>
            <emma:emma xmlns:emma="http://www.w3.org/2003/04/emma" version="1.0">
              <emma:interpretation id="{7CAE16FF-EEA1-4929-8C23-30E6C28A77CE}" emma:medium="tactile" emma:mode="ink">
                <msink:context xmlns:msink="http://schemas.microsoft.com/ink/2010/main" type="inkWord" rotatedBoundingBox="3154,3064 3633,3057 3641,3547 3162,3555"/>
              </emma:interpretation>
              <emma:one-of disjunction-type="recognition" id="oneOf3">
                <emma:interpretation id="interp15" emma:lang="en-US" emma:confidence="1">
                  <emma:literal>&gt;</emma:literal>
                </emma:interpretation>
                <emma:interpretation id="interp16" emma:lang="en-US" emma:confidence="0">
                  <emma:literal>7</emma:literal>
                </emma:interpretation>
                <emma:interpretation id="interp17" emma:lang="en-US" emma:confidence="0">
                  <emma:literal>,</emma:literal>
                </emma:interpretation>
                <emma:interpretation id="interp18" emma:lang="en-US" emma:confidence="0">
                  <emma:literal>)</emma:literal>
                </emma:interpretation>
                <emma:interpretation id="interp19" emma:lang="en-US" emma:confidence="0">
                  <emma:literal>•</emma:literal>
                </emma:interpretation>
              </emma:one-of>
            </emma:emma>
          </inkml:annotationXML>
          <inkml:trace contextRef="#ctx0" brushRef="#br1" timeOffset="38859.6683">1692 2557 10965,'-2'-20'4644,"2"20"0,0 0-129,27 0-2838,-27 0-774,34 18-258,-10-6-129,16 10-129,-1-3 0,7 4-129,0-1 0,0 1 0,-6-7-129,-5 4 129,-10-4 0,-7 1 129,-18-17-129,0 34 0,-25-18 0,-7 4 0,-11 1-129,-5 2 0,-3 2 0,-6-2-387,7 8-129,-3-15-1161,22 5-3096,-4-2-387,6 1 0,8-6-387</inkml:trace>
        </inkml:traceGroup>
        <inkml:traceGroup>
          <inkml:annotationXML>
            <emma:emma xmlns:emma="http://www.w3.org/2003/04/emma" version="1.0">
              <emma:interpretation id="{7F6FD320-8693-4799-B85E-2A40CFD370AD}" emma:medium="tactile" emma:mode="ink">
                <msink:context xmlns:msink="http://schemas.microsoft.com/ink/2010/main" type="inkWord" rotatedBoundingBox="4255,2511 11925,2396 11954,4336 4284,4451"/>
              </emma:interpretation>
              <emma:one-of disjunction-type="recognition" id="oneOf4">
                <emma:interpretation id="interp20" emma:lang="en-US" emma:confidence="0">
                  <emma:literal>synchronous</emma:literal>
                </emma:interpretation>
                <emma:interpretation id="interp21" emma:lang="en-US" emma:confidence="0">
                  <emma:literal>Synchronous</emma:literal>
                </emma:interpretation>
                <emma:interpretation id="interp22" emma:lang="en-US" emma:confidence="0">
                  <emma:literal>Synchrotrons</emma:literal>
                </emma:interpretation>
                <emma:interpretation id="interp23" emma:lang="en-US" emma:confidence="0">
                  <emma:literal>synchronal</emma:literal>
                </emma:interpretation>
                <emma:interpretation id="interp24" emma:lang="en-US" emma:confidence="0">
                  <emma:literal>Synchronies</emma:literal>
                </emma:interpretation>
              </emma:one-of>
            </emma:emma>
          </inkml:annotationXML>
          <inkml:trace contextRef="#ctx0" brushRef="#br1" timeOffset="39795.6696">3008 2402 7224,'13'-34'4515,"-13"34"-129,0-30-258,-13 9-2064,13 21-516,-28-22-387,12 19-516,-11-5-258,2 8-129,-3 0-129,3 8 0,-2 4-129,4 4 0,5 0 0,4 5 0,7-1 129,5 3-129,2 0 129,13 2 0,6-3 0,10 2 129,4 0-129,10 2 129,3-3 0,6 4-129,3-4 129,-2 4-129,-1-2 0,-4 2 0,-7-4-129,-7 0 129,-11-2 0,-5 2 129,-11-5-129,-4 2 129,-3-20 0,-14 32 0,-9-22 0,-5 3 0,-10-6 0,-3 2-129,-10-6 129,-3-1-129,-3-2 0,0-2-129,4-5 129,3-3-258,8-1 0,6-7-258,11 11-258,0-13-645,25 20-3483,-2-17-129,2 17-129,9-11-387</inkml:trace>
          <inkml:trace contextRef="#ctx0" brushRef="#br1" timeOffset="46191.6809">3738 2599 11610,'0'0'4773,"0"0"-258,0 0 0,0 0-3225,3 18-774,4 4 0,9 8-129,-5-3 0,7 5-129,-2-2-129,3 0 0,3-3 0,-3-2-129,1 0-129,-4-4-387,5 4-387,-21-25-1032,29 18-2709,-29-18 0,21 7-129,-21-7-774</inkml:trace>
          <inkml:trace contextRef="#ctx0" brushRef="#br1" timeOffset="46503.6815">4125 2685 9933,'24'-48'5160,"-17"32"-387,-7 16-387,0-25-1935,0 25-1032,0 0-258,-2 16-387,-9 0-258,6 12 0,-9 3-129,-1 11 0,-6 8-129,-2 11 129,-7 4-128,-4 17-259,-2 6 0,-1 8 0,0 1 0,1 7 0,4-3 0,0-5 0,7-9 0,2-14 0,7-10 0,-2-17 0,11-5-775,-7-25-902,14-16-3096,-6 16-516,6-16 129,0 0-387</inkml:trace>
          <inkml:trace contextRef="#ctx0" brushRef="#br1" timeOffset="47236.883">4396 2665 9288,'27'7'4773,"-27"-7"-129,33 38-516,-6-4-1806,-16-10-1161,15 10-516,-11-3-258,4 1-129,-5-2 0,-1-7-129,-4-3 129,-9-20-387,12 21 258,-12-21-258,0 0 0,9-20 129,-5-1-258,1-8 258,2-4 0,4-3 129,-2-1 0,5 3 258,-3 2 0,3 9 0,-4 0 0,-10 23 0,27-18-129,-11 18 0,-16 0 0,30 19 0,-14-1-129,4 5 129,-2 0-258,1 4 0,-1 2-129,-2-4-258,4 7-387,-11-16-1548,5 5-2709,2-2 129,2-3-258,3-1-129</inkml:trace>
          <inkml:trace contextRef="#ctx0" brushRef="#br1" timeOffset="47548.8835">5502 2712 13545,'-17'-36'4902,"-8"22"-129,-2 10 0,-12-5-3741,17 11-258,-13 5-258,8 11-129,-1 0-258,5 8 0,3 5-129,6 1 129,7 0-258,3 0 129,4 0 129,14-4-258,13-1 129,5-9-129,11-2 0,1-9-258,11 2 0,-5-9-774,16 0-1935,-13-13-1806,-6-6 129,-6-4-258,-11-11-516</inkml:trace>
          <inkml:trace contextRef="#ctx0" brushRef="#br1" timeOffset="48032.4844">5823 1959 14190,'-13'-21'5289,"13"21"-387,0 24 258,23 17-3741,-21 2-516,12 23-129,-8 3-644,1 15-130,0 8 0,2 6 0,0 2 0,1-2 0,3-6 0,1-10 0,0-9 0,2-12 0,0-15 0,-3-11 0,-1-13 0,-12-22 0,18 9 0,-18-9 0,14-29 0,-7 1 0,2-6 0,2-5 0,-1 0 0,1 0 0,0 1 0,3 8 0,2 3 0,0 9 0,2 6 0,3 7 0,2 5 0,2 5 0,2 11 0,-2 4 0,1 4 0,-2 3 0,-1 2 0,-9-4 0,4 7 0,-18-15-3484,3 8-1547,-3-7 0,0-2-387,0-16-129</inkml:trace>
          <inkml:trace contextRef="#ctx0" brushRef="#br1" timeOffset="48640.8854">6678 2943 11610,'73'3'4902,"-43"-1"-387,-7-2 387,-23 0-2967,33-5-516,-25-11-516,14 7 0,-12-12-387,10 3 129,-8-11-258,6 1-257,-5-4-130,-4 0 0,-6-4 0,-3 4 0,-5 2 0,-11-2 0,-4 12-388,-10 1 1,5 8-258,-9-1 129,9 12-129,-5-2 0,12 2 129,2 5 129,16-5 0,-12 18 258,12-18 0,7 23 129,-7-23 129,37 20 129,-12-17 258,9 3 0,-2-6 0,11 0 129,-6-2 0,4-2-129,-5-5 0,-1 4-129,-6-2-257,-1 3-130,-7 1 0,-1 3 0,-20 0 0,30 2 0,-30-2 0,25 24 0,-12-4 0,-3 1 0,3 10 0,-8-6-517,8 12-773,-13-18-1935,3 10-1806,6-6-129,3-5 0,6-4-516</inkml:trace>
          <inkml:trace contextRef="#ctx0" brushRef="#br1" timeOffset="48984.0861">7589 2692 10836,'-37'-32'4773,"14"23"-129,3 9 0,2 14-2193,-7-5-1290,16 16-516,-5 0-129,11 9-129,-1-2-129,4 2 0,7-2 0,9-2 0,4-2 129,6-4-258,5-8 387,2-4-258,1-10 130,4-2-388,-8-6 0,4-10 0,-9-10 0,-1-5 0,-11-8 0,-6-3 0,-7-3 0,-2 1 0,-10 6 0,-11-3 0,7 25-1807,-18-7-3353,5 13-129,-4 6-258,6 4-258</inkml:trace>
          <inkml:trace contextRef="#ctx0" brushRef="#br1" timeOffset="49842.0876">8100 2631 12255,'17'0'4902,"8"16"-387,-14 2 258,-8-2-3483,15 18-258,-9-5-387,5 4-258,-5-1-129,2 2 0,-4-5-129,2-6-129,-4-4 0,-5-19 0,9 22 0,-9-22-129,0 0 129,9-18 0,-4-5 0,1-4 0,-1-7 0,4-1 129,0-6 129,2 7-129,-1-2 129,3 10 0,-3 3 0,-10 23-129,23-20 129,-6 20-129,-17 0-129,32 28 129,-13-4 0,1 4-129,1 2-129,-1 2 0,3 4-258,-6-9-258,8 8-774,-17-12-2709,8 0-645,0-5-258,0-5 129</inkml:trace>
          <inkml:trace contextRef="#ctx0" brushRef="#br1" timeOffset="50232.0882">8904 2722 9030,'-31'-9'4773,"14"9"-258,-5 2-129,4 2-1548,11 17-1419,-14-9-645,17 13-129,-4-5-129,8 7-258,1-4-129,14 0 129,4-2-129,4-1 0,4-4 258,3-2-129,-3-7 129,5-1 0,-5-6 129,3-4 0,-9-12 1,4 0-517,-11-13 0,1-1 0,-10-7 0,-2-4 0,-3-2 0,-5 4 0,-7 0 0,-6 3 0,-2 13 0,-6 2 0,6 21-646,-19 0-4385,14 12-258,-3 6 129,3 9-387</inkml:trace>
          <inkml:trace contextRef="#ctx0" brushRef="#br1" timeOffset="50871.6893">9243 2717 11868,'18'-11'5160,"7"-5"-645,-25 16 387,0 0-1935,20 7-2322,-20-7-129,7 38-129,-4-15-258,4 5 129,-1-1-258,3-2 0,0-4 0,1-1-129,1-4 0,-11-16 0,27 12 129,-27-12-129,30-5 0,-11-11 258,1-11 129,3-5-129,0-7 258,4 0-129,-2-2 129,0 7-129,-4 2 1,0 13-259,-3 11 0,0 8 0,-18 0 0,23 29 0,-14-2 0,-4 1 0,2 2 0,-1-1 0,-1-4 0,-1-4 0,-1-3-130,-3-18 1,11 18-129,-11-18 258,20 0-129,-20 0 129,32-27 129,-8 6 0,5-8 129,10-1-128,-2 0-130,11 3 0,2-2 0,4 8 0,-1 5 0,-1 11 0,-4 5 0,-2 7 0,-5 11 0,-6 5 0,-8 5 0,-7 4 0,-6 2 0,-9-2 0,-5 0 0,-7-5 0,-7 5-388,-27-9-4514,5-2-129,-13-5-129,-3-5-258</inkml:trace>
        </inkml:traceGroup>
        <inkml:traceGroup>
          <inkml:annotationXML>
            <emma:emma xmlns:emma="http://www.w3.org/2003/04/emma" version="1.0">
              <emma:interpretation id="{E989FB06-E3E1-408D-94A9-94EE966CA50A}" emma:medium="tactile" emma:mode="ink">
                <msink:context xmlns:msink="http://schemas.microsoft.com/ink/2010/main" type="inkWord" rotatedBoundingBox="12796,2527 19159,2431 19177,3645 12815,3740"/>
              </emma:interpretation>
              <emma:one-of disjunction-type="recognition" id="oneOf5">
                <emma:interpretation id="interp25" emma:lang="en-US" emma:confidence="0.5">
                  <emma:literal>sequential</emma:literal>
                </emma:interpretation>
                <emma:interpretation id="interp26" emma:lang="en-US" emma:confidence="0">
                  <emma:literal>Sequential</emma:literal>
                </emma:interpretation>
                <emma:interpretation id="interp27" emma:lang="en-US" emma:confidence="0">
                  <emma:literal>segmental</emma:literal>
                </emma:interpretation>
                <emma:interpretation id="interp28" emma:lang="en-US" emma:confidence="0">
                  <emma:literal>Segmental</emma:literal>
                </emma:interpretation>
                <emma:interpretation id="interp29" emma:lang="en-US" emma:confidence="0">
                  <emma:literal>sequents</emma:literal>
                </emma:interpretation>
              </emma:one-of>
            </emma:emma>
          </inkml:annotationXML>
          <inkml:trace contextRef="#ctx0" brushRef="#br1" timeOffset="53648.4942">13956 2502 11352,'0'0'4773,"0"0"-258,-9 8 0,9-8-2709,0 36-903,0-15-258,5 10-129,2-6-258,4 5 0,-2-2-129,2-3 0,-1-5-129,1-2 0,-11-18 129,18 23-129,-18-23 129,18 5 0,-18-5 0,23-12 129,-13-8 129,8-3-129,-4-7 129,4-1 0,-2-2 0,0 4 1,-3 1-388,1 8 0,-5 4 0,-9 16 0,19-7 0,-19 7 0,20 16 0,-9 4 0,-1 3 0,3 3 0,1 3 0,0 1 0,-1 0 0,-3-5 0,4 5 0,-8-12-904,15 7-2837,-21-25-1290,18 25-129,-18-25-258,21 5-129</inkml:trace>
          <inkml:trace contextRef="#ctx0" brushRef="#br1" timeOffset="54022.8949">14664 2640 12900,'51'-14'5160,"-17"9"-387,2-2 129,5 7-2451,-9-9-1419,10 3-516,-8-4-129,0 1-129,-11-2 0,-7-1-258,-16 12 130,4-27-130,-4 27 0,-27-25-130,4 14 130,-7 4-129,-1 4 0,1 3 0,3 5 0,3 8 0,6 6 129,5 6-129,8 2 129,5 5-129,7 0 129,11 3 0,10 1-129,6-4 0,9 0-258,-2-7 0,9 3-516,-11-20-774,12 2-2967,-12-8-129,-5-2-258,-7-7-129</inkml:trace>
          <inkml:trace contextRef="#ctx0" brushRef="#br1" timeOffset="54412.8956">15233 2631 12642,'0'0'4902,"0"0"-258,16-5 129,-16 5-2838,23 16-1032,-23-16-387,20 38-129,-11-19-129,-2 1-258,0-1-129,-5-3-129,-2-16-129,5 23 129,-5-23-129,0 0 129,0 0 129,16-3 129,-9-15 129,6-2 258,-1-6 129,8-1-129,-3-5 129,8 5-129,-3 2 0,3 8-129,-4 4-129,2 10 0,-2 3 0,-1 10-258,-2 13 0,-4 2-129,0 7 0,-5-3-258,5 5-258,-12-15-516,18 11-774,-19-14-2838,-1-16 129,0 0-258,0 0 129</inkml:trace>
          <inkml:trace contextRef="#ctx0" brushRef="#br1" timeOffset="55036.8967">15973 2486 11352,'4'-16'5160,"-4"16"-387,37 0 129,-10-13-2193,15 18-1290,-8-5-387,18 4-516,-4-4-129,9 4-129,-2-4 1,4 0-259,-4 0 0,-2 0 0,-7 0 0,-6 0 0,-10 0 0,-7 0 0,-7 0 0,-16 0 0,0 0 0,16 5 0,-16-5 0,0 18 0,0-18 0,0 32 0,2-9 0,-2 2 0,3 5 0,-3-5-775,4 14-1418,-4-14-2709,0 0-258,0-7-129,0-2-129</inkml:trace>
          <inkml:trace contextRef="#ctx0" brushRef="#br1" timeOffset="54693.696">16123 2018 14319,'28'-47'5031,"-28"47"-129,16-3-129,-16 3-3225,12 25-645,-8 3-258,7 15 1,-6 5-646,7 12 0,-4 4 0,4 8 0,-3-3 0,0-1 0,0 1 0,-6-10 0,6-1-130,-9-20-902,6 8-1290,-6-26-2709,0-20 129,-18 17-387,18-17 0</inkml:trace>
          <inkml:trace contextRef="#ctx0" brushRef="#br1" timeOffset="56128.8986">16679 2190 16641,'-25'-23'5160,"25"23"-129,-17-14-129,17 14-4257,0 0-387,0 0-258,0 12-387,0-12-645,17 23-3354,-17-23-645,18 34 0,-7-18-387</inkml:trace>
          <inkml:trace contextRef="#ctx0" brushRef="#br1" timeOffset="55832.4981">17357 2658 11094,'21'-19'4902,"-21"19"-129,8-25 0,-8 25-2709,-4-27-903,4 27-258,-21-37-258,6 19-129,-6-2-129,0 4-129,-6-2 0,0 11 0,-3 2-129,0 5 0,-2 9-129,0 5 0,3 6 0,3 3 0,3 2 0,7 3 0,5-1 0,6 0 0,5-3 0,3 1 0,8-3 0,5-3-129,0-3 129,3-3 0,3-4-129,-1-6 129,0-3 0,3 0 129,-3-7 0,2-5 0,0-4 129,0-2-128,-1 0-130,-3 2 0,1 2 0,-1 5 0,1 9 0,-1 2 0,3 12 0,-1 7 0,1 4 0,-1 2 0,0 3-130,-3-5-257,0 0-258,-18-25-387,28 28-2451,-28-28-1677,0 0 258,0 0-516,-10 0-129</inkml:trace>
          <inkml:trace contextRef="#ctx0" brushRef="#br1" timeOffset="56518.8993">17362 1909 10320,'20'0'4773,"-20"0"129,18 13-129,-18-13-2193,35 28-903,-24-8-516,16 19-258,-9 3-129,5 15-258,-4 4-258,1 8-128,-2 4-260,-4-3-386,7 6-516,-19-10-3870,14-9-258,-7-13 0,2-8-387</inkml:trace>
          <inkml:trace contextRef="#ctx0" brushRef="#br1" timeOffset="51667.2905">11574 2441 13674,'7'-37'4773,"-7"37"-387,-23-22 258,0 22-3741,-13 0-387,2 2-129,-5 9-258,0 3 0,5 4-129,4 1 0,9 1-129,6 0 129,12-3 0,5 1 0,15-2 129,14 0-129,6 0 129,11 0 129,2-2-129,7 4 129,0-4-129,-2 6 0,-5-6 0,-8 4 129,-6-2-129,-6 2 0,-10-2 129,-8 2-129,-10-2 129,-2 1 0,-9-1 0,-7 2 0,-9-5-128,-5-1-130,-7-5 0,-4 0 0,-6-7 0,1 0 0,-2 0 0,0-5 0,4-2 0,1-4-517,13 8-644,-15-8-3612,24 2-258,3 2 129,18 7-516</inkml:trace>
          <inkml:trace contextRef="#ctx0" brushRef="#br1" timeOffset="52166.4913">12104 2687 13287,'75'-6'4773,"-34"6"-258,-1-1 258,-15-8-3483,22 9-516,-14-4-129,8 2-129,-9-5-129,0 0 0,-8-5 0,-1-1 0,-11-5-129,-3 1 0,-9-5-128,-4 1-130,-13 1 0,-10 2 0,-5 4 0,-7 4 0,-2 4-259,-2 6 130,0 2 0,4 10 0,4 6-129,3 5 129,5 6 0,6 1 129,8 4-129,4-2 0,9 4 129,2-4 0,14 0 0,9-4 0,9-5 0,7-3 0,9-4-258,3-9-258,13 5-903,-8-10-3354,5-2 129,1-2-387,-5-7-129</inkml:trace>
          <inkml:trace contextRef="#ctx0" brushRef="#br1" timeOffset="53008.8929">13136 2660 9546,'64'-21'4902,"-39"5"0,-9 0-516,-16 16-1290,-2-38-1419,2 38-774,-30-34-258,8 24-258,-8-1-129,0 7 0,0 4-129,1 4 0,1 12 0,6 2 0,3 5-129,1 4 0,5-1 0,6 3 0,4-4 0,3 1 0,0-4 129,3-3-129,8-3-129,0 0 129,-11-16-129,26 18 129,-10-16 0,0-2 0,0-2 129,4-10 0,-2-8 129,3-3 0,-1-5 0,3 1 0,-4-3-128,1 6-130,-2 1 0,0 7 0,-18 16 0,28-9 0,-28 9 0,27 31 0,-15 1 0,2 7 0,1 5 0,-1 6 0,-2 4 0,1-1 0,1-3 0,-2 0 0,-1-6 0,-2-3 0,0-4 0,0-6 0,-2-8 0,2-4 0,-9-19 0,0 0 0,0 0 0,19-19 0,-15-12 0,5-6 0,1-7 0,3-12 0,1-4 0,4-6 0,3 4 0,-3 0 0,3 10 0,-10 0 0,12 29-904,-17-3-4385,-6 26-129,0 0 0,0 0-387</inkml:trace>
        </inkml:traceGroup>
        <inkml:traceGroup>
          <inkml:annotationXML>
            <emma:emma xmlns:emma="http://www.w3.org/2003/04/emma" version="1.0">
              <emma:interpretation id="{AB37A337-489E-41EC-96F1-4D2421686146}" emma:medium="tactile" emma:mode="ink">
                <msink:context xmlns:msink="http://schemas.microsoft.com/ink/2010/main" type="inkWord" rotatedBoundingBox="20034,2501 24471,2435 24484,3352 20047,3419"/>
              </emma:interpretation>
              <emma:one-of disjunction-type="recognition" id="oneOf6">
                <emma:interpretation id="interp30" emma:lang="en-US" emma:confidence="1">
                  <emma:literal>Circuit</emma:literal>
                </emma:interpretation>
                <emma:interpretation id="interp31" emma:lang="en-US" emma:confidence="1">
                  <emma:literal>C incant</emma:literal>
                </emma:interpretation>
                <emma:interpretation id="interp32" emma:lang="en-US" emma:confidence="0">
                  <emma:literal>Cir cent</emma:literal>
                </emma:interpretation>
                <emma:interpretation id="interp33" emma:lang="en-US" emma:confidence="0">
                  <emma:literal>Cir cont</emma:literal>
                </emma:interpretation>
                <emma:interpretation id="interp34" emma:lang="en-US" emma:confidence="0">
                  <emma:literal>Cir cant</emma:literal>
                </emma:interpretation>
              </emma:one-of>
            </emma:emma>
          </inkml:annotationXML>
          <inkml:trace contextRef="#ctx0" brushRef="#br1" timeOffset="57673.3013">18843 2283 1548,'39'0'3612,"-39"0"516,28-13-387,-28 13-387,13-21-1032,-13 21-258,3-21-258,-3 21-258,0-25-129,0 25-387,-11-31-129,11 31-129,-28-28-129,8 17-129,-8-1-129,0 10-129,-6 2 0,0 2-129,-3 12-129,1 7 129,0 10-129,4 4 0,4 8 0,5 1 0,3 3 0,10 2 0,4 3 0,6-4 0,7 2 0,15-4 0,4-3 0,10-6 0,3-3 0,4-5-129,3-6 0,0-9-387,9 4-645,-15-15-3612,9-3 129,-4 0-387,-1-14-258</inkml:trace>
          <inkml:trace contextRef="#ctx0" brushRef="#br1" timeOffset="57860.5016">19261 2505 10707,'16'20'4902,"-9"-3"-129,0 7-129,14 11-2709,-21-13-774,7 6-903,0 4-1290,-7-9-3483,0-7 129,0-16-516,-9 18-258</inkml:trace>
          <inkml:trace contextRef="#ctx0" brushRef="#br1" timeOffset="58016.5019">19326 2272 12255,'9'-62'3870,"-9"62"-1161,0 0-2709,0 0-3999,-1 21-516,-7 2-387</inkml:trace>
          <inkml:trace contextRef="#ctx0" brushRef="#br1" timeOffset="58500.1028">19485 2653 13029,'58'3'5031,"-27"-3"0,-6-1-258,7 1-3483,-16-18-258,5 5-387,-7-8-258,-1 0-129,-6-8 0,-4 1-258,-3-3 0,0-1-129,-9 6-129,-5-1-129,2 7-129,-8-1 0,20 21 0,-30-23 0,30 23 0,-20-11 0,20 11 129,0 0 0,0 0 129,0 0 129,0 0 129,23 9 258,-7-7 0,9 5 129,-1-5 129,9 7 0,-4-7 129,6 8-129,-6-6 0,3 6-129,-5-2 0,-3 8-129,-4-4 0,0 8-129,-8-3-129,0 5 129,1 3-258,-6-2 0,4 7-387,-11-9-258,10 15-774,-11-13-3354,1 0 0,0-7-387,0-16 0</inkml:trace>
          <inkml:trace contextRef="#ctx0" brushRef="#br1" timeOffset="58796.5033">20383 2534 10707,'7'-40'4902,"-7"40"-258,-16-23 0,-9 13-2580,25 10-1032,-35 9-387,19 8-129,-9-1-129,7 7 0,-2 2-129,8 2-129,1 2 129,6 1-129,3-2-129,2 1 129,9-1-129,11-3 0,5-2-129,-1-7 0,10 2-387,-5-18-774,22 5-3354,-13-5-129,4-1-258,-1-12-258</inkml:trace>
          <inkml:trace contextRef="#ctx0" brushRef="#br1" timeOffset="59404.9044">20789 2507 12255,'-4'-27'5031,"-21"27"-258,9 2 0,11 25-3354,-15-11-387,13 16-258,-7-6-258,9 8-129,-3-4-129,8 3 0,0-7-258,6-3 129,6-1-129,1-6 0,-13-16 0,32 17-129,-14-15 129,3-2 129,-2-9-129,3-7 0,1-5 129,0-4 0,0-5-129,-1 3 129,-1 0-129,-2 6 0,-3 5 0,0 7 0,-16 9 0,27 2 0,-27-2 0,25 34 0,-12-13 0,1 4 129,2 0-129,2-4 0,-1-1 0,1-4 0,0-4-129,-2-3 129,2-2 0,0-5 0,-1-2-129,3-7 129,-1-5 0,3-4 0,-3-4 0,4-3 129,-1-2 0,-3 2 0,-3 5 0,-16 18-129,25-27 129,-25 27 0,16 0-129,-16 0 130,11 23-130,-7-3 0,3 5-130,-4 0 130,4 3-258,-1-3 129,1 0-258,-4-9-258,6 6-129,-9-22-903,0 0-3096,0 0-258,18 0-129,-18 0-258</inkml:trace>
          <inkml:trace contextRef="#ctx0" brushRef="#br1" timeOffset="59857.3051">21628 2130 12126,'15'-130'5418,"-7"91"-387,1 7 258,9 30-1935,-18 2-2451,37 3-257,-12 17-646,4 14 0,-4 7 0,3 14 0,-3 11 0,-4 10 0,-3 4 0,-5 4 0,-4 1 0,-4-3 0,4-4 0,-7-13 0,3-10 0,-3-14 0,3-9 0,-5-15 0,0-17-130,0 0-386,0 0-129,-5-21 0,-2-2-129,-13-14 129,8 3 129,-6-7 129,4 3 387,5 6 0,9 2 387,7 11 258,11 1 0,23 12 129,7-4-129,23 10-129,11-2 0,15 2-386,7-4-130,2-1 0,3 0 0,-11-6-388,1 11-1805,-20-7-2838,-15-7-258,-20-9-129,-10-9-516</inkml:trace>
        </inkml:traceGroup>
      </inkml:traceGroup>
      <inkml:traceGroup>
        <inkml:annotationXML>
          <emma:emma xmlns:emma="http://www.w3.org/2003/04/emma" version="1.0">
            <emma:interpretation id="{7D9A0137-4D4C-48D7-A814-F965F4C1A691}" emma:medium="tactile" emma:mode="ink">
              <msink:context xmlns:msink="http://schemas.microsoft.com/ink/2010/main" type="line" rotatedBoundingBox="4399,4398 23880,4070 23909,5770 4428,6098"/>
            </emma:interpretation>
          </emma:emma>
        </inkml:annotationXML>
        <inkml:traceGroup>
          <inkml:annotationXML>
            <emma:emma xmlns:emma="http://www.w3.org/2003/04/emma" version="1.0">
              <emma:interpretation id="{7753FB4C-049F-4072-9113-6CC4D3F3E551}" emma:medium="tactile" emma:mode="ink">
                <msink:context xmlns:msink="http://schemas.microsoft.com/ink/2010/main" type="inkWord" rotatedBoundingBox="4401,4487 10393,4386 10413,5523 4420,5623"/>
              </emma:interpretation>
              <emma:one-of disjunction-type="recognition" id="oneOf7">
                <emma:interpretation id="interp35" emma:lang="en-US" emma:confidence="0">
                  <emma:literal>Behavior</emma:literal>
                </emma:interpretation>
                <emma:interpretation id="interp36" emma:lang="en-US" emma:confidence="0">
                  <emma:literal>Behaviom</emma:literal>
                </emma:interpretation>
                <emma:interpretation id="interp37" emma:lang="en-US" emma:confidence="0">
                  <emma:literal>Behaviors</emma:literal>
                </emma:interpretation>
                <emma:interpretation id="interp38" emma:lang="en-US" emma:confidence="0">
                  <emma:literal>behaviors</emma:literal>
                </emma:interpretation>
                <emma:interpretation id="interp39" emma:lang="en-US" emma:confidence="0">
                  <emma:literal>Behavioral</emma:literal>
                </emma:interpretation>
              </emma:one-of>
            </emma:emma>
          </inkml:annotationXML>
          <inkml:trace contextRef="#ctx0" brushRef="#br2" timeOffset="92710.9626">2966 4163 11352,'0'-23'4773,"0"23"-387,0 0 258,0 0-2709,-16 9-774,16 9-516,-6 0 0,6 9-258,-3 1 0,3 8 0,-2 4-258,2 3 129,-2 2-129,2 3 0,0 0-129,0-2 129,4 0-129,-1-1 0,1-6 0,-1-4 0,1-4 0,-1-8 0,-1-5-129,-2-18 129,6 23-258,-6-23 129,0 0-387,0 0-387,0 0-774,0 0-2580,-11-16-387,6-6-258,-1-10-129</inkml:trace>
          <inkml:trace contextRef="#ctx0" brushRef="#br2" timeOffset="93319.3639">2962 4103 12384,'28'-34'4773,"-8"23"-387,3 1 387,-5-3-3354,23 13-516,-7 0-258,10 7 0,-5 2-387,6 7 0,-6 0 0,-4 4-129,-6 0 129,-10 1-258,-10 4 129,-9-2-258,-10 4 0,-22-6-258,0 6-129,-18-10-258,4 10 0,-11-16 0,10 8 129,1-13 0,14 4 258,4-8 0,28-2 129,-22 2 258,22-2 0,9 0 258,13-2 0,8 2 129,4 0-129,12 2 258,0 3 0,8 11 0,-5-3 0,6 8-129,-8-3 0,-3 9-129,-8-8 129,-6 6-129,-12-4 0,-2 4 129,-14 0-129,-2 0 129,-16-2-129,-6 2 0,-13-3 0,-4-1-129,-10-3 0,-2-2 1,-6-9-130,0-2 0,2-5 0,2 0-130,4-7 1,7-7-258,10 8-516,-6-10-2967,17 6-1032,21 10 0,-19-13-258,19 13-258</inkml:trace>
          <inkml:trace contextRef="#ctx0" brushRef="#br2" timeOffset="94052.5652">4001 4653 11223,'0'0'4515,"0"0"-129,0 0-129,5-16-2451,-5 16-774,0 0-387,22-2 0,-22 2-129,23-11 0,-23 11-129,32-12 0,-14 1-129,5 4 0,-2-5 0,0 4-129,-1-9 129,-2 6-258,-2-5 258,-16 16-129,17-32-129,-17 16 0,-5 0 0,-16 0-129,-6 7 0,-8-3 0,-5 10-129,-6 2 0,2 0 129,-1 9 0,6 10 0,5 3 0,8 8 129,6 2 0,9 0 0,8 4 129,3 1 0,12-2 0,11-3 0,8-3 0,4-9 0,10-3 0,6-2-258,4-12-129,11 6-516,-14-9-3741,12-2-258,-4-5-129,-3-7-129</inkml:trace>
          <inkml:trace contextRef="#ctx0" brushRef="#br2" timeOffset="94801.3664">4663 4019 11223,'9'-69'4902,"-2"49"-258,-7 20 129,0 0-2064,0 0-1677,12 25-129,-1 15-387,-8 0 129,10 14-258,-4 3 129,1 3-258,1 2 1,1 2-259,-1 0 0,-2 2 0,-2-2 0,0-3 0,-1-6 0,-3-5 0,-1-13 0,0-7 0,0-10 0,-2-20 0,0 0 0,0 0 0,5-25 0,2-5 0,2-6 0,2-8 0,3-3 0,2 1 0,2 2 0,1 5 0,1 7 0,1 5 0,-1 7 0,-1 8 0,-1 7 0,2 5 0,-3 0 0,3 8 0,-2 8 0,-1 6 0,1 3 0,-2 7 0,2 2 0,-2 5 0,0 2 0,-3-2 0,4 5-130,-10-15-1289,20 10-2709,-13-11-1032,6-5 258,-2-7-387,5-3-387</inkml:trace>
          <inkml:trace contextRef="#ctx0" brushRef="#br2" timeOffset="95316.1674">5673 4517 13416,'0'-58'4902,"-9"33"-129,-3 5-129,12 20-2967,-27-25-774,11 24-258,-7-3-258,3 4 0,1 7-129,3 9-129,2 2 0,3 5-129,2 2 129,5 3-129,4 3 0,0-1 0,8 0 0,2 0 129,6-3-129,2-2 0,3-2 0,2-7 0,2-5 0,0-8 129,2-3 1,0-3-130,-1-17 0,3-3 0,-6-9 0,2 4 0,-6-4 0,1 5 0,-4 2 0,-4 5 0,-12 20 0,16-16 0,-16 16 0,0 0 0,22 25 0,-12 2 0,3 5 0,1 4 0,4 6 0,-2-3 0,5 6 0,-5-13-388,13 14-1418,-13-21-2967,3-4-258,1-6 0,-2-8-258</inkml:trace>
          <inkml:trace contextRef="#ctx0" brushRef="#br2" timeOffset="95674.9681">6169 4453 15738,'-1'-51'5031,"1"35"0,0 16-258,0 0-3354,12 10-644,1 12-775,4 15 0,1 1 0,2 10 0,-1 3 0,1 4 0,-2-3 0,-2-4 0,-2-5 0,-2-10 0,-1-6 0,1-11 0,-12-16 0,24 0 0,-12-11 0,4-17 0,0-13 0,2-11 0,3-6 0,2-3 0,-1 3 0,-6 1 0,5 14 0,-10-5-130,19 27-3869,-19 5-1032,-11 16-258,23-8-129,-7 8-129</inkml:trace>
          <inkml:trace contextRef="#ctx0" brushRef="#br2" timeOffset="95846.5684">6749 4402 14319,'0'0'4902,"0"0"0,22 10-129,-22-10-2967,25 25-1032,-17 0-258,7 2-387,1 12-516,-9-16-1161,12 9-3096,-8-3-258,-2-4 0,-9-25-387</inkml:trace>
          <inkml:trace contextRef="#ctx0" brushRef="#br2" timeOffset="95986.9684">6899 4372 10320,'5'-112'4644,"-5"64"-129,4 12-258,-4 7-1806,0 8-3225,0 21-3225,0 0-129,0 0-387,0 16-129</inkml:trace>
          <inkml:trace contextRef="#ctx0" brushRef="#br2" timeOffset="96439.3694">7265 4494 13416,'6'-26'4773,"-5"6"-258,-1 20 129,0 0-2709,-16 9-1290,7 9-258,-7 0-258,2 6 0,-2 7-258,2 4 129,2 4 0,4 1 0,7-1 0,1-6 0,1 1 0,12-4 0,3-6 129,3-3 129,1-10 0,5-6 258,-4-5 129,6-5-128,-8-20-517,3-2 0,-10-16 0,1-3 0,-6-9 0,-7 0 0,0 1 0,-7 3 0,-2 8 0,-11 0 0,20 43-1936,-25-32-2966,9 29-387,0 3-129,16 0-258</inkml:trace>
          <inkml:trace contextRef="#ctx0" brushRef="#br2" timeOffset="97250.5708">7762 4569 15738,'23'-30'4902,"-13"10"-129,-10 20-129,16 9-3354,-16-9-645,0 34-258,0-13-129,2 9-128,2 2-130,3 4 0,-2 0 0,4-6 0,2-3 0,-2-4 0,7-4 0,-16-19 0,26 18 0,-10-18-130,2-2 130,0-10 0,0-8 130,-1-5-130,-1-1 0,2-3 0,-2 1 0,0 3 0,-5 0 0,0 7 0,-11 18 0,19-12 0,-19 12 0,27 19 0,-13 4 0,4 8 0,1 2 0,5 3 0,-5 0 0,4-4 0,-1-8 0,-3-2 0,-1-8 0,2-5 0,-4-7 0,1-2 0,1-13 0,0-6 0,-2-8 0,2-5 0,0-12 0,-6-4 0,0-2 0,-8-2 0,0 8 0,-4-3 0,-4 12 0,-12 3 0,4 16 0,-8 3 0,20 13-517,-32 0 130,32 0 0,-21 9 129,21-9 129,-4 20 0,4-20 129,13 19 0,4-13 129,6 3 129,2-8 129,6 7 0,-5-5 0,4 6-128,-5-5-259,0 3 0,-7 0 0,2 5 0,-20-12 0,30 36 0,-18-13 0,3 7 0,-1 6 0,0 3 0,7 12 0,-8-11 0,26 11-4387,-9 1-644,9 1-129,6-3-387</inkml:trace>
        </inkml:traceGroup>
        <inkml:traceGroup>
          <inkml:annotationXML>
            <emma:emma xmlns:emma="http://www.w3.org/2003/04/emma" version="1.0">
              <emma:interpretation id="{F2BD791D-0C57-4C2A-AD9E-1EF067FDAD7E}" emma:medium="tactile" emma:mode="ink">
                <msink:context xmlns:msink="http://schemas.microsoft.com/ink/2010/main" type="inkWord" rotatedBoundingBox="11010,4827 13046,4792 13056,5392 11020,5426"/>
              </emma:interpretation>
              <emma:one-of disjunction-type="recognition" id="oneOf8">
                <emma:interpretation id="interp40" emma:lang="en-US" emma:confidence="1">
                  <emma:literal>can</emma:literal>
                </emma:interpretation>
                <emma:interpretation id="interp41" emma:lang="en-US" emma:confidence="0">
                  <emma:literal>corn</emma:literal>
                </emma:interpretation>
                <emma:interpretation id="interp42" emma:lang="en-US" emma:confidence="0">
                  <emma:literal>Can</emma:literal>
                </emma:interpretation>
                <emma:interpretation id="interp43" emma:lang="en-US" emma:confidence="0">
                  <emma:literal>coin</emma:literal>
                </emma:interpretation>
                <emma:interpretation id="interp44" emma:lang="en-US" emma:confidence="0">
                  <emma:literal>con</emma:literal>
                </emma:interpretation>
              </emma:one-of>
            </emma:emma>
          </inkml:annotationXML>
          <inkml:trace contextRef="#ctx0" brushRef="#br2" timeOffset="98342.5727">9761 4407 11997,'14'-39'4773,"-14"16"-387,-3 7 129,3 16-2322,-41-27-903,21 25-516,-12-1-129,4 5-387,-4 10-129,0 11 0,3 4 0,6 8-129,2 6-129,5 4 129,7 3 0,9 2 0,0-1 0,14 0 0,9-1 0,6-4 129,6-5-129,8-7 0,3-7 129,6-7-129,3-11 129,4-5 0,3-2 0,0-16 0,-1-7 0,-3-9 0,-4-9 129,-4-4-129,-11-5 0,-7 1 1,-13-1-130,-8 4 0,-11 5 0,0 9 0,-12 9 0,-8 12 0,-3 7 0,-2 4 0,-2 9 0,4 9 0,2 5 0,3 4 0,4-1 0,5 5 0,5 1 0,4-2 0,0 0 0,11-1 0,3-4 0,-1-4 0,4-5 0,1-2 0,0-7 0,2-7 0,-1 0 0,4-12 0,-3-10 0,7-6 0,-4 0 0,2 1 0,-2-2 0,0 8 0,0 7 0,2 8 0,0 6 0,-2 16 0,0 8 0,-2 4 0,1 6 0,-5-4 0,3 7 0,-20-37-2065,18 40-2708,-18-40-258,16 16 0,-16-16-129</inkml:trace>
          <inkml:trace contextRef="#ctx0" brushRef="#br2" timeOffset="98763.7735">10779 4364 16770,'42'-14'4773,"-19"14"129,2 7-258,-9 2-3612,15 16-386,-10-2-646,4 9 0,-7 4 0,-4 5 0,-3-2 0,-4 0 0,-4 0 0,-3-7 0,2-2 0,-2-8 0,0-22 0,0 0 0,0 0 0,11-13 0,-1-19 0,6-3 0,0-8 0,6 0 0,1 4 0,0 5 0,-2 4 0,2 9 0,-5 7 0,4 8 0,-5 6 0,5 2 0,-3 11 0,3 6 0,1 6 0,0 5 0,5 6 0,-6-1 0,10 13-130,-16-10-4643,12-3-387,-1-6 129,0-6-258</inkml:trace>
        </inkml:traceGroup>
        <inkml:traceGroup>
          <inkml:annotationXML>
            <emma:emma xmlns:emma="http://www.w3.org/2003/04/emma" version="1.0">
              <emma:interpretation id="{DB23535F-4A24-4603-8001-4BF24501C90B}" emma:medium="tactile" emma:mode="ink">
                <msink:context xmlns:msink="http://schemas.microsoft.com/ink/2010/main" type="inkWord" rotatedBoundingBox="13424,4293 14637,4272 14654,5239 13440,5259"/>
              </emma:interpretation>
              <emma:one-of disjunction-type="recognition" id="oneOf9">
                <emma:interpretation id="interp45" emma:lang="en-US" emma:confidence="1">
                  <emma:literal>be</emma:literal>
                </emma:interpretation>
                <emma:interpretation id="interp46" emma:lang="en-US" emma:confidence="0">
                  <emma:literal>bee</emma:literal>
                </emma:interpretation>
                <emma:interpretation id="interp47" emma:lang="en-US" emma:confidence="0">
                  <emma:literal>bye</emma:literal>
                </emma:interpretation>
                <emma:interpretation id="interp48" emma:lang="en-US" emma:confidence="0">
                  <emma:literal>bey</emma:literal>
                </emma:interpretation>
                <emma:interpretation id="interp49" emma:lang="en-US" emma:confidence="0">
                  <emma:literal>beg</emma:literal>
                </emma:interpretation>
              </emma:one-of>
            </emma:emma>
          </inkml:annotationXML>
          <inkml:trace contextRef="#ctx0" brushRef="#br2" timeOffset="99372.1746">11908 3913 14319,'23'-86'4773,"-14"51"0,-3 12-258,10 19-3225,-16 4-387,7 9-258,-5 16-129,6 16-129,0 9 0,4 12-128,-1 4-259,-1 8 0,-1-1 0,0 2 0,-4-6 0,-1-5 0,-2-7 0,-2-9 0,0-10 0,0-12 0,0-6 0,0-20 0,0 0 0,0 0 0,2-23 0,6-4 0,7-5 0,6-2 0,7-3 0,8 1 0,3 6 0,4 7 0,0 7 0,-1 7 0,1 9 0,-7 5 0,-6 11 0,-5 11 0,-7 2 0,-6 6 0,-7 3 0,-5 4 0,0-3 0,-12 0 0,-11-5 0,-6-4 0,-10-3 0,-9-9 0,-7-4 0,-4-8 0,1-3 0,-7-5 0,16 2 0,-10-21-2968,22 7-1934,6-4-129,12 2-129,19 16-129</inkml:trace>
          <inkml:trace contextRef="#ctx0" brushRef="#br2" timeOffset="99793.3753">12723 4505 13674,'82'0'4773,"-48"0"-387,-2 0 258,-6 4-2709,-6-8-1032,10 0-258,-7-8-129,4 3 0,-7-9-129,1 4-129,-9-7-128,-3 1-130,-7 1 0,-2-1 0,-14 2 0,-9 6 0,-4 3 0,-7 5 0,2 4 0,-2 7 0,2 9-130,2 8 130,7 6-129,5 2 129,7 7-129,6-2 0,5 4 0,11-2 0,10-1 0,8-10-129,10 1-258,0-20-645,18 5-3354,-6-9-129,-3-5 0,6-2-387</inkml:trace>
        </inkml:traceGroup>
        <inkml:traceGroup>
          <inkml:annotationXML>
            <emma:emma xmlns:emma="http://www.w3.org/2003/04/emma" version="1.0">
              <emma:interpretation id="{93FC6E7A-28E9-43AE-8933-A2D4D10B2416}" emma:medium="tactile" emma:mode="ink">
                <msink:context xmlns:msink="http://schemas.microsoft.com/ink/2010/main" type="inkWord" rotatedBoundingBox="15267,4215 19919,4136 19944,5584 15291,5663"/>
              </emma:interpretation>
              <emma:one-of disjunction-type="recognition" id="oneOf10">
                <emma:interpretation id="interp50" emma:lang="en-US" emma:confidence="1">
                  <emma:literal>defined</emma:literal>
                </emma:interpretation>
                <emma:interpretation id="interp51" emma:lang="en-US" emma:confidence="0">
                  <emma:literal>detained</emma:literal>
                </emma:interpretation>
                <emma:interpretation id="interp52" emma:lang="en-US" emma:confidence="0">
                  <emma:literal>defied</emma:literal>
                </emma:interpretation>
                <emma:interpretation id="interp53" emma:lang="en-US" emma:confidence="0">
                  <emma:literal>defiled</emma:literal>
                </emma:interpretation>
                <emma:interpretation id="interp54" emma:lang="en-US" emma:confidence="0">
                  <emma:literal>designed</emma:literal>
                </emma:interpretation>
              </emma:one-of>
            </emma:emma>
          </inkml:annotationXML>
          <inkml:trace contextRef="#ctx0" brushRef="#br2" timeOffset="100588.9767">13950 4327 13416,'22'-41'4515,"-22"20"-258,-9 5 258,9 16-3354,-43-23-516,18 21-258,-7 2-129,4 2-129,1 14-129,4 5 0,7 9 0,5 2-129,6 7 0,5 1 129,0 2-129,11 1 129,1-2 0,8-6 129,-1-4 0,6-6 258,-2-13 0,8-5 129,-8-7 129,9-11 0,-11-15 0,7-1-257,-6-14-388,1-3 0,-5-11 0,-2-4 0,-6-9 0,-2-5 0,-5-5 0,-3-2 0,0 0 0,0 5 0,-7 6 0,-2 9 0,-2 10 0,3 12 0,0 15 0,8 23 0,0 0 0,-14 11 0,14 23 0,0 10 0,6 11 0,2 6 0,3 6 0,2 3 0,1 1 0,2 0 0,0-2 0,-4-6 0,2 1 0,-5-16 0,9 10-1678,-14-17-3095,6-10-258,-1-14 129,-9-17-387</inkml:trace>
          <inkml:trace contextRef="#ctx0" brushRef="#br2" timeOffset="100947.7773">14381 4373 11739,'66'-14'4902,"-24"7"-258,7-2 129,-1-10-1290,10 13-2193,-17-10-387,7 6-387,-12-5-129,-6 3-257,-14-4-130,-16 16 0,4-29 0,-4 29 0,-25-17 0,0 13 0,-5 4 0,-6 4 0,2 12 0,2 7 0,4 7 0,5 4 0,8 5 0,6 2 0,9 2 0,6-1 0,13-1 0,6-4 0,5-3 0,2-9-388,11 7-1031,-13-16-3096,2-9-387,-3-7 129,-4 0-645</inkml:trace>
          <inkml:trace contextRef="#ctx0" brushRef="#br2" timeOffset="101431.3782">15061 4332 13287,'53'-10'4902,"-19"6"-258,3-1 129,4-13-2193,9 15-1677,-9-15-129,7 5-387,-7-10-129,0-2-129,-4-7-258,-10-3 0,-6-3-258,-10-3 129,-6 1-129,-5-1 129,-5 5-258,-10 4 387,-1 5 129,0 8-129,0 8 258,16 11 0,-23 0 129,18 14 0,-2 9 129,5 9 129,0 6 0,2 13-257,0 3-259,6 10 0,-1 2 0,2 12 0,0 2 0,-2 7 0,-1 0 0,0-1 0,-1-5 0,-3-4 0,0-6 0,0-10 0,0-10 0,0-10 0,0-2 0,0-14 0,0 3 0,-12-22-3226,12-6-1547,0 0-516,-23 7 129,23-7-258</inkml:trace>
          <inkml:trace contextRef="#ctx0" brushRef="#br2" timeOffset="101805.7788">15190 4560 14706,'45'-21'4773,"-15"19"-258,9 2 0,15 2-3483,-5-2-387,15 0-258,2 0-129,4-2-129,-5-7 129,0-3-258,-10-4 258,-7 0-258,-13-2 258,-4 4-129,-15-2 129,-16 16 0,16-22-129,-16 22 0,0 0 1,0 0-130,10 18 0,-4 2 0,1 6 0,0 3 0,3 6-130,1-4-257,3 2-258,-8-17-645,11-3-3354,-17-13-258,0 0 0,0 0-129</inkml:trace>
          <inkml:trace contextRef="#ctx0" brushRef="#br2" timeOffset="102008.5792">15922 3975 14319,'0'-77'3870,"16"65"-1032,-16 12-3354,0 0-2967,33 5-1032,-33-5 0</inkml:trace>
          <inkml:trace contextRef="#ctx0" brushRef="#br2" timeOffset="102336.1798">16286 4185 14706,'36'44'4902,"-22"-21"-258,-2 6 0,6 6-3354,-16-8-516,3 9-258,-5-6-387,0 2 0,-1-4-258,-5-4 129,3-5 0,3-19 0,0 0 0,0 0 258,0-9 0,14-16 0,0-8 130,9-3-388,-1-7 0,8 6 0,-5 0 0,1 8 0,-2 4 0,-3 11 0,-1 7 0,-4 7 0,-16 0 0,21 35 0,-12-6 0,-7-1 0,6 11 0,-8-15-1033,13 8-3869,-11-7-258,5-4 129,-7-21-387</inkml:trace>
          <inkml:trace contextRef="#ctx0" brushRef="#br2" timeOffset="103162.9812">16827 4370 14964,'100'-9'4773,"-45"4"-129,5 5-516,-8-16-2838,19 10-516,-12-10-387,1 2-129,-12-4 0,-5-1-129,-13-4 0,-14 1-258,-12 1 129,-8 1 0,-15 6-129,-10 3 0,-5 8 0,-5 3 0,4 5-129,-3 11 129,8 9 0,2 4 129,8 4 0,6 5 0,7-1 0,7 0 129,5 1-129,13-3 258,5-3-129,11-3 0,3-8 129,8-1 0,1-11 0,9-2 0,2-7 0,9-6 1,-2-11-259,7-5 0,0-8 0,2-4 0,-5-1 0,-6-6 0,-12 2 0,-18-1 0,-13 5-130,-19 5-128,-9 8 0,-23 3-129,-2 10 129,-12 5-129,4 6 129,1 11 0,9 8 0,7 6 129,9 3 0,9 4 129,7 3 0,5 0 129,11-3 0,7-2 0,0-9 129,7-5 0,-3-11 0,2-7 129,-6-7-129,2-14 0,-6-11 0,1-9 0,-4-9-128,-4-9-260,-3-5-128,-2-9 129,-1-3-129,-3 1 258,-3 2-129,0 9 129,0 9 0,2 12 129,-2 11 129,0 32 0,0 0 1,27 7-259,-8 24 0,6 10 0,2 5 0,7 9 0,-2 7 0,1 6 0,1-1 0,-4 5 0,-3 2 0,-11-8 0,13 19-1291,-17-19-3869,2-2-258,-7-10-258,2-8-129</inkml:trace>
        </inkml:traceGroup>
        <inkml:traceGroup>
          <inkml:annotationXML>
            <emma:emma xmlns:emma="http://www.w3.org/2003/04/emma" version="1.0">
              <emma:interpretation id="{746061AD-F14A-4115-9E19-C31A404A3982}" emma:medium="tactile" emma:mode="ink">
                <msink:context xmlns:msink="http://schemas.microsoft.com/ink/2010/main" type="inkWord" rotatedBoundingBox="20687,4268 23883,4214 23909,5770 20713,5824"/>
              </emma:interpretation>
              <emma:one-of disjunction-type="recognition" id="oneOf11">
                <emma:interpretation id="interp55" emma:lang="en-US" emma:confidence="0">
                  <emma:literal>from</emma:literal>
                </emma:interpretation>
                <emma:interpretation id="interp56" emma:lang="en-US" emma:confidence="0">
                  <emma:literal>From</emma:literal>
                </emma:interpretation>
                <emma:interpretation id="interp57" emma:lang="en-US" emma:confidence="0">
                  <emma:literal>[from</emma:literal>
                </emma:interpretation>
                <emma:interpretation id="interp58" emma:lang="en-US" emma:confidence="0">
                  <emma:literal>*from</emma:literal>
                </emma:interpretation>
                <emma:interpretation id="interp59" emma:lang="en-US" emma:confidence="0">
                  <emma:literal>Foam</emma:literal>
                </emma:interpretation>
              </emma:one-of>
            </emma:emma>
          </inkml:annotationXML>
          <inkml:trace contextRef="#ctx0" brushRef="#br2" timeOffset="106282.9864">19172 4446 14190,'92'-21'4257,"-24"19"-774,-8-12-3354,-5-6-3870,27 10-516,-7-8-516</inkml:trace>
          <inkml:trace contextRef="#ctx0" brushRef="#br2" timeOffset="106095.7864">19321 4176 8256,'23'-5'4644,"-23"5"-129,0 0 0,20 0-1806,-20 0-903,0 0-516,0 0-258,34-8-258,-34 8 0,35-10-258,-15-1 0,8 4-129,-5-5-258,6-1 258,-6-1-387,-2-4 129,-3-3-129,0-4 0,-6-2-129,-5-7 0,-1-1 0,-6-3-129,0 1 129,-7 0-129,-4 7 0,-3 3 129,-2 7-129,0 8 129,0 12 129,16 0-129,-27 16 258,18 12 0,2 4 0,5 15 129,2 4 258,0 15 0,2 5 0,5 14-386,0 4-130,2 18 0,-4 3 0,4 4 0,-5 0 0,1-4 0,-1-7 0,1-6 0,-3-16 0,-2-15 0,0-12 0,0-14 0,0-8 0,-2-10 0,-3-6 0,5-16 0,-16 5 0,-6-19-1549,6-2-3353,-1-11-645,1-1 129,-6-11-387</inkml:trace>
          <inkml:trace contextRef="#ctx0" brushRef="#br2" timeOffset="106860.1877">19979 4375 15351,'48'2'5160,"-19"-2"-129,-3-7-645,10 7-3225,-16-11-258,10 4-387,-11-9-257,3 0-259,-10-5 0,-1-4 0,-9-4 0,-2-1 0,-7 2 0,-13-3-130,4 6-386,-9 1 129,5 6-258,-3 4 258,23 14-258,-28-16 387,28 16 0,0 0 0,0 0 0,0 0 129,0 0 0,0 0 0,0 0 258,12 3 0,-12-3 129,34 5 0,-34-5 129,38 4 0,-21-4 129,6 2 0,-5-2-129,9 3 0,-8-3 0,8 6-129,-4-3-128,4 3-130,0 1 0,-2 2 0,-2-1 0,-4 5 0,-1-1 0,-18-12 0,25 32 0,-18-12 0,-3 3 0,-4-3 0,0 8 0,-2-7 0,2 11-1033,0-32-1031,-7 38-2838,7-22-129,0-16-258,16 25 0</inkml:trace>
          <inkml:trace contextRef="#ctx0" brushRef="#br2" timeOffset="107265.7884">20826 4256 10191,'2'-30'4773,"-2"30"129,0-20-387,0 20-1161,0 0-2193,-20-5-387,20 5-258,-14 11-258,9 5 0,5-16-129,-11 35 129,11-15-129,0 3 129,2-4 0,8 4-129,1-3 0,3-2 129,-14-18 0,31 26 1,-31-26-259,30 9 0,-12-9 0,1-5 0,1-13 0,3-1 0,-4-10 0,8-5 0,-4-1 0,-3-1 0,-8 1 0,-1 3 0,-7 1 0,-4 5 0,-2 6 0,-16 4 0,2 9 0,-9-5 0,25 12-2065,-37 1-3095,17 7-129,-3-1 0,7 7-258</inkml:trace>
          <inkml:trace contextRef="#ctx0" brushRef="#br2" timeOffset="107889.7895">21312 4220 14964,'55'4'5160,"-27"3"-129,-3 4-258,13 8-3483,-22-6-516,10 8-258,-8-3-257,0 5-259,-4-2 0,-5-1 0,0-1 0,-9-19 0,5 27-130,-5-27 1,0 0 129,0 0-129,16-5 129,-7-15 129,4-6 0,3-5 1,0-1-130,5 2 0,-3 3 0,1 8 0,-3 3 0,0 9 0,0 7 0,-16 0 0,25 19 0,-14 1 0,0 3 0,-1 2 0,3 2 0,-3-1 0,-1-1 0,0-4 0,2-1 0,-2-4 0,-9-16 0,30 13 0,-10-13 0,4-8 0,3-9 0,7-7 0,0-6 0,3 0 0,-1-2 0,-1 7 0,-8 0 0,1 9 0,-5 7 0,-1 9 0,-4 2 0,1 12 0,-5 8 0,-1 3 0,1 5 0,-3 0 0,1 4 0,-6-8 0,10 21-388,-15-22-4643,1-4-516,-2-21 129,0 0-516</inkml:trace>
        </inkml:traceGroup>
      </inkml:traceGroup>
      <inkml:traceGroup>
        <inkml:annotationXML>
          <emma:emma xmlns:emma="http://www.w3.org/2003/04/emma" version="1.0">
            <emma:interpretation id="{DA3BF88C-562D-4E22-A154-0A54A7607402}" emma:medium="tactile" emma:mode="ink">
              <msink:context xmlns:msink="http://schemas.microsoft.com/ink/2010/main" type="line" rotatedBoundingBox="4277,5865 24833,5635 24857,7733 4300,7964"/>
            </emma:interpretation>
          </emma:emma>
        </inkml:annotationXML>
        <inkml:traceGroup>
          <inkml:annotationXML>
            <emma:emma xmlns:emma="http://www.w3.org/2003/04/emma" version="1.0">
              <emma:interpretation id="{EEC67ABA-1D71-4B40-9DF5-3EB8D5E409DD}" emma:medium="tactile" emma:mode="ink">
                <msink:context xmlns:msink="http://schemas.microsoft.com/ink/2010/main" type="inkWord" rotatedBoundingBox="4277,5865 5768,5848 5779,6876 4288,6893"/>
              </emma:interpretation>
              <emma:one-of disjunction-type="recognition" id="oneOf12">
                <emma:interpretation id="interp60" emma:lang="en-US" emma:confidence="1">
                  <emma:literal>the</emma:literal>
                </emma:interpretation>
                <emma:interpretation id="interp61" emma:lang="en-US" emma:confidence="0">
                  <emma:literal>tie</emma:literal>
                </emma:interpretation>
                <emma:interpretation id="interp62" emma:lang="en-US" emma:confidence="0">
                  <emma:literal>toe</emma:literal>
                </emma:interpretation>
                <emma:interpretation id="interp63" emma:lang="en-US" emma:confidence="0">
                  <emma:literal>they</emma:literal>
                </emma:interpretation>
                <emma:interpretation id="interp64" emma:lang="en-US" emma:confidence="0">
                  <emma:literal>thew</emma:literal>
                </emma:interpretation>
              </emma:one-of>
            </emma:emma>
          </inkml:annotationXML>
          <inkml:trace contextRef="#ctx0" brushRef="#br2" timeOffset="117390.2061">2757 5924 9417,'47'-33'4902,"-24"20"-258,7 10-258,0 3-1161,4 0-2451,12 0-516,8 0-387,1-2-516,12 2-774,-11-2-1677,2-9-1290,3 6-129,-15-13-387,-1 9 0</inkml:trace>
          <inkml:trace contextRef="#ctx0" brushRef="#br2" timeOffset="117140.6058">2962 5398 11610,'4'-20'5160,"3"-1"-387,-7 21 258,0 0-2580,0 0-1032,0 0-645,-7 18 0,7 10-258,0 1-257,0 13-259,1 10 0,8 12 0,-2 4 0,4 8 0,1-1 0,1 3 0,1 0 0,-1-5 0,1-5 0,-2-10 0,1-6 0,-4-9 0,0-8 0,-6-10 0,6-5 0,-9-20 0,4 23-646,-4-23-2192,-11-5-2064,11 5-129,-21-22-129,8 4-516</inkml:trace>
          <inkml:trace contextRef="#ctx0" brushRef="#br2" timeOffset="117858.207">3248 5403 14190,'-49'-51'4902,"31"36"-129,18 15 0,-36-3-3483,36 19-516,0 11 0,7 15-258,4 6-129,10 16-129,-3 4-128,7 7-130,-2-1 0,0-1 0,-3-5 0,-4-8 0,-5-6 0,-4-14 0,0-6 0,-4-11 0,-1-7 0,-2-16 0,0 0 0,0 0 0,0 0 0,0-28 0,4 3 0,1-7 0,2-4 0,4 1 0,-1-1 0,7 6 0,-3 2 0,0 10 0,4 4 0,-2 14 0,2 5 0,-1 15 0,3 3 0,1 9 0,1 3 0,-1 1 0,2 5 0,-5-9 0,7 5-517,-13-17-1031,17 10-2064,-12-12-1677,1-4 387,-2-7-645,-16-7-129</inkml:trace>
          <inkml:trace contextRef="#ctx0" brushRef="#br2" timeOffset="118201.4076">3805 6108 13287,'50'-15'4773,"-18"6"-129,2-5-258,10 12-2709,-12-15-645,11 6-258,-13-5-258,2 2-129,-12-6-129,-4 4 0,-11-3 0,-5 3-129,-9 0 0,-14 7-129,-5 2 0,-6 7 0,-2 1 0,3 14 0,1 6-129,3 6 129,8 6 0,10 5-129,9 3 0,2-2 0,16 0-129,6-5-129,13-1-129,1-9-258,19 4-774,-16-19-2709,16-7-387,0-2-387,-1-9-129</inkml:trace>
        </inkml:traceGroup>
        <inkml:traceGroup>
          <inkml:annotationXML>
            <emma:emma xmlns:emma="http://www.w3.org/2003/04/emma" version="1.0">
              <emma:interpretation id="{60AC23F8-6CF4-4EE7-A8BA-63E95CFF592F}" emma:medium="tactile" emma:mode="ink">
                <msink:context xmlns:msink="http://schemas.microsoft.com/ink/2010/main" type="inkWord" rotatedBoundingBox="6230,5953 12039,5887 12062,7877 6253,7942"/>
              </emma:interpretation>
              <emma:one-of disjunction-type="recognition" id="oneOf13">
                <emma:interpretation id="interp65" emma:lang="en-US" emma:confidence="1">
                  <emma:literal>knowledge</emma:literal>
                </emma:interpretation>
                <emma:interpretation id="interp66" emma:lang="en-US" emma:confidence="0">
                  <emma:literal>Knowledge</emma:literal>
                </emma:interpretation>
              </emma:one-of>
            </emma:emma>
          </inkml:annotationXML>
          <inkml:trace contextRef="#ctx0" brushRef="#br2" timeOffset="120635.0119">6491 6070 11739,'0'0'4644,"15"9"-516,-15-9 258,1 29-3225,5 1-645,-1-2-129,4 8-129,-2-6 0,6 2-129,-1-5 0,2-1 0,2-4-129,-2-4 0,2-6 129,0-7-129,1-5 129,-17 0 0,24-10 129,-8-8 0,-5-9 129,3 0 0,-8-8 0,4 3 0,-8-5 0,5 8 0,-5 2-258,2 8 0,-4 19 0,0 0 0,17-2-129,-2 16 0,2 13 0,5 3 129,3 4-129,3 2 129,2-6-129,1 0 129,-3-7-129,-1-3 129,-6-10 129,0 1 0,-3-11-128,0 0-130,-18 0 0,21-25 0,-15 2 0,-3-4 0,-3-5 0,0-5 0,-12-2 0,-2 0 0,-1 3 0,-4 2 0,5 13 0,-15-7-2968,13 17-2063,-2 9-258,18 2-129,-23 9-387</inkml:trace>
          <inkml:trace contextRef="#ctx0" brushRef="#br2" timeOffset="120962.6125">7240 5496 15351,'13'-22'5031,"-1"1"0,-12 21-258,0 0-3612,13 34-387,-8 0-258,7 21-386,-1 5-130,5 17 0,-2 4 0,1 5 0,-3-1 0,1-1 0,-3-9 0,3-11 0,-1-4 0,-5-17 0,6 3-517,-13-19-4385,3-4-258,-3-23 129,2 21-387</inkml:trace>
          <inkml:trace contextRef="#ctx0" brushRef="#br2" timeOffset="122475.8151">7550 6124 13416,'57'-13'5031,"-32"13"-129,7 0 0,-11-5-2967,22 5-774,-6 0-516,9 0-129,-3-6-257,0 1-259,-6-4 0,-3 0 0,-11-3 0,-5 1 0,-18 11 0,11-21 0,-11 21 0,-22-16 0,-5 14 0,-6 0 0,-5 2 0,-4 6 0,1 8 0,2 4 0,5 5 0,7 3 0,8 5 0,10 2 0,9-1 0,3 2 0,19-4 0,8-1 0,11-4 0,7-6 0,10-3 0,6-7 0,8-3-130,-1-6 1,3-4 129,-1-7-129,-1-3 129,-7-4 0,-6-1 0,-9-4-129,-11 0 129,-12-1 0,-13 1 0,-12 0 0,-4 2 0,-18 3 0,-5 4 129,-3 5-129,-4 7 0,2 2 129,3 9-129,2 9 0,7 5 0,6 2 0,3 3-129,7 1 129,2-1 0,2-1 0,9-4 0,3-5 0,-14-18 129,32 19 0,-12-19 1,1-3-130,-3-15 0,5-5 0,-2-11 0,4-7 0,-2-12 0,2-9 0,-4-13 0,-3-9 0,-4-6 0,-3-3 0,-9 4 0,-2 7 0,0 8 0,-9 15 0,-2 16 0,2 15 0,9 28 0,-17-13 0,17 13 0,-11 36 0,9 1 0,2 15 0,0 10 0,2 9 0,7 8 0,3-1 0,8 2 0,1-7 0,9 0 0,-1-15 0,14-2 0,-2-16-259,17-2-386,1-17-129,14 0 0,-4-17-129,13 3 0,-7-10 0,5-6 129,-18-13 129,-3-3 258,-16-5 258,-13-5 387,-12 1 258,-18-11 387,0 13 129,-25-7 129,5 16-129,-15-2-129,4 18-258,-4 4-129,4 6-386,3 15-130,5 7 0,5 3 0,6 4 0,3 2 0,5-4 0,4-1 0,2-4 0,7-4 0,7-7 0,3-1 0,5-8 0,0-5 0,7-2 0,1-14 0,2-7 0,1-5 0,-1-6 0,-6-2 0,-5 2 0,-1 2 0,-8 9 0,-3 6 0,-11 17 0,0 0 0,3 21 0,-3 16 0,-3 15 0,-1 14 0,4 15 0,0 12 0,0 15 0,11 8 0,7 5 0,1-2 0,3-5 0,-5-7 0,-1-13 0,-3-14 0,-4-18 0,-9-15 0,0-17 0,-15-12 0,-4-11 0,-10-7 0,-4-11 0,-5-12 0,-6-9 0,-4-11 0,-4-8 0,-1-12 0,1-6 0,8 0 0,3-3 0,16 12 0,2-13-904,21 18-4127,4 2-387,21 10 0,13 2-129</inkml:trace>
          <inkml:trace contextRef="#ctx0" brushRef="#br2" timeOffset="123037.4159">9925 6214 9675,'34'0'4644,"-18"0"0,7 2-387,0 7-1419,-23-9-1161,53 0-387,-28-11-258,12 6-387,-8-9 0,5 1-129,-13-6-129,0 1 0,-13-3-257,-8-1-130,-6 3 0,-15 1 0,-13 4 0,-5 5 0,-6 7 0,-1 2 0,0 11-130,3 6 1,8 10 0,6 3 0,15 2 0,9 4 129,5-1-129,23-1 129,12-2 129,15-5-129,11-6-129,8-10-387,15 10-1548,-1-19-2451,-3-2-258,-1-7-258,-5-7-129</inkml:trace>
          <inkml:trace contextRef="#ctx0" brushRef="#br2" timeOffset="118872.2088">4704 5444 12642,'0'-18'4902,"0"18"-258,0 0 129,0 16-3225,5 29-645,0 5-387,11 19 129,-3 4-258,4 9-129,-2-2-129,3 3 129,-10-1-129,1-9 0,-7-11-129,0-10 129,-2-11 0,0-7 0,0-11 0,-2-7 129,2-16-128,0 0-130,4-15 0,10-8 0,4-9 0,7-7 0,3-5 0,8-6 0,1-2 0,-1 4 0,-1 6 0,-6 1 0,-1 19-259,-17-10-1676,10 16-3096,-21 16-129,0 0-129,0 0-258</inkml:trace>
          <inkml:trace contextRef="#ctx0" brushRef="#br2" timeOffset="119043.8091">4988 6033 9288,'-7'48'5031,"7"-25"-258,11 4-258,7 10-1677,-6-16-1290,18 13-645,-5-7-516,9-4-387,3 2-516,-5-14-1032,16-6-3096,-9 2 129,-5-7-258,-2-2-387</inkml:trace>
          <inkml:trace contextRef="#ctx0" brushRef="#br2" timeOffset="119465.0098">5337 6070 13416,'-2'23'4902,"2"-3"0,2-4-258,14 18-3225,-14-11-387,10 9-258,-7-7-387,4 3-258,-2-5-129,1-5 0,-1 0-129,-7-18 0,9 19 0,-9-19 0,0 0 0,5-12 129,-3-6 0,5-5 129,-4-5 129,6-4-129,0-6 129,5 6 0,-3 2 0,5 3 0,-2 6 1,2 7-259,2 7 0,2 7 0,1 9 0,2 10 0,0 4 0,4 9 0,0 2 0,-2-2 0,1 4-130,-4-10-515,4 6-129,-10-19-1032,18 3-2838,-11-7-516,6-8 129,3-1-258</inkml:trace>
          <inkml:trace contextRef="#ctx0" brushRef="#br2" timeOffset="119808.2104">6075 6104 11223,'-16'-20'4902,"16"20"-129,-16 0 0,16 0-2193,-7 27-1548,-2-9-387,9 12-258,-2-1-129,2 3 0,4-4-129,8 2 0,3-5-129,2-3 129,3-8 0,1-4 0,-3-6 0,5-2 129,-5-6 129,0-6-129,-8-12 1,3-3-259,-8-9 0,-1-3 0,-4-7 0,-6-6 0,-4 5 0,-10-4 0,1 11 0,-15-8-2194,4 25-2708,-4 12-387,2 9-129,3 16-258</inkml:trace>
        </inkml:traceGroup>
        <inkml:traceGroup>
          <inkml:annotationXML>
            <emma:emma xmlns:emma="http://www.w3.org/2003/04/emma" version="1.0">
              <emma:interpretation id="{462D8732-F0F0-456D-BA19-8493AC8CE57D}" emma:medium="tactile" emma:mode="ink">
                <msink:context xmlns:msink="http://schemas.microsoft.com/ink/2010/main" type="inkWord" rotatedBoundingBox="12557,6058 14180,6040 14189,6860 12566,6878"/>
              </emma:interpretation>
              <emma:one-of disjunction-type="recognition" id="oneOf14">
                <emma:interpretation id="interp67" emma:lang="en-US" emma:confidence="0">
                  <emma:literal>at</emma:literal>
                </emma:interpretation>
                <emma:interpretation id="interp68" emma:lang="en-US" emma:confidence="0">
                  <emma:literal>art</emma:literal>
                </emma:interpretation>
                <emma:interpretation id="interp69" emma:lang="en-US" emma:confidence="0">
                  <emma:literal>out</emma:literal>
                </emma:interpretation>
                <emma:interpretation id="interp70" emma:lang="en-US" emma:confidence="0">
                  <emma:literal>ort</emma:literal>
                </emma:interpretation>
                <emma:interpretation id="interp71" emma:lang="en-US" emma:confidence="0">
                  <emma:literal>act</emma:literal>
                </emma:interpretation>
              </emma:one-of>
            </emma:emma>
          </inkml:annotationXML>
          <inkml:trace contextRef="#ctx0" brushRef="#br2" timeOffset="123770.6174">11325 6186 11868,'35'-38'4515,"-33"19"-258,-11-4 258,-21 0-2580,2 14-774,-15-7-516,4 14-258,-4 0-129,7 4 0,1 10-258,10 8 129,4 1-129,10 6 0,7 3 0,4 0 0,4-1 0,8-1 129,4-3-129,4-2 0,1-1 0,4-10 129,0-1-129,2-8 129,-4-3 0,2 0 129,-4-12 0,2-4 129,-5-9 129,3 2-129,-6-9 130,6 2-517,-3-6 0,5 4 0,-2 2 0,4 5 0,0 4 0,0 6 0,2 12 0,-4 3 0,0 16 0,-4 7 0,3 7 0,-8 0 0,6 8 0,-8-10-517,9 8-1289,-21-36-1419,24 28-1677,-7-24 129,3-4-258,3-9-129</inkml:trace>
          <inkml:trace contextRef="#ctx0" brushRef="#br2" timeOffset="124285.4183">11794 5992 14964,'-5'-20'5031,"14"19"0,16-1-258,26 4-2967,-4-4-644,26 2-1162,3-4 0,15-3 0,0-5 0,1-3 0,-5 5 0,-17-10 0,3 13-2968,-31-7-1805,-15 3-387,-27 11-258,14-37-258</inkml:trace>
          <inkml:trace contextRef="#ctx0" brushRef="#br2" timeOffset="124020.2177">11951 5688 14706,'9'-111'5031,"-6"76"-129,-1 14-129,5 33-2580,-7 4-1161,7 27-902,-1 5-130,4 16 0,-4 3 0,4 10 0,-1 1 0,-2-1 0,2-3 0,-5-11 0,3-5 0,-7-15 0,11 0-259,-11-24-1805,0-19-2709,0 20-387,0-20 258,-15-7-387</inkml:trace>
        </inkml:traceGroup>
        <inkml:traceGroup>
          <inkml:annotationXML>
            <emma:emma xmlns:emma="http://www.w3.org/2003/04/emma" version="1.0">
              <emma:interpretation id="{A68F0AFA-E494-48B0-84CF-4127A19B94C2}" emma:medium="tactile" emma:mode="ink">
                <msink:context xmlns:msink="http://schemas.microsoft.com/ink/2010/main" type="inkWord" rotatedBoundingBox="14773,5870 20342,5807 20353,6809 14784,6871"/>
              </emma:interpretation>
              <emma:one-of disjunction-type="recognition" id="oneOf15">
                <emma:interpretation id="interp72" emma:lang="en-US" emma:confidence="1">
                  <emma:literal>discrete</emma:literal>
                </emma:interpretation>
                <emma:interpretation id="interp73" emma:lang="en-US" emma:confidence="0">
                  <emma:literal>diskette</emma:literal>
                </emma:interpretation>
                <emma:interpretation id="interp74" emma:lang="en-US" emma:confidence="0">
                  <emma:literal>diocese</emma:literal>
                </emma:interpretation>
                <emma:interpretation id="interp75" emma:lang="en-US" emma:confidence="0">
                  <emma:literal>discreet</emma:literal>
                </emma:interpretation>
                <emma:interpretation id="interp76" emma:lang="en-US" emma:confidence="0">
                  <emma:literal>disserve</emma:literal>
                </emma:interpretation>
              </emma:one-of>
            </emma:emma>
          </inkml:annotationXML>
          <inkml:trace contextRef="#ctx0" brushRef="#br2" timeOffset="130572.2294">13461 6131 7998,'52'-9'4515,"-29"3"0,-23 6-129,25-23-1032,-25 23-1290,7-19-645,-7 19-258,0-25-387,0 25-129,-30-32-129,12 18 0,-11-6-129,3 8 0,-6-1-257,3 8-130,-3 3 0,6 2 0,-1 7 0,6 9 0,3 7 0,4 4 0,5 1 0,7 4 0,2 0 0,2 0 0,10 0 0,6-3 0,1-2 0,5-3 0,1-4 0,1-4 0,-1-5 0,2-6 0,-2-5 0,3 0 0,-3-14 0,2-8 0,-6-8 0,4-5 0,-4-15 0,-1-9 0,-4-14 0,-4-7 0,-3-7 0,0 0 0,-7 3 0,-2 6 0,-4 9 0,-5 14 0,-1 14 0,-1 10 0,11 31 0,-25-12 0,25 12 0,-12 28 0,12 8 0,2 14 0,10 10 0,2 11 0,6 6 0,3 1 0,4 0 0,-1-6 0,1-3 0,-2-14 0,-4-9 0,-1-10 0,-2-9 0,-4-11 0,-14-16 0,30 1 0,-12-8 0,1-16 0,3-5 0,3-8 0,1-5 0,5 0 0,-3 0 0,1 6 0,-1 1 0,-3 9 0,0 11 0,0 10 0,-2 4 0,2 13 0,0 8 0,-2 4 0,2 7 0,-2 2 0,-2 1 0,-3 1 0,-4 0 0,-5-3 0,-4-1 0,-5-3 0,0-3 0,-5-6 0,-4-4 0,9-16 0,-25 14 0,25-14 0,-23 0 0,23 0 0,-16-16 0,16 16-130,-9-23-515,4 7-258,5 16-258,0-19-903,0 19-2451,12-15-129,-12 15 0,0 0-516</inkml:trace>
          <inkml:trace contextRef="#ctx0" brushRef="#br2" timeOffset="131289.8303">14310 5921 12900,'0'0'5160,"0"9"-387,0 8 129,0-1-2322,3 22-1419,-3-8-258,9 15-515,-2-8-388,4 7 0,0-6 0,1-3 0,-3-6 0,-4-3 0,3-6 0,-8-20 0,7 27 0,-7-27-1033,0 0-3611,0 0-516,3-15 387,-3-1-645</inkml:trace>
          <inkml:trace contextRef="#ctx0" brushRef="#br2" timeOffset="131477.0309">14299 5547 16770,'0'-42'4773,"0"42"0,2-22-387,-2 22-3870,19 16-903,-15 6-3999,7 2-387,3 12 129,4 3-516</inkml:trace>
          <inkml:trace contextRef="#ctx0" brushRef="#br2" timeOffset="131867.0313">14842 5816 11352,'14'-20'5160,"-2"2"-645,-12 18 129,-17 9-774,-12-2-3354,4 11-129,-1-4-387,1 6 129,5 0-258,9 1 129,11-3 0,6 0 129,13-2 0,12 0 0,2-2 0,10 5 258,-2-3-129,2 4 129,-6-2-129,-1 5 129,-10-4-257,-1 1-130,-9 0 0,-3-3 0,-13-17 0,0 29 0,0-29 0,-34 21 0,5-17 0,-6-1 0,-4-1 0,-9-2 0,7 0-388,-9 0-4514,9-9-258,0 0 129,7 0-387</inkml:trace>
          <inkml:trace contextRef="#ctx0" brushRef="#br2" timeOffset="132569.0329">15840 5955 10320,'-4'-24'4773,"-10"-6"-129,0 14-129,-9 9-1032,-13-12-2193,13 11-645,-16-2-258,3 10-129,-5 0-129,2 12 0,3 10 0,6 6 0,5 2-129,9 9 129,7 0 0,9 4 129,8-5-129,15-1 129,5-5 0,15-4 129,1-10-129,11-2-128,-3-11-130,5-1 0,-5-4 0,-1-11 0,-10-8 0,-4-4 0,-8-6 0,-10-8 0,-8-4 0,-7-5 0,-4 1 0,0-5 0,-9 10 0,-2 2 0,2 11 0,-5 6 0,14 21 0,-18-11-130,18 11-257,-5 11 129,5-11 129,0 29 0,0-29 258,25 23 0,-6-18 129,10 2 129,1-5-257,7 3-130,-1-3 0,5 2 0,-4-1 0,2 3 0,-7 2 0,0 7 0,-7-1 0,-3 2 0,-6 5 0,-6 1 0,-1 4 0,-9-3 0,11 15-1291,-11-13-3740,0 0-258,0-8 0,0-1-258</inkml:trace>
          <inkml:trace contextRef="#ctx0" brushRef="#br2" timeOffset="132959.0335">16651 6056 14190,'67'-16'5031,"-22"9"-129,1 0 0,4 7-2709,-9-9-903,11 2-1031,-13-6-259,-4 1 0,-12-6 0,-10-3 0,-13-1 0,-4-1 0,-19 2 0,-7 3 0,-7 6 0,-6 6 0,0 6 0,-1 9 0,6 11 0,5 6 0,9 5 0,10 2 0,11 5 0,3-3 0,12 1 0,17-4 0,6-2 0,8-5 0,8-2 0,3-9 0,3-3 0,-4-9 0,6 0-259,-17-17-2063,1-4-2451,-6-8-258,-3-8-129,-3-10-258</inkml:trace>
          <inkml:trace contextRef="#ctx0" brushRef="#br2" timeOffset="133193.0339">17535 5311 16770,'2'-16'5160,"-2"16"129,0 0-258,7 41-4514,-5-8-517,8 19 0,-4 5 0,6 14 0,-1 4 0,1 3 0,1 2 0,-4-11 0,3 8 0,-12-27 0,14 5-4387,-14-23-902,-1-7-129,1-25-129,-25 3-258</inkml:trace>
          <inkml:trace contextRef="#ctx0" brushRef="#br2" timeOffset="134191.4357">17435 5857 12513,'-1'-20'5031,"10"4"-387,10 16 129,1-2-2451,29 15-1032,-2-11-258,24 12-516,9-9 0,20 1-386,4-6-130,7 0 0,-4-8 0,-10-2 0,-13-5 0,-20-1 0,-25-3 0,-25 1 0,-14-1 0,-17 4 0,-15 6 0,-4 2 0,-1 7 0,-1 7 0,8 9 0,5 6 0,6 4 0,6 3 0,8 1 0,3-3 0,2 0 0,4-1 0,4-1 0,5-4 0,1-5 0,2-3 0,-16-13 0,32 12 0,-14-12 0,0 0 0,-2-7 0,2 0 0,-18 7 0,30-18 0,-30 18 0,30-12 0,-30 12 0,32-7 0,-14 5 0,3 2 0,2 0 0,4 0 0,0 0 0,1 4 0,2-3 0,-1 1 0,-1-2 0,-3 0 0,0 0 0,-2-9 0,-1-3 0,-3-6 0,-5-2 0,-1-4 0,-8-5 0,-5 1 0,0-6 0,-10 5 0,-5 3 0,-1 3 0,0 7 0,0 5 0,16 11 0,-23-2 0,23 2 0,0 0 0,-12 20 0,12-20 0,0 23 0,0-23 0,9 21 0,-9-21 0,16 14 0,-16-14 0,17 11 0,-17-11 0,0 0 0,0 0 0,0 0 0,0 0 0,0 0 0,0 0 0,0 0 0,0 0 0,-3-14 0,3 14 0,-30-14 0,10 6 0,-5 1 0,-3 2 0,-4-2 0,-6 7 0,-4 0 0,-3 0 0,-3 9 0,-2 9 0,-1 6 0,3 3 0,3 11 0,10-5 0,11 10 0,12 0 0,12 1 0,9-5 0,21 0 0,15-3 0,10-4 0,5-5 0,6-1 0,-7-19-904,5 8-3869,-2-10-645,-1-3 387,-1-2-645</inkml:trace>
        </inkml:traceGroup>
        <inkml:traceGroup>
          <inkml:annotationXML>
            <emma:emma xmlns:emma="http://www.w3.org/2003/04/emma" version="1.0">
              <emma:interpretation id="{2725C50E-CC0B-494E-8BD3-6D23D7C21A06}" emma:medium="tactile" emma:mode="ink">
                <msink:context xmlns:msink="http://schemas.microsoft.com/ink/2010/main" type="inkWord" rotatedBoundingBox="21024,5821 24835,5778 24848,6927 21037,6969"/>
              </emma:interpretation>
              <emma:one-of disjunction-type="recognition" id="oneOf16">
                <emma:interpretation id="interp77" emma:lang="en-US" emma:confidence="1">
                  <emma:literal>instants</emma:literal>
                </emma:interpretation>
                <emma:interpretation id="interp78" emma:lang="en-US" emma:confidence="1">
                  <emma:literal>ins tents</emma:literal>
                </emma:interpretation>
                <emma:interpretation id="interp79" emma:lang="en-US" emma:confidence="0">
                  <emma:literal>inns tents</emma:literal>
                </emma:interpretation>
                <emma:interpretation id="interp80" emma:lang="en-US" emma:confidence="0">
                  <emma:literal>in tents</emma:literal>
                </emma:interpretation>
                <emma:interpretation id="interp81" emma:lang="en-US" emma:confidence="0">
                  <emma:literal>inn tents</emma:literal>
                </emma:interpretation>
              </emma:one-of>
            </emma:emma>
          </inkml:annotationXML>
          <inkml:trace contextRef="#ctx0" brushRef="#br2" timeOffset="134862.2369">19501 5577 14190,'9'-97'4902,"-2"63"-516,-7 34-129,19-11-4128,-19 11-4128,22 16-258,-12 6-516,5 8-258</inkml:trace>
          <inkml:trace contextRef="#ctx0" brushRef="#br2" timeOffset="134690.6366">19583 5709 14706,'0'-16'4902,"0"16"-258,0 21-129,0-21-2967,-4 54-774,4-17-258,0 9 0,2 4-387,1-4-387,8 8-1161,-7-15-3096,-3-7-387,-1-11-129,0-21-129</inkml:trace>
          <inkml:trace contextRef="#ctx0" brushRef="#br2" timeOffset="135439.4379">19792 5741 14061,'38'34'5160,"-17"-11"-387,-3 4 0,2 15-2838,-15-17-903,13 13-516,-8-12-258,-1 5 1,-3-8-259,-1-4-130,-5-19 130,7 22-129,-7-22 129,0 0 0,11-15 0,-2-6 129,1-9 1,4-4-130,3-5 0,4 2 0,-2 1 0,3 7 0,-3 6 0,1 14 0,-1 9 0,-1 16 0,-2 13 0,-3 5 0,-3 3 0,-1 0 0,0 1 0,-2-6 0,-1-6 0,-1-6 0,-5-20 0,12 18 0,-12-18 0,27-4 0,-7-14 0,3-5 0,5-9 0,3-5 0,4-7 0,2 3 0,-1 0 0,1 7 0,-6 7 0,1 11 0,-6 9 0,-1 11 0,-3 17 0,-1 11 0,-5 7 0,0 2 0,-4 4 0,-1-3 0,-4 1 0,-7-8 0,0-2 0,-14-12 0,5 11-904,-18-23-4127,1-4-387,-5-5 129,5-9-387</inkml:trace>
          <inkml:trace contextRef="#ctx0" brushRef="#br2" timeOffset="136141.4391">20968 5350 16512,'41'-64'5031,"-41"64"129,18-9-258,-18 9-3740,4 34-1162,3 3 0,7 16 0,-7 10 0,7 17 0,-3 3 0,0 6 0,-2 0 0,-2-7 0,2-4 0,-6-10 0,8-9 0,-11-22 0,7-3 0,-7-34-646,0 19-902,-9-29-387,9 10-129,-21-41-129,14 18 129,-22-24 387,11 13 387,-12-12 774,3 9 645,6 7 645,-7-2 387,28 32 387,-34-36 258,34 36 129,0 0-258,14 4-258,2-3-258,25 15-258,0-10 0,21 10-386,7-9-517,17 4 0,-1-6 0,4-3 0,-7-2 0,-11 1 0,-12-1 0,-15-5 0,-21-7 0,-23 12 0,0-27 0,-19 16 0,-10 1 0,-4 3 0,-6 7 0,-2 0 0,1 7 0,7 10 0,1 5 0,7 3 0,5 1 0,8 1 0,10 1 0,2 1 0,9-1 0,10-3 0,6-2 0,6-5 0,1-2 0,0-7 0,0-5 0,-2-4 0,4-4 0,-9-17 0,12 10-646,-19-19-3611,16 5-903,-2-4 0,3 3-258,-5-1-387</inkml:trace>
          <inkml:trace contextRef="#ctx0" brushRef="#br2" timeOffset="136500.2398">21911 5899 15093,'0'0'5160,"0"0"0,13 16-516,-13-16-2838,33 22-902,-15-12-904,9 8 0,-8-5 0,3 3 0,-8 0 0,-14-16 0,20 25 0,-20-25 0,5 17 0,-5-17 0,0 0 0,16-5 0,-5-11 0,5-4 0,-4-1 0,8 3 0,-6 1 0,4 8 0,-1 9 0,-17 0 0,29 23 0,-15 3 0,2 5 0,0 2 0,0 1 0,0-5 0,-3-1 0,-6-8 0,5-4 0,-12-16 0,0 0 0,9-16-1936,11-7-2966,-17-16-258,6-10 0,2-15-129</inkml:trace>
          <inkml:trace contextRef="#ctx0" brushRef="#br2" timeOffset="137030.6407">22461 5508 14577,'23'-123'5160,"-14"81"0,5 19-387,-3-2-2322,17 32-1805,-12 12-646,9 19 0,-5 6 0,8 15 0,-5 10 0,2 11 0,-7 4 0,-2 1 0,-4 1 0,-6-8 0,-3-5 0,-3-18 0,0-9 0,-3-19 0,-4-11 0,7-16 0,-23-4 0,7-21-130,3-5 1,1-5 0,3-3 129,9 1 0,0 0 129,12 5 0,15 3 1,12 6-130,13 5 0,8 6 0,2 3 0,-1 5 0,-8 2 0,-5 2 0,-12 0 0,-13 2 0,-23-2 0,2 16 0,-2-16 0,-20 23 0,4-8 0,0 1 0,4 7 0,8 0 0,4 4 0,11 1 0,10 6 0,6 0 0,7 3 0,1 2 0,-1-3 0,2-1 0,-10-3 0,-4 0 0,-10-3 0,-12-4 0,-2 0 0,-26-17 0,-4 8-3871,-22-7-1418,-8 0-129,-18-5-387</inkml:trace>
        </inkml:traceGroup>
      </inkml:traceGroup>
      <inkml:traceGroup>
        <inkml:annotationXML>
          <emma:emma xmlns:emma="http://www.w3.org/2003/04/emma" version="1.0">
            <emma:interpretation id="{3F23AB77-0463-4BD4-B9D4-C6E761EBB6CF}" emma:medium="tactile" emma:mode="ink">
              <msink:context xmlns:msink="http://schemas.microsoft.com/ink/2010/main" type="line" rotatedBoundingBox="4548,7478 8799,7533 8782,8872 4530,8817"/>
            </emma:interpretation>
          </emma:emma>
        </inkml:annotationXML>
        <inkml:traceGroup>
          <inkml:annotationXML>
            <emma:emma xmlns:emma="http://www.w3.org/2003/04/emma" version="1.0">
              <emma:interpretation id="{6722EAC6-0BFE-4735-867C-1F7450AF72BB}" emma:medium="tactile" emma:mode="ink">
                <msink:context xmlns:msink="http://schemas.microsoft.com/ink/2010/main" type="inkWord" rotatedBoundingBox="4548,7478 5660,7493 5642,8832 4530,8817"/>
              </emma:interpretation>
              <emma:one-of disjunction-type="recognition" id="oneOf17">
                <emma:interpretation id="interp82" emma:lang="en-US" emma:confidence="1">
                  <emma:literal>of</emma:literal>
                </emma:interpretation>
                <emma:interpretation id="interp83" emma:lang="en-US" emma:confidence="0">
                  <emma:literal>oft</emma:literal>
                </emma:interpretation>
                <emma:interpretation id="interp84" emma:lang="en-US" emma:confidence="0">
                  <emma:literal>off</emma:literal>
                </emma:interpretation>
                <emma:interpretation id="interp85" emma:lang="en-US" emma:confidence="0">
                  <emma:literal>Of</emma:literal>
                </emma:interpretation>
                <emma:interpretation id="interp86" emma:lang="en-US" emma:confidence="0">
                  <emma:literal>oof</emma:literal>
                </emma:interpretation>
              </emma:one-of>
            </emma:emma>
          </inkml:annotationXML>
          <inkml:trace contextRef="#ctx0" brushRef="#br2" timeOffset="137919.8423">3284 7319 10707,'0'-30'4515,"-28"6"387,6 21-387,3 5-2193,-21-2-1032,16 19-516,-14 1-258,12 10 0,-5 0-129,13 6-129,2-4 129,9 3-258,6-3 258,1-3-129,14-8 129,9 1-129,2-10 1,7-3-259,-2-7 0,4-2 0,-6-4 0,3-8 0,-14-8 0,-2-3 0,-10-5 0,-5-6 0,-4 2 0,-19-13-904,18 10-3998,-15 3-387,6 9 129,-2 5-516</inkml:trace>
          <inkml:trace contextRef="#ctx0" brushRef="#br2" timeOffset="138387.8431">3348 7473 14577,'89'-1'5289,"-41"-14"-387,4-1 0,-8-14-3483,4 12-774,-7-8-129,0-1-258,-7-5 1,-8-2-259,-4 0 0,-12-5 0,-4 0 0,-6-2 0,-6 2 0,-6 0-130,-2 7 130,0 5 0,-1 8 0,15 19 130,-19-4-130,15 15 0,4 17 0,0 15 0,7 3 0,4 13 0,0 5 0,5 7 0,0 0 0,1 6 0,-2 1 0,-1 4 0,-2 0 0,-1 3 0,-2-1 0,0-3 0,-4-6 0,-1-5 0,-4-10 0,0-12 0,0-5 0,0-13 0,-4-3 0,4-27 0,-16 26 0,-7-29-1936,23 3-3224,-30-20-258,10 1 0,-1-13-387</inkml:trace>
          <inkml:trace contextRef="#ctx0" brushRef="#br2" timeOffset="138606.2435">3457 7678 14964,'10'-25'5160,"12"16"-129,11 2-129,10-12-3225,12 19-1032,2 0-387,9 0-516,5 8-387,-10-8-1548,8 0-2580,-5-3-258,-4-4-258,-3-6-129</inkml:trace>
        </inkml:traceGroup>
        <inkml:traceGroup>
          <inkml:annotationXML>
            <emma:emma xmlns:emma="http://www.w3.org/2003/04/emma" version="1.0">
              <emma:interpretation id="{BE0FCB53-8067-4A02-9FB9-6FCB0EB2AD8B}" emma:medium="tactile" emma:mode="ink">
                <msink:context xmlns:msink="http://schemas.microsoft.com/ink/2010/main" type="inkWord" rotatedBoundingBox="5836,7652 8797,7690 8789,8316 5828,8278"/>
              </emma:interpretation>
              <emma:one-of disjunction-type="recognition" id="oneOf18">
                <emma:interpretation id="interp87" emma:lang="en-US" emma:confidence="0.5">
                  <emma:literal>time</emma:literal>
                </emma:interpretation>
                <emma:interpretation id="interp88" emma:lang="en-US" emma:confidence="0">
                  <emma:literal>Mime</emma:literal>
                </emma:interpretation>
                <emma:interpretation id="interp89" emma:lang="en-US" emma:confidence="0">
                  <emma:literal>lime</emma:literal>
                </emma:interpretation>
                <emma:interpretation id="interp90" emma:lang="en-US" emma:confidence="0">
                  <emma:literal>Rime</emma:literal>
                </emma:interpretation>
                <emma:interpretation id="interp91" emma:lang="en-US" emma:confidence="0">
                  <emma:literal>Time</emma:literal>
                </emma:interpretation>
              </emma:one-of>
            </emma:emma>
          </inkml:annotationXML>
          <inkml:trace contextRef="#ctx0" brushRef="#br2" timeOffset="138855.8439">4499 7146 16512,'2'-18'5031,"-2"18"129,3 9-774,-3-9-3354,9 45-386,-2-11-646,9 12 0,-3 4 0,6 7 0,-1 1 0,2-1 0,-1 2 0,-6-9 0,5 1 0,-13-17 0,13 10-2581,-17-24-2450,-1-20-258,-8 14-129,8-14-129</inkml:trace>
          <inkml:trace contextRef="#ctx0" brushRef="#br2" timeOffset="139183.4443">4323 7466 11223,'-18'-21'4773,"25"5"129,22 14-129,20 6-2451,-8-4-1032,29 3-258,-4-3-387,12 4-129,-2-4-129,4 0-129,-8 0 0,-8-5-129,-13-3 130,-8 5-259,-13-4 0,-9 5 0,-21 2 0,16-4 0,-16 4 0,0 0 0,0 9 0,0-9 0,0 32 0,0-12 0,2 5 0,0 2 0,7 6-259,-9-13-1418,18 14-2193,-16-15-1290,-2-19 258,0 20-387,0-20-645</inkml:trace>
          <inkml:trace contextRef="#ctx0" brushRef="#br2" timeOffset="139308.2447">5043 7454 12513,'-23'-93'4773,"18"53"-516,-2 0-129,-2 3-3096,9 9-3354,0 4-1677,0 24-516,11-8-258,-11 8-645</inkml:trace>
          <inkml:trace contextRef="#ctx0" brushRef="#br2" timeOffset="139916.6458">5225 7340 14061,'64'7'4902,"-32"6"0,0 4-129,7 10-3741,-19-4-129,6 7-387,-10-3-129,-3 2-129,-3-1-129,-6-5-258,1-1 258,-5-6-258,0-16-129,0 0 129,0 0 0,22 0 129,-10-11 0,6-10 129,0-6 0,5 0 129,-2 1-129,1 2 129,-5 3-258,-1 7 258,-16 14 0,25-14-128,-25 14-130,22 7 0,-22-7 0,16 32 0,-6-13 0,-1 6 0,0 2 0,-4 0 0,2-3 0,-3-2 0,0-4 0,-1-2 0,-3-16-130,5 16 130,-5-16 130,0 0-130,24-11 0,-8-5 0,-4-4 0,8-1 0,-1-4 0,6 4 0,0-4 0,0 7 0,0 2 0,-2 5 0,0 6 0,-2 5 0,-1 4 0,0 8 0,-3 6 0,-1 5 0,2 4 0,-4-1 0,11 12 0,-12-21-2065,12 12-2966,0-10-387,10-1-129,-1-9-129</inkml:trace>
          <inkml:trace contextRef="#ctx0" brushRef="#br2" timeOffset="140244.2463">6532 7580 15351,'47'-32'5289,"-10"25"-129,4-5-387,21 6-3483,-10-11-645,15 4-386,-6-7-259,-4 3 0,-7-5 0,-15 1 0,-12 1 0,-17 1 0,-6 19 0,-25-21 0,-7 21 0,-8 0 0,1 7 0,2 10 0,7 7 0,5 6 0,11 4 0,10 1 0,4 3 0,16-3 0,13 1 0,8-6-130,18 7-644,-5-14-3870,23-3-645,10-9 387,13-10-774</inkml:trace>
        </inkml:traceGroup>
      </inkml:traceGroup>
    </inkml:traceGroup>
    <inkml:traceGroup>
      <inkml:annotationXML>
        <emma:emma xmlns:emma="http://www.w3.org/2003/04/emma" version="1.0">
          <emma:interpretation id="{73E2E18E-F1E4-4BC0-AD0C-30AD6C9F1B0D}" emma:medium="tactile" emma:mode="ink">
            <msink:context xmlns:msink="http://schemas.microsoft.com/ink/2010/main" type="paragraph" rotatedBoundingBox="1785,9783 23107,9059 23312,15090 1990,158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3601AB-8BC3-4C74-8B1F-D9450C0C88A4}" emma:medium="tactile" emma:mode="ink">
              <msink:context xmlns:msink="http://schemas.microsoft.com/ink/2010/main" type="inkBullet" rotatedBoundingBox="1801,10238 3627,10180 3641,10608 1814,10666"/>
            </emma:interpretation>
            <emma:one-of disjunction-type="recognition" id="oneOf19">
              <emma:interpretation id="interp92" emma:lang="en-US" emma:confidence="0">
                <emma:literal>of</emma:literal>
              </emma:interpretation>
              <emma:interpretation id="interp93" emma:lang="en-US" emma:confidence="0">
                <emma:literal>as</emma:literal>
              </emma:interpretation>
              <emma:interpretation id="interp94" emma:lang="en-US" emma:confidence="0">
                <emma:literal>I</emma:literal>
              </emma:interpretation>
              <emma:interpretation id="interp95" emma:lang="en-US" emma:confidence="0">
                <emma:literal>Is</emma:literal>
              </emma:interpretation>
              <emma:interpretation id="interp96" emma:lang="en-US" emma:confidence="0">
                <emma:literal>F</emma:literal>
              </emma:interpretation>
            </emma:one-of>
          </emma:emma>
        </inkml:annotationXML>
        <inkml:trace contextRef="#ctx0" brushRef="#br1" timeOffset="149167.462">278 9832 7353,'0'0'4386,"0"0"0,0 0-129,19-11-1548,8 15-774,-8-4-516,26 12 0,-1-10-516,31 7-129,12-6-129,25 3-129,11-6-129,16 2 0,3-2-129,9-2 0,-5-4 0,-3 3 0,-19-1-129,-14 1 1,-17 1-130,-20 2 0,-16 0 0,-15 0 0,-15-2 0,-27 2 0,0 0 0,-12-18-130,-15 11-128,-9-9-129,-1 2-129,-15-7-129,6 5 258,-7-4 0,8 4-129,3 0 258,8 6 0,5-1 129,8 7 129,21 4 258,0 0 0,0 0 129,28 7 387,13 6-387,4-4 516,15 9-387,-1-4-128,7 5-388,-9-1 0,-6 7 0,-13 2 0,-19 3 0,-17 2 0,-16-2 0,-20 8 0,-23-14-1162,4 12-3740,-13-6-129,2-3-129,3 1-258</inkml:trace>
      </inkml:traceGroup>
      <inkml:traceGroup>
        <inkml:annotationXML>
          <emma:emma xmlns:emma="http://www.w3.org/2003/04/emma" version="1.0">
            <emma:interpretation id="{8D0E21A8-3820-4237-9404-8F74A59DDA17}" emma:medium="tactile" emma:mode="ink">
              <msink:context xmlns:msink="http://schemas.microsoft.com/ink/2010/main" type="line" rotatedBoundingBox="4403,9693 23109,9098 23160,10675 4453,11271"/>
            </emma:interpretation>
          </emma:emma>
        </inkml:annotationXML>
        <inkml:traceGroup>
          <inkml:annotationXML>
            <emma:emma xmlns:emma="http://www.w3.org/2003/04/emma" version="1.0">
              <emma:interpretation id="{1ADCE96D-8D5E-475A-983F-0AAC44487B5D}" emma:medium="tactile" emma:mode="ink">
                <msink:context xmlns:msink="http://schemas.microsoft.com/ink/2010/main" type="inkWord" rotatedBoundingBox="4403,9693 10503,9499 10553,11076 4453,11271"/>
              </emma:interpretation>
              <emma:one-of disjunction-type="recognition" id="oneOf20">
                <emma:interpretation id="interp97" emma:lang="en-US" emma:confidence="1">
                  <emma:literal>Asynchrony</emma:literal>
                </emma:interpretation>
                <emma:interpretation id="interp98" emma:lang="en-US" emma:confidence="0">
                  <emma:literal>asynchrony</emma:literal>
                </emma:interpretation>
                <emma:interpretation id="interp99" emma:lang="en-US" emma:confidence="0">
                  <emma:literal>Asynchrons</emma:literal>
                </emma:interpretation>
              </emma:one-of>
            </emma:emma>
          </inkml:annotationXML>
          <inkml:trace contextRef="#ctx0" brushRef="#br1" timeOffset="150150.2637">2918 9462 9159,'19'-53'4902,"-14"35"-258,-5 0-129,0 2-774,0 16-2064,0 12-774,0 10-258,-3 3-129,1 12-129,-3 0 0,1 11-129,-1 2 258,5 5-387,-2-3 129,2 1-128,0-1-130,0-4 0,0-2 0,0-8-130,-2-6 1,1-8 129,-1-4-129,2-20 129,-7 16 0,7-16 0,-6-11 0,6-5 0,0-10 129,0-8-129,2-9 0,7-7 129,3-7 1,4-8-130,6-5 0,1-3 0,0-1 0,5-1 0,-1 4 0,-2 12 0,-5 6 0,-1 14 0,-6 8 0,-1 12 0,-12 19 0,0 0 0,0 0 0,23 14 0,-14 15 0,4 10 0,1 7 0,4 9 0,1 7 0,4 2 0,-1-1 0,-1-1 0,0-2 0,1-5 0,-1-1 0,2-3 0,-3-4 0,-1-6 0,-1-4 0,-4-7 0,1-3 0,-8-9 0,2 1 0,-9-19-2194,-11 0-2837,11 0-129,-25-16-129,4 2-258</inkml:trace>
          <inkml:trace contextRef="#ctx0" brushRef="#br1" timeOffset="150711.8644">2987 9734 12642,'11'-18'4644,"13"13"-258,19 5 129,19 4-2967,-3-4-645,23 1-387,2-1-258,10 0-129,7-5-129,6-4 0,-2-3-129,-2-3 258,-12-1-129,-11 6 387,-21-3-129,-13 4 0,-25-1 129,-21 10-129,0 0 129,-26-2-129,-12 2 0,-3 2-258,2 7 0,4 3 0,4 1 0,8-1 0,23-12 0,-19 27-129,19-27 387,7 26-258,11-11 129,10 2 0,4-4-129,11 5 129,1-4 130,6 2-259,-2 0 0,0 0 0,-3-2 0,-8 0 0,-9-1 0,-8 1 0,-20-14 0,7 27 0,-16-17 0,-14 1 0,-11-4 0,-7 0 0,-7-1 0,-3-5 0,-3-1 0,1 0 0,3-1 0,0-8 0,8 3 0,-1-10 0,20 13-4258,-4-8-773,8 6-129,19 5-258,-16-14 0</inkml:trace>
          <inkml:trace contextRef="#ctx0" brushRef="#br1" timeOffset="151491.8659">4675 9683 16770,'4'-22'5031,"-4"22"0,0 0-129,0 0-3869,0 13-1033,3 4 0,8 12 0,-2-1 0,5 8 0,-2-2 0,1-2 0,1-4 0,-3-5 0,0-1 0,-11-22 0,14 17 0,-14-17 0,16-3 0,-7-13 0,0-5 0,-1-8 0,0-1 0,-3-2 0,-2 2 0,-1 3 0,-2 0 0,0 11 0,0 0 0,0 16 0,0 0 0,0 0 0,0 0 0,0 0 0,0 0 0,0 0 0,11 6 0,-11-6 0,0 0 0,14 17 0,-14-17 0,0 0 0,0 0 0,0 0 0,0 0 0,0 0 0,0 0 0,0 0 0,0 0 0,18-10 0,-18 10 0,0 0 0,9-18 0,-9 18 0,0 0 0,0 0 0,5-16 0,-5 16 0,0 0 0,0 0 0,0 0 0,0 0 0,0 16 0,0 3 0,0 8 0,0 9 0,0 10 0,-5 13 0,-2 5 0,-4 16 0,-3 3 0,-2 4 0,-2 2 0,0-5 0,0-6 0,1-10 0,2-6 0,-1-19 0,7-2 0,-7-27 0,16-14-4774,-7 19-515,7-19 129,0 0-258</inkml:trace>
          <inkml:trace contextRef="#ctx0" brushRef="#br1" timeOffset="151991.067">5020 9777 13803,'25'-22'5289,"-25"22"-516,30 0 129,-14 22-2451,-16-22-1419,31 37-515,-17-14-517,4 8 0,-6-5 0,1 4 0,-3-5 0,-3-2 0,0-5 0,-7-18 0,11 16 0,-11-16 0,0 0 0,20-23 0,-11-2 0,3-3 0,0-6 0,3-2 0,-5 1 0,5 5 0,-6 3 0,1 6 0,-3 3 0,-7 18 0,18-9 0,-18 9 0,27 18 0,-9 5 0,-1 7 0,5 6 0,1 5 0,-4-1 0,8 5 0,-7-10 0,10 10 0,-19-29-2968,10 7-2192,4-14 0,5-6-129,0-3 0</inkml:trace>
          <inkml:trace contextRef="#ctx0" brushRef="#br1" timeOffset="152287.4675">5849 9903 10836,'4'-60'5160,"-6"35"-387,-7 3 258,9 22-1290,-41-23-1806,41 23-903,-35 0-773,13 13-259,-1 1 0,5 9 0,2 2 0,9 3 0,5 3 0,2 1 0,15 0 0,10-2 0,8-2 0,5-5 0,3-3 0,0-4 0,-1-3 0,-2-8 0,-3-5 0,-4 0 0,-5-5 0,-8-12 0,9 16-2065,-15-15-2708,-3 0-387,-4 0 0,-3 0-645</inkml:trace>
          <inkml:trace contextRef="#ctx0" brushRef="#br1" timeOffset="153363.8693">6052 9140 15093,'9'-23'5031,"9"16"0,-18 7-258,12 14-3225,4 23-645,-7-1-515,7 17-388,-5 2 0,-1 8 0,-2 1 0,-1 5 0,-4-1 0,1-4 0,-1-2 0,-3-9 0,2-6 0,0-12 0,0-6 0,1-13 0,-3-16 0,0 0 0,23-4 0,-12-16 0,3-3 0,0-7 0,2-2 0,2 2 0,-2 0 0,0 5 0,-3 3 0,-1 6 0,-12 16 0,25-10 0,-9 13 0,2 13 0,1 7 0,5 4 0,4 7 0,4 0 0,2 1 0,1-5 0,3-3 0,-3-7 0,1-8 0,-2-6 0,0-6 0,-4-8 0,-2-9 0,1-7 0,-6-4 0,-2-6 0,-7 4 0,-8 0 0,-6 0 0,-6 1 0,-10 8 0,-12 3 0,-2 6 0,-8 4 0,5 5 0,-3 1 0,9 2 0,1 4 0,26-4-259,-25 17-128,25-17 129,0 18 129,16-14 129,5-1 129,6-3 129,8 0 0,1-1 130,5-3-388,-4-5 0,2 4 0,-5-2 0,2 5 0,-8 0 0,-3 2 0,-2 0 0,-1 9 0,-5 3 0,-1 6 0,-1 2 0,-3 3 0,-1 2 0,-6 0 0,4 7 0,-9-13 0,9 11-3871,-9-10-1289,7-2 129,-7-18-387,30 12-129</inkml:trace>
          <inkml:trace contextRef="#ctx0" brushRef="#br1" timeOffset="153691.47">7527 9681 12513,'-4'-43'4902,"4"43"-129,-32-21 0,16 23-1806,-9-1-1806,15 17-258,-6 0-387,8 10-257,1-1-259,7 5 0,0 0 0,7 2 0,9-2 0,6 0 0,3-4 0,7-5 0,-2-7 0,2-1 0,-5-12 0,1-3 0,-8-12 0,-3-10 0,-8-8 0,-9-5 0,-1-5 0,-14-6 0,-2 5 0,-8-1 0,3 11 0,-10-6 0,16 17-4387,-7 8-902,5 10 0,18 2-258</inkml:trace>
          <inkml:trace contextRef="#ctx0" brushRef="#br1" timeOffset="154284.271">8124 9693 13545,'0'0'4773,"0"0"-387,0 0 258,0 0-2580,-14 16-1161,5 4-258,9 6-129,-5-1-129,5 4 0,0-4 0,2 0-257,3-4-130,4-5 0,-9-16 0,14 21 0,-14-21 0,16 2 0,-16-2 0,20-7 0,-10-9 0,7-2 0,-5-5 0,6 2 0,-2-4 0,2 3 0,-4 1 0,2 2 0,-16 19 0,28-22 0,-28 22 0,29 0 0,-29 0 0,30 23 0,-14-1 0,0 3 0,4-1 0,-6 1 0,5 6 0,-19-31-1420,18 28-3482,-18-28-258,18 18-129,-18-18 0</inkml:trace>
          <inkml:trace contextRef="#ctx0" brushRef="#br1" timeOffset="154814.6719">8578 9869 13545,'0'0'5160,"0"0"-516,0 0 258,0 0-2580,0 0-774,5-10-902,-5-10-646,15 0 0,-3-8 0,9 3 0,3-2 0,6 3 0,0 2 0,6 6 0,-3 4 0,3 8 0,-4 4 0,2 11 0,-6 10 0,-1 8 0,-4 3 0,-3 5 0,-6 2 0,-7-1 0,-7 1 0,-5-7 0,-11 0 0,-16-18 0,10 4-3742,-19-9-1418,4 1 129,-6-6-516</inkml:trace>
        </inkml:traceGroup>
        <inkml:traceGroup>
          <inkml:annotationXML>
            <emma:emma xmlns:emma="http://www.w3.org/2003/04/emma" version="1.0">
              <emma:interpretation id="{0414A51D-477F-4B2C-99AA-9AA79DD4C26F}" emma:medium="tactile" emma:mode="ink">
                <msink:context xmlns:msink="http://schemas.microsoft.com/ink/2010/main" type="inkWord" rotatedBoundingBox="11379,9476 17690,9275 17727,10432 11415,10633"/>
              </emma:interpretation>
              <emma:one-of disjunction-type="recognition" id="oneOf21">
                <emma:interpretation id="interp100" emma:lang="en-US" emma:confidence="1">
                  <emma:literal>sequential</emma:literal>
                </emma:interpretation>
                <emma:interpretation id="interp101" emma:lang="en-US" emma:confidence="0">
                  <emma:literal>Sequential</emma:literal>
                </emma:interpretation>
                <emma:interpretation id="interp102" emma:lang="en-US" emma:confidence="0">
                  <emma:literal>sequencing</emma:literal>
                </emma:interpretation>
                <emma:interpretation id="interp103" emma:lang="en-US" emma:confidence="0">
                  <emma:literal>Peacenik</emma:literal>
                </emma:interpretation>
                <emma:interpretation id="interp104" emma:lang="en-US" emma:confidence="0">
                  <emma:literal>peacenik</emma:literal>
                </emma:interpretation>
              </emma:one-of>
            </emma:emma>
          </inkml:annotationXML>
          <inkml:trace contextRef="#ctx0" brushRef="#br1" timeOffset="156920.6756">12159 9512 15609,'0'0'4515,"0"0"258,0 19-387,7 12-3225,-7-5-516,4 8-129,-4 0-258,7 0 0,0-2 0,4-4-129,-2-5 0,3-3 1,-12-20-130,27 23 0,-11-21 0,3-2 0,3-6 0,8-10 0,-2-9 0,8-5 0,-2-7 0,3 0 0,-5-4 0,0 7 0,-9-2 0,-3 10 0,-6 6 0,-14 20 0,16-16 0,-16 16 0,9 14 0,-6 8 0,6 2 0,2 7 0,3 4 0,1-1 0,9 7 0,-11-20-130,17 6-4901,-9-11-129,3 0 0,-8-11-387</inkml:trace>
          <inkml:trace contextRef="#ctx0" brushRef="#br1" timeOffset="157263.8762">12880 9695 16512,'46'-21'4773,"-14"8"0,11 6 0,-10-11-3354,17 13-902,-11-7-517,4 3 0,-11-6 0,-4 3 0,-12-6 0,-10 2 0,-6-2 0,-14 2 0,-8 4 0,-3 5 0,-3 7 0,-1 0 0,1 9 0,5 12 0,7 6 0,7 5 0,9 3 0,0 3 0,14 1 0,7-2 0,8-1 0,-1-6 0,12-3 0,-12-13-775,18 5-1289,-16-19-2709,2 0-387,-3-17 129,1-7 0</inkml:trace>
          <inkml:trace contextRef="#ctx0" brushRef="#br1" timeOffset="157607.0768">13531 9602 14964,'12'-21'5031,"-12"21"-258,0 0-258,4 9-2451,19 14-1032,-11-3-644,13 5-388,-5 1 0,-1-1 0,1 4 0,-8-10-130,6 4-515,-18-23 0,14 20-129,-14-20 258,0 0 258,15-21 258,-8-6 258,7-3 258,-5-13 129,10 4 0,-3-4 259,9 9-904,-3 2 0,6 15 0,-3 4 0,3 13 0,-1 13 0,-2 11 0,-4 10 0,-5 0 0,2 5 0,-11-12 0,11 8-1291,-18-17-3353,0-18-387,0 0 129,0 0-258</inkml:trace>
          <inkml:trace contextRef="#ctx0" brushRef="#br1" timeOffset="158137.4778">14296 9023 17286,'35'-80'4902,"-35"80"129,0 0-129,25 19-4256,-25 15-646,11 21 0,-2 6 0,10 13 0,-1 5 0,5 1 0,0 0 0,-3-9 0,1-5 0,-12-17 0,3-2 0,-15-24-259,1 0-1160,-23-23-387,25 0-129,-46-13-516,28 1-258,-19-24 387,16 13 387,-13-14 1161,9 5 774,7 5 516,-5-3 774,23 30 645,-11-41 645,25 38 129,-3-15-387,32 18-516,-6-6-645,25 6-129,-5-10-773,11 6-259,-9-6 0,1 1 0,-12-2 0,-7 4 0,-11 0 0,-8 5 0,-22 2 0,25 2 0,-17 14 0,3 7 0,3 4 0,1 3 0,2 5 0,-2-1 0,2 5 0,-9-16 0,13 9-2194,-21-32-2837,3 24-258,-3-24 0,0 0-258</inkml:trace>
          <inkml:trace contextRef="#ctx0" brushRef="#br1" timeOffset="158262.278">14877 9174 16125,'-16'-139'4515,"6"84"-387,10 21-1419,0 34-6063,0 0-645,3 23-516,6 16-645</inkml:trace>
          <inkml:trace contextRef="#ctx0" brushRef="#br1" timeOffset="158699.0788">15391 9492 12642,'27'-46'4902,"-27"19"-387,-12 1 0,-11 1-2193,-2 16-1548,-11 3-516,0 6 0,1 8-258,3 11 129,5 4-129,8 8 129,4-5 0,10 3 0,5-6 129,0 2-129,7-4 0,7 0-129,1-3 0,-15-18 0,32 23-129,-15-17 129,1-6 129,4-2 129,-5-14 129,8-4 129,-3-8-128,4 1-388,-4-3 0,3 7 0,-4 3 0,2 11 0,-2 9 0,2 7 0,1 18 0,-1 4 0,2 5 0,-4-2 0,9 3 0,-12-15-130,25 1-3869,-18-16-1161,5-5 129,-5-12-387,3-11 129</inkml:trace>
          <inkml:trace contextRef="#ctx0" brushRef="#br1" timeOffset="158933.0792">15998 9001 17028,'34'-138'5031,"-22"84"258,4 22-387,-16 7-4385,16 25-517,-16 0 0,23 45 0,-15 1 0,0 20 0,1 14 0,2 14 0,-2 6 0,-4-4 0,6 7 0,-11-23 0,9 4-4516,-2-20-902,4-11 129,-4-17-258</inkml:trace>
          <inkml:trace contextRef="#ctx0" brushRef="#br1" timeOffset="155438.673">10113 9517 15351,'54'-44'4902,"-40"26"-258,-14 18-258,-16-30-3354,-4 30-516,-13 0-258,-3 0-129,-3 10-129,-2 3-129,4 5 0,5-4 0,7 4 0,9-4 0,8 2 0,8-16 129,4 25 0,16-13 129,10 1 0,13 1 0,5-2 129,12 6 0,2-2 0,4 4 0,-4-4 0,-3 3 0,-14-3-129,-8 4 130,-12-6-259,-14 4 0,-11-18 0,-13 26 0,-14-17 0,-10 0 0,-11-2 0,-9-3 0,-3 1 0,-10-5 0,13 6-1291,-12-6-3224,17 0-516,8 0 258,8 0-387</inkml:trace>
          <inkml:trace contextRef="#ctx0" brushRef="#br1" timeOffset="156390.2747">10538 9675 13674,'148'-8'5031,"-75"0"-387,-4 3 129,-5-13-2451,4 18-1032,-16-10-516,-1 4-515,-13-8-259,-6 3 0,-18-6 0,-12-1 0,-8-2 0,-17 1 0,-14-3 0,-8 5 0,-4 2 0,-7 6 0,5 9 0,1 0 0,6 13 0,6 6 0,8 8 0,9 2 0,5 4 0,7 3 0,9 0 0,1-1 0,17-1 0,9 0 0,5-6 0,11-1 0,8-8 0,13-3 0,9-10 0,9-5 0,3-1 0,4-10 0,2-10 0,-6-3 0,-6-5 0,-12-6 0,-13-3 0,-15-1 0,-16-1 0,-16 3 0,-7 4 0,-12 6 0,-15 10 0,-5 7 0,-4 9 0,-3 5 0,2 13 0,3 5 0,6 6 0,8 1 0,6 0 0,5-3 0,7-1 0,2-2 0,4-5 0,-4-19 0,28 25 0,-12-20 0,4-3 0,1-2 0,2-5 0,2-8 0,-2-3 0,4-3 0,-4-1 0,-3 1 0,-3-1 0,-17 20 0,25-25 0,-25 25 0,22-2 0,-22 2 0,23 31 0,-9 1 0,2 7 0,2 3 0,0 3 0,-1 3 0,-2-5 0,-1-2 0,-3-8 0,-3-6 0,-4-7 0,1-4 0,-5-16 0,0 0 0,0 0 0,0 0 0,7-9 0,1-16 0,-3-11 0,4-8 0,-2-11 0,2-9 0,0-9 0,-2 0 0,-4 2 0,-1 3 0,2 15 0,-4 5 0,0 21 0,-9 0 0,9 27-5161,0 0-386,-13 27 258,6 0-645</inkml:trace>
        </inkml:traceGroup>
        <inkml:traceGroup>
          <inkml:annotationXML>
            <emma:emma xmlns:emma="http://www.w3.org/2003/04/emma" version="1.0">
              <emma:interpretation id="{AD02BAC3-9AA7-4EED-BC8B-0289F8CC9F98}" emma:medium="tactile" emma:mode="ink">
                <msink:context xmlns:msink="http://schemas.microsoft.com/ink/2010/main" type="inkWord" rotatedBoundingBox="18460,9296 23111,9148 23142,10124 18491,10273"/>
              </emma:interpretation>
              <emma:one-of disjunction-type="recognition" id="oneOf22">
                <emma:interpretation id="interp105" emma:lang="en-US" emma:confidence="0">
                  <emma:literal>Circuit</emma:literal>
                </emma:interpretation>
                <emma:interpretation id="interp106" emma:lang="en-US" emma:confidence="0">
                  <emma:literal>circuit</emma:literal>
                </emma:interpretation>
                <emma:interpretation id="interp107" emma:lang="en-US" emma:confidence="0">
                  <emma:literal>ancient</emma:literal>
                </emma:interpretation>
                <emma:interpretation id="interp108" emma:lang="en-US" emma:confidence="0">
                  <emma:literal>Giant</emma:literal>
                </emma:interpretation>
                <emma:interpretation id="interp109" emma:lang="en-US" emma:confidence="0">
                  <emma:literal>Circum</emma:literal>
                </emma:interpretation>
              </emma:one-of>
            </emma:emma>
          </inkml:annotationXML>
          <inkml:trace contextRef="#ctx0" brushRef="#br1" timeOffset="160461.8816">18049 9521 14835,'53'10'5160,"-22"-6"129,-6-4-516,3 7-2838,-10-11-1160,12-4-775,-9-10 0,4-2 0,-9-10 0,-3-6 0,-10-6 0,-3-8 0,-10 0 0,-13-1 0,-4 4 0,-7 5 0,4 10 0,-6 5 0,10 16-388,-1 4 1,11 7 0,16 0 129,-20 20-129,20-20 129,0 35 0,7-19 129,8 2 129,2-2 129,3-5 0,5 1 129,-2-12 129,7 4 0,-5-4 129,5 0-129,-5-11-128,6 8-259,-6-3 0,1 6 0,-1 0 0,0 6 0,-4 8 0,2 7 0,-3 6 0,-2 3 0,0 4 0,-4 1 0,0 5 0,-5-7 0,2 5 0,-8-13-775,10 10-902,-13-35-1806,0 29-1548,0-29 129,21 7-258,0-7-387</inkml:trace>
          <inkml:trace contextRef="#ctx0" brushRef="#br1" timeOffset="160742.6823">18980 9314 12513,'10'-39'4902,"-12"23"-258,2 16 258,-39-28-2838,39 28-774,-39 2-387,16 15-387,-7 3 0,1 8-129,-1 4-257,3 6-130,4-3 0,7 6 0,7 0 0,9-2 0,4-3 0,14-4 0,10-2 0,6-9-130,12 1-644,-5-19-516,23 10-1290,-14-13-2580,2-9 387,-3-7-516,-2-9 387</inkml:trace>
          <inkml:trace contextRef="#ctx0" brushRef="#br1" timeOffset="161304.2833">19282 9444 8901,'16'-60'4773,"-14"38"0,-2 22 0,-2-23-1161,2 23-1548,-11 13-774,9 10-516,-8-5-129,6 8-129,-5-1-129,8 4-128,1-4-259,0-1 0,3-2 0,8-4 0,5-4 0,2-5 0,7-6 0,1-3 0,4-3 0,2-12 0,2-8 0,2-5 0,-2-6 0,-1 0 0,-2 1 0,-6 4 0,-4 2 0,-5 10 0,-16 17 0,25-4 0,-25 4 0,12 23 0,-6 0 0,4 4 0,3 1 0,1 3 0,2-6 0,2-2 0,0-2 0,-2-7 0,1-1 0,-17-13 0,25 9 0,-25-9 0,23-8 0,-10-8 0,1-5 0,2-7 0,5-1 0,-1 3 0,0 2 0,-3 5 0,-1 5 0,-16 14 0,24 0 0,-17 10 0,-4 12 0,1 1 0,3 3 0,-4-1-259,6 4-386,-9-29-258,18 34-258,-18-34-903,23-4-2838,-23 4 0,23-43-129,-8 8 129</inkml:trace>
          <inkml:trace contextRef="#ctx0" brushRef="#br1" timeOffset="161803.4839">20248 8873 14319,'30'-126'5289,"-17"83"-258,4 18-258,-11 8-2967,20 22-774,-26-5-515,31 44-517,-21-4 0,5 11 0,-7 8 0,1 14 0,-3 5 0,-1 2 0,0 4 0,-3-4 0,5-4 0,-3-8 0,6-6 0,-6-16 0,5-8 0,-9-17 0,0-21-388,0 0 1,0 0 0,-4-14 258,-6-17 0,-6-6 129,-4-4 129,4 4 0,-2-2 258,8 7 0,-3 0 1,13 5-388,4 0 0,21 8 0,12-6 0,20 0 0,18-3 0,19-3 0,16 1 0,13 2 0,7 4 0,3 5 0,-12 3 0,-16 5 0,-19 6 0,-22 1 0,-18 4 0,-18 0 0,-28 0 0,0 0 0,0 0 0,0 0 0,0 0 0,-17-10-4774,1 3-644,-20-11 129,-9-7-645</inkml:trace>
          <inkml:trace contextRef="#ctx0" brushRef="#br1" timeOffset="159791.0807">17265 8975 14577,'60'-59'4902,"-44"34"-129,-12 2-129,-19 2-3096,-1 19-774,-17 0-258,-5 7-258,-6 15 0,-4 12 0,-2 7-258,4 13 129,7 5-129,7 3 0,8 4 0,14 2 130,10-2-130,7-4 0,16-3 0,13-9 0,6-5 0,8-7 0,5-8-130,2-10 1,2-9-129,-2-9 0,1 0 0,-6-22-129,0-3 129,-8-12 0,-3-4 0,-9-3 129,-5 1 129,-8 4 129,-4 3 129,-7 13-129,-8 5 258,0 18-258,0 0 129,-12 25 0,1 0 0,2 11-129,1-1 0,0 8 130,5-2-259,1-4-130,2 1-128,0-15-516,11 7-1548,-11-30-2580,16 23 129,-16-23-387,0 0 0</inkml:trace>
          <inkml:trace contextRef="#ctx0" brushRef="#br1" timeOffset="159962.6809">17665 9172 14061,'-11'-142'4644,"4"85"-129,2 7-645,3 29-2709,2 21-1677,0 0-3483,0 0-387,-5 28-387,8 6-258</inkml:trace>
        </inkml:traceGroup>
      </inkml:traceGroup>
      <inkml:traceGroup>
        <inkml:annotationXML>
          <emma:emma xmlns:emma="http://www.w3.org/2003/04/emma" version="1.0">
            <emma:interpretation id="{D272015C-FBAB-485D-BE97-50CEA1E71B8A}" emma:medium="tactile" emma:mode="ink">
              <msink:context xmlns:msink="http://schemas.microsoft.com/ink/2010/main" type="line" rotatedBoundingBox="4126,11368 22744,10567 22804,11950 4185,12751"/>
            </emma:interpretation>
          </emma:emma>
        </inkml:annotationXML>
        <inkml:traceGroup>
          <inkml:annotationXML>
            <emma:emma xmlns:emma="http://www.w3.org/2003/04/emma" version="1.0">
              <emma:interpretation id="{BA57E4B3-F81A-4382-BC03-988B251F9CC3}" emma:medium="tactile" emma:mode="ink">
                <msink:context xmlns:msink="http://schemas.microsoft.com/ink/2010/main" type="inkWord" rotatedBoundingBox="4130,11463 9280,11242 9335,12529 4185,12751"/>
              </emma:interpretation>
              <emma:one-of disjunction-type="recognition" id="oneOf23">
                <emma:interpretation id="interp110" emma:lang="en-US" emma:confidence="1">
                  <emma:literal>Depends</emma:literal>
                </emma:interpretation>
                <emma:interpretation id="interp111" emma:lang="en-US" emma:confidence="0">
                  <emma:literal>Depend</emma:literal>
                </emma:interpretation>
                <emma:interpretation id="interp112" emma:lang="en-US" emma:confidence="0">
                  <emma:literal>Dispends</emma:literal>
                </emma:interpretation>
                <emma:interpretation id="interp113" emma:lang="en-US" emma:confidence="0">
                  <emma:literal>Perpends</emma:literal>
                </emma:interpretation>
                <emma:interpretation id="interp114" emma:lang="en-US" emma:confidence="0">
                  <emma:literal>Desponds</emma:literal>
                </emma:interpretation>
              </emma:one-of>
            </emma:emma>
          </inkml:annotationXML>
          <inkml:trace contextRef="#ctx0" brushRef="#br2" timeOffset="205982.7618">2752 10988 6966,'-19'-39'5031,"15"21"-645,4 18 129,0 0-1677,0 0-645,27 2-645,-27-2-645,44 9-129,-14-4-387,13 8 129,9-3-387,12 6 129,5-2-387,9 6 258,1 3 0,1 4-129,-2 1 0,-7 6 129,-10 2-129,-12 3 0,-11 3 0,-13 3 129,-9-2-129,-11 3 129,-5-3-129,-14-1 129,-13-1 0,-12-3-129,-11-6 129,-16-2-129,-10-4 0,-10-6 0,-3-2 0,-3-4 129,1-5-258,6-4 129,7-5 0,15 0 0,10-2 0,12-6-129,11 0-129,7-9-516,23 17-645,0 0-3225,0 0 0,0-16-387,16 14-129</inkml:trace>
          <inkml:trace contextRef="#ctx0" brushRef="#br2" timeOffset="205483.5609">3015 10992 14061,'-16'-18'4902,"0"5"-387,16 13 0,0 9-3612,0-9-516,4 32 0,-1-9-129,5 11 129,-3 2-258,4 8 258,-2 4-258,4 6 129,-3-1-129,5 6 129,-1-2-258,1-2 129,-1-5-129,3-4 129,-5-4-129,1-8 0,-2-4 0,-4-6-129,2-3 0,-7-21-258,2 28-258,-2-28-645,0 0-1548,0 0-2064,-18 0 258,8-12-387,-6-13-129</inkml:trace>
          <inkml:trace contextRef="#ctx0" brushRef="#br2" timeOffset="206825.1633">4001 11438 9288,'30'-4'4773,"-30"4"-387,32-10 0,-7 10-1806,-14-20-903,15 18-645,-10-15-258,9 8-258,-9-11 0,6 11 0,-10-7-129,-12 16 0,18-26 0,-18 26-258,0-23 129,0 23-129,-27-20-129,4 11 0,-4 7-129,-3 2 0,0 0 129,-4 11-129,4 10 0,0 6 0,5 9 129,2 4 0,7 5-129,7 1 0,5 0 0,4-3 129,13 0-129,8-8 0,11-6 0,7-8 129,11-7-129,5-8 0,7-6 0,1 0 0,2-11-129,-4-10-129,1-1 0,-8-11 129,-6-3-129,-9-5 129,-5-2 258,-10 1 0,-8-1 258,-1 9 129,-10 0 129,2 17 0,-7-3 0,0 20 0,0 0 0,0 9-129,0 14 0,0 13-129,0 3-129,0 14 1,0 6-130,7 7 0,-1-1 0,2 7 0,3-5 0,0-5 0,1-1 0,1-9 0,-1-6 0,-3-11-130,2-3-128,-6-10-129,2-6-129,-7-16-258,0 0-516,0 0-1161,-5-20-2322,-4-5 129,-3-12-387,-3-8 0</inkml:trace>
          <inkml:trace contextRef="#ctx0" brushRef="#br2" timeOffset="207090.3634">4656 11593 7482,'-13'-135'4515,"15"81"0,7 6-645,12 0-1161,20 30-516,-7-10-774,17 23-258,-10-6-387,9 11-129,-11 2-129,2 14-129,-14 2 0,0 3 0,-11 0-129,-4 2 0,-5 0 0,-5 1 0,-2-5 0,-13 2-258,-10-3-129,-10-5 0,-7 3-387,-11-11-387,5 13-1290,-10-15-2709,-1 1 129,6-2-387,3-2-129</inkml:trace>
          <inkml:trace contextRef="#ctx0" brushRef="#br2" timeOffset="207729.9649">5467 11452 9417,'58'-21'4902,"-33"16"-387,-25 5-129,15-32-1935,2 32-774,-17-16-645,0 16-258,0 0-258,18-16 0,-18 16-258,2-20 0,-2 20 0,0 0-258,-21-21 129,1 14-258,-3 3 0,-6 0 0,1 4 0,-4 0 0,5 8-129,1 6 129,2 4 0,5 1 0,6 6 0,3 3 129,6 3-129,2 1 129,2 0 0,4 0 0,7-2 0,3 0 0,4-5 129,5 0 0,3-7-129,7 0 129,2-8-129,6-4 129,2-5-129,7-1-129,-1-1 0,-1-14-258,4 5-645,-13-21-1548,-2 1-1935,3 0 0,-10-7-387,-4 1-258</inkml:trace>
          <inkml:trace contextRef="#ctx0" brushRef="#br2" timeOffset="208104.3653">5979 11340 8385,'-16'-2'4644,"16"2"129,-11 22-258,11-22-1548,0 50-1032,0-27-387,13 16-387,-8-9-387,11 9-258,-5-5-258,1-2-258,-1 2-387,-6-11 0,4 2-129,-9-9 0,0-16-129,0 0 258,0 0 0,0 0 258,11-14 387,-6-11 0,-1-13 258,6 3-129,-4-11 258,13 3-129,-3-5 0,6 10-129,-3 3-129,4 6 0,2 10-129,0 10 0,2 9-129,-6 11 0,2 10-129,1 7 0,2 13-258,-6-7-387,14 20-774,-18-19-2064,14 1-1161,2-6-129,2-7-129,8-7-387</inkml:trace>
          <inkml:trace contextRef="#ctx0" brushRef="#br2" timeOffset="208837.5668">6925 11354 10191,'-42'-42'4515,"19"36"0,-11 3-258,7-1-1677,8 19-1419,-10 2-645,15 14 0,0 1-258,10 7-129,4 2 0,5 3 0,11-3-129,9-4 129,2-5 0,7-3 129,-6-13 129,4-6 0,-3-10 129,3-3 0,-9-24 0,4-5 0,-8-16-129,-1-9-257,-6-10-130,-3-10 0,-5-6 0,-4-3-130,0 6 130,-11 2 0,-1 10 0,-4 11 130,-2 11-130,0 12 0,0 13 0,-1 12 0,19 9 0,-25 11 0,18 10 0,7 13 0,2 5 0,12 9 0,4 5 0,5 4 0,3 6-130,1-1 260,0 4-260,-2-6 130,-4 1-129,-1-8 0,-4-5 0,-2-11 0,-2-6 0,-1-10 129,-11-21-129,25 5 129,-9-12 0,3-16 129,5-11 0,4-5 0,2-11 0,6 1 0,-2-1 130,7 7-259,-2 4 0,0 12 0,-2 9 0,-1 15 0,-2 3 0,1 12 0,-3 11 0,-5 6 0,-4 7 0,0 3 0,-7 0 0,-2 0 0,-8 0 0,-6-3 0,-4-3 0,-15-9 0,-1 2-388,-23-8-4385,6-7-258,-8-8 0,3 1-387</inkml:trace>
        </inkml:traceGroup>
        <inkml:traceGroup>
          <inkml:annotationXML>
            <emma:emma xmlns:emma="http://www.w3.org/2003/04/emma" version="1.0">
              <emma:interpretation id="{9BC9C959-2F67-4F21-9131-AC8B67096314}" emma:medium="tactile" emma:mode="ink">
                <msink:context xmlns:msink="http://schemas.microsoft.com/ink/2010/main" type="inkWord" rotatedBoundingBox="10049,11615 11101,11569 11126,12138 10074,12183"/>
              </emma:interpretation>
              <emma:one-of disjunction-type="recognition" id="oneOf24">
                <emma:interpretation id="interp115" emma:lang="en-US" emma:confidence="1">
                  <emma:literal>on</emma:literal>
                </emma:interpretation>
                <emma:interpretation id="interp116" emma:lang="en-US" emma:confidence="0">
                  <emma:literal>ons</emma:literal>
                </emma:interpretation>
                <emma:interpretation id="interp117" emma:lang="en-US" emma:confidence="0">
                  <emma:literal>one</emma:literal>
                </emma:interpretation>
                <emma:interpretation id="interp118" emma:lang="en-US" emma:confidence="0">
                  <emma:literal>own</emma:literal>
                </emma:interpretation>
                <emma:interpretation id="interp119" emma:lang="en-US" emma:confidence="0">
                  <emma:literal>On</emma:literal>
                </emma:interpretation>
              </emma:one-of>
            </emma:emma>
          </inkml:annotationXML>
          <inkml:trace contextRef="#ctx0" brushRef="#br2" timeOffset="209477.1679">8671 11267 10449,'28'-39'4644,"-26"20"-258,-2 19-129,0-22-1677,-18 8-1677,18 14-258,-32-11-258,16 11 0,-5 0-258,3 4 0,0 7 0,4 6 0,1 5-129,5 3 0,2 5 129,4 4-129,2 1 0,0 1 129,6-1-129,6-3 129,2-1 129,2-5 0,0-6 0,6-2 129,-3-11 129,4 0-129,-3-7 129,5-2 0,-7-12-386,5-2-130,-7-13 0,2-3 0,-8-7 0,-3-5 0,-5-4 0,-2 0 0,-7 3 0,-7 1 0,-4 10 0,-5 0 0,23 34-517,-43-37-2063,27 33-2322,16 4-129,-16 0-129,16 0-129</inkml:trace>
          <inkml:trace contextRef="#ctx0" brushRef="#br2" timeOffset="209882.7687">8884 11173 13803,'57'7'5031,"-30"4"-387,-2-1 0,10 14-2838,-35-24-774,43 42-387,-24-19-129,3 11-258,-6 2-129,-2 1-258,-3-1 0,-4-6-129,0-2 0,-4-8 129,-3-20-129,6 18 129,-6-18 0,3-20 129,-1-7 258,5-6 0,0-8 0,4-4 0,0-3 129,5 7-128,-4 0-259,4 11 0,-2 4 0,2 10 0,-16 16 0,32 0 0,-16 7 0,2 16 0,2 3 0,-1 10 0,1 9 0,0 1 0,3 5 0,-7-6-259,7 8-644,-13-24-903,15 12-2322,-9-15-774,0-10 0,0-9-129,2-10-258</inkml:trace>
        </inkml:traceGroup>
        <inkml:traceGroup>
          <inkml:annotationXML>
            <emma:emma xmlns:emma="http://www.w3.org/2003/04/emma" version="1.0">
              <emma:interpretation id="{6E0D41EA-2934-4948-B485-F5CF85EF7143}" emma:medium="tactile" emma:mode="ink">
                <msink:context xmlns:msink="http://schemas.microsoft.com/ink/2010/main" type="inkWord" rotatedBoundingBox="11536,11299 13205,11227 13241,12071 11572,12143"/>
              </emma:interpretation>
              <emma:one-of disjunction-type="recognition" id="oneOf25">
                <emma:interpretation id="interp120" emma:lang="en-US" emma:confidence="1">
                  <emma:literal>the</emma:literal>
                </emma:interpretation>
                <emma:interpretation id="interp121" emma:lang="en-US" emma:confidence="0">
                  <emma:literal>The</emma:literal>
                </emma:interpretation>
                <emma:interpretation id="interp122" emma:lang="en-US" emma:confidence="0">
                  <emma:literal>she</emma:literal>
                </emma:interpretation>
                <emma:interpretation id="interp123" emma:lang="en-US" emma:confidence="0">
                  <emma:literal>She</emma:literal>
                </emma:interpretation>
                <emma:interpretation id="interp124" emma:lang="en-US" emma:confidence="0">
                  <emma:literal>•he</emma:literal>
                </emma:interpretation>
              </emma:one-of>
            </emma:emma>
          </inkml:annotationXML>
          <inkml:trace contextRef="#ctx0" brushRef="#br2" timeOffset="210179.1692">10275 10821 17544,'20'-61'4902,"-20"61"129,0 0-387,0 0-3998,0 0-646,2 25 0,8 14 0,-1 2 0,5 14 0,1 4 0,2 7 0,-1 3 0,-1 2 0,-1 1 0,-5-7 0,0 1 0,-9-16 0,5 7-517,-12-20-4385,2-10-258,5-27 129,-33 14-129</inkml:trace>
          <inkml:trace contextRef="#ctx0" brushRef="#br2" timeOffset="210740.7702">10042 11226 10320,'-14'-28'4644,"46"15"0,5 13-387,10 4-645,-3-4-2709,20 7-516,-5-3-258,5-1-258,-4-1 0,-5-2-258,1-2-258,-15-16-387,3 4-258,-17-20-258,5 8 129,-22-17 516,3 2 645,-13-3 387,-6-3 387,-2 14 903,-16-10 387,16 23 0,-19-8 129,27 28-258,-25-5-387,25 15-387,-4 8-773,4 14-130,6 4 0,6 10 0,-3 2 0,4 9 0,-1 0 0,-1 1 0,-1-1 0,-3-5 0,2-4 0,-5-11 0,1-5 0,-3-12 0,-2-20 0,0 0 0,16 0 0,-7-18 0,2-12 0,3-2 0,0-4 0,6 2 0,-3 4 0,1 4 0,2 8 0,-1 9 0,3 9 0,-1 0 0,2 16 0,4 2 0,3 10 0,0-1 0,8 10 0,-8-14-1162,20 11-3611,-16-7-258,1-6 129,-8-7-387</inkml:trace>
          <inkml:trace contextRef="#ctx0" brushRef="#br2" timeOffset="211068.3707">11289 11294 14964,'61'-18'4773,"-20"13"-258,3-2 0,11 7-3483,-12-13-258,5 8-258,-9-8-129,-5 5 0,-9-8 0,-9 1-129,-13-1-129,-3 0 1,-14 0-130,-11 4 0,-5 3 0,-6 7 0,-3 2 0,2 4 0,1 12 0,8 5 0,8 8-130,10 6 130,10 4-129,1 2 0,24 5-258,4-8-387,17 12-1290,-2-13-2451,3-7-387,-3-7-129,-5-10-129</inkml:trace>
        </inkml:traceGroup>
        <inkml:traceGroup>
          <inkml:annotationXML>
            <emma:emma xmlns:emma="http://www.w3.org/2003/04/emma" version="1.0">
              <emma:interpretation id="{C501E0A4-3E30-4F2F-AE11-22A62EDB44FD}" emma:medium="tactile" emma:mode="ink">
                <msink:context xmlns:msink="http://schemas.microsoft.com/ink/2010/main" type="inkWord" rotatedBoundingBox="14061,11055 17012,10929 17052,11862 14101,11989"/>
              </emma:interpretation>
              <emma:one-of disjunction-type="recognition" id="oneOf26">
                <emma:interpretation id="interp125" emma:lang="en-US" emma:confidence="1">
                  <emma:literal>order</emma:literal>
                </emma:interpretation>
                <emma:interpretation id="interp126" emma:lang="en-US" emma:confidence="0">
                  <emma:literal>ordo</emma:literal>
                </emma:interpretation>
                <emma:interpretation id="interp127" emma:lang="en-US" emma:confidence="0">
                  <emma:literal>Order</emma:literal>
                </emma:interpretation>
                <emma:interpretation id="interp128" emma:lang="en-US" emma:confidence="0">
                  <emma:literal>Ordo</emma:literal>
                </emma:interpretation>
                <emma:interpretation id="interp129" emma:lang="en-US" emma:confidence="0">
                  <emma:literal>orde</emma:literal>
                </emma:interpretation>
              </emma:one-of>
            </emma:emma>
          </inkml:annotationXML>
          <inkml:trace contextRef="#ctx0" brushRef="#br2" timeOffset="211583.1716">12890 11093 13287,'18'-14'4644,"-6"-13"-258,-12 27 129,-12-21-3096,-16 10-774,1 7-258,-9 4-258,-1 0 0,-4 15-258,2 4 129,0 8 0,5 5 0,7 4-129,8 3 129,8 2 0,9 1 129,2 1-129,18-2 258,2-7 129,13-2 129,-4-13 0,10-1 129,-7-18 0,5 0-257,-8-12-388,3-12 0,-7-11 0,-2-6 0,-9-7 0,-5-4 0,-7 1 0,-2-4 0,-2 8 0,-16 1-130,15 19-3482,-15 1-1290,18 26-129,-27-13-258,27 13-258</inkml:trace>
          <inkml:trace contextRef="#ctx0" brushRef="#br2" timeOffset="212519.1733">12924 11287 12384,'82'23'5031,"-38"-16"-387,-1-2 258,-6-8-1548,3 3-2322,-14-5-387,4-3-129,-10-11-257,-4-1-259,-7-8 0,-4-4 0,-5-4 0,0-3 0,-9 5 0,-5-1 0,-2 8 0,-3 2-388,3 7 130,-6 4-258,22 14 129,-32-11 0,32 11 129,-21 0-129,21 0 129,0 0 129,-13 16 0,13-16 129,0 0 129,0 0 258,18 15-129,0-14 258,-2-1 0,9 0 0,-2 0 0,7 0-257,0 0-259,4 2 0,-3 2 0,4 3 0,-3 4 0,0 3 0,0 5 0,-5 1 0,5 7 0,-9-4 0,9 7-517,-14-10-257,12 8-387,-30-28-258,46 36-645,-46-36-645,41 7 0,-41-7 129,38-9-129,-31-9 774,9 2 645,-13-5 1290,-3-8 1290,4 13 903,-8-12 129,4 28 129,-19-30 0,19 30-258,-23-11-645,23 11-645,-18 11-387,12 8 0,-2 1-129,8 8 0,0-1 0,1 7-129,8-6 0,7 4 0,2-7 0,5 0 0,0-7 0,4-8 0,-2-8 0,3-2 1,-3-14-259,0-11 0,-2-11 0,-1-8 0,-3-9 0,-3-10 0,-5-4 0,-6-10 0,-3-1 0,-2-4 0,-4 6 0,-8 3 0,-4 9 0,-2 10 0,2 13 0,0 17 0,-2 15 0,18 9 0,-26 23 0,19 14 0,5 8 0,2 10 0,2 7 0,8 6 0,8 1 0,0 0 0,7 2 0,-9-12-259,14 14-2966,-10-21-1677,-1-3-387,-1-9-129,1-10 0</inkml:trace>
          <inkml:trace contextRef="#ctx0" brushRef="#br2" timeOffset="213174.3743">14255 11150 14577,'60'-41'4902,"-21"27"-258,11-4-129,16 9-3096,-9-10-645,12 4-387,-10-4 0,-2 3-258,-13-2 258,-15-2-387,-19 3 129,-10 1-129,-19 3 129,-13 4-129,-5 7 0,-8 2-129,2 4-258,4 10 129,9 9 0,5 6 0,16 6-129,9 3 258,14 1-129,18 2 258,9-6 129,13 3 258,1-8-129,9-5 129,-5-9 0,5-4 0,-13-12 0,-1 0-257,-9-9-130,-4-10 0,-10-8 0,-2-5 0,-9-7 0,-5 0 0,-6 0 0,-5 1 0,-4 5 0,-12 2 0,0 8 0,-7 2 0,4 10-130,-6 2-386,5 8 387,1-5-258,19 6 129,-22-2 0,22 2 129,0 0 129,0 0 0,0 0 129,13 0 129,3 0 0,0 0 129,7 0 0,-2 0 1,6 4-388,0-2 0,6 3 0,1-1 0,5 5 0,0-1 0,1 5 0,0 1 0,-6 0 0,2 9-517,-15-8-644,13 10-3612,-20-2-258,-5 3-129,-7-2-129</inkml:trace>
        </inkml:traceGroup>
        <inkml:traceGroup>
          <inkml:annotationXML>
            <emma:emma xmlns:emma="http://www.w3.org/2003/04/emma" version="1.0">
              <emma:interpretation id="{5BFC2181-7B5C-4873-9B91-F8D9C153CC13}" emma:medium="tactile" emma:mode="ink">
                <msink:context xmlns:msink="http://schemas.microsoft.com/ink/2010/main" type="inkWord" rotatedBoundingBox="17548,11100 18653,11052 18682,11727 17577,11775"/>
              </emma:interpretation>
              <emma:one-of disjunction-type="recognition" id="oneOf27">
                <emma:interpretation id="interp130" emma:lang="en-US" emma:confidence="1">
                  <emma:literal>in</emma:literal>
                </emma:interpretation>
                <emma:interpretation id="interp131" emma:lang="en-US" emma:confidence="0">
                  <emma:literal>im</emma:literal>
                </emma:interpretation>
                <emma:interpretation id="interp132" emma:lang="en-US" emma:confidence="0">
                  <emma:literal>jn</emma:literal>
                </emma:interpretation>
                <emma:interpretation id="interp133" emma:lang="en-US" emma:confidence="0">
                  <emma:literal>In</emma:literal>
                </emma:interpretation>
                <emma:interpretation id="interp134" emma:lang="en-US" emma:confidence="0">
                  <emma:literal>'In</emma:literal>
                </emma:interpretation>
              </emma:one-of>
            </emma:emma>
          </inkml:annotationXML>
          <inkml:trace contextRef="#ctx0" brushRef="#br2" timeOffset="213657.9753">16023 10615 14964,'27'-43'4515,"-27"43"-516,41 0-1548,-8 18-6321,-13-4 0,10 13-774,-7-3 0</inkml:trace>
          <inkml:trace contextRef="#ctx0" brushRef="#br2" timeOffset="213486.375">16149 10837 14706,'0'0'4902,"18"5"-258,-14 13 0,6 16-3354,-10-6-516,6 17-387,-3-1-258,2 4-129,4 2-516,-7-13-516,11 1-3741,-10-6 0,-3-7-258,0-25-129</inkml:trace>
          <inkml:trace contextRef="#ctx0" brushRef="#br2" timeOffset="214016.7759">16423 10920 15222,'32'29'4902,"-16"-13"-129,-16-16-516,30 39-3096,-24-21-774,3 3 0,-6-1-516,1-1 129,-1-3-129,-3-16 129,6 23 0,-6-23 0,0 0 129,17-7 129,-6-12 129,11-4 129,-1-13 130,14-1-646,10-6 0,8 4 0,1 5 0,1 9 0,-2 6 0,-3 13 0,-4 8 0,-10 18 0,-11 12 0,-9 1 0,0 10 0,-11-7 0,13 15-1678,-18-15-2837,12-4-903,1-7 258,6-4-129</inkml:trace>
        </inkml:traceGroup>
        <inkml:traceGroup>
          <inkml:annotationXML>
            <emma:emma xmlns:emma="http://www.w3.org/2003/04/emma" version="1.0">
              <emma:interpretation id="{3EF27886-9A3A-4A4A-84B1-CF6A398D4C56}" emma:medium="tactile" emma:mode="ink">
                <msink:context xmlns:msink="http://schemas.microsoft.com/ink/2010/main" type="inkWord" rotatedBoundingBox="19323,10715 22744,10567 22791,11643 19369,11790"/>
              </emma:interpretation>
              <emma:one-of disjunction-type="recognition" id="oneOf28">
                <emma:interpretation id="interp135" emma:lang="en-US" emma:confidence="1">
                  <emma:literal>which</emma:literal>
                </emma:interpretation>
                <emma:interpretation id="interp136" emma:lang="en-US" emma:confidence="0">
                  <emma:literal>whic h</emma:literal>
                </emma:interpretation>
                <emma:interpretation id="interp137" emma:lang="en-US" emma:confidence="0">
                  <emma:literal>whoo h</emma:literal>
                </emma:interpretation>
                <emma:interpretation id="interp138" emma:lang="en-US" emma:confidence="0">
                  <emma:literal>whoe h</emma:literal>
                </emma:interpretation>
                <emma:interpretation id="interp139" emma:lang="en-US" emma:confidence="0">
                  <emma:literal>whac h</emma:literal>
                </emma:interpretation>
              </emma:one-of>
            </emma:emma>
          </inkml:annotationXML>
          <inkml:trace contextRef="#ctx0" brushRef="#br2" timeOffset="214765.5772">18012 10837 13029,'3'-16'4515,"-3"-7"-129,0 23-129,-23-4-2967,-9 4-645,9 4-387,-5 10 0,3 6-387,3 4 129,6 5-129,6-1 129,4 1-129,6-1 0,4-3 0,8-2-129,6-5 387,3-2-258,4-7 258,2-4 0,3-3 129,-3-4 0,5-7 0,-7-7 129,5 0 0,-7-5 258,4 1-258,-7-3 129,3 6-258,-7 1 129,3 7-129,-3 2 129,4 7-258,-20 0-129,30 10 129,-12 6-129,0 4 130,1 1-130,3 0 0,-1-1 0,0 0 0,1-6 0,-1-2 0,-2-6 0,3-6 0,-3 0 0,3-11 0,-4-7 0,1-5 0,-3-9 0,-2-4 0,-5-6 0,-5-4 0,-4 1 0,0-1 0,-6 7 0,-10 0 0,13 17 0,-20 1-5032,23 21-257,-20-20 0,20 20-129</inkml:trace>
          <inkml:trace contextRef="#ctx0" brushRef="#br2" timeOffset="215561.1786">18908 10156 12126,'16'-2'5031,"-1"11"-258,-12 12 129,-3 0-2064,2 27-1806,-2-1-258,0 19-258,0 3-129,2 7 1,1 1-388,6-1 0,0-1 0,-2-6 0,2-6 0,-2-10 0,2-9 0,0-10-130,2-5 1,-11-29 0,17 23 0,-17-23 129,25-5 0,-12-12 0,1-6 258,4-7-129,-2-4 1,3-1-130,-1-3 0,5 3 0,-3 3 0,3 9 0,-7 1 0,4 10 0,-3 10 0,3 2 0,1 13 0,1 4 0,1 8 0,2 0 0,0 4 0,-2-3 0,-2-1 0,0-3 0,-5-5 0,-16-17 0,27 22 0,-27-22 0,21 3 0,-21-3 0,25-9 0,-10-7 0,-1-5 0,2-4 0,2-3 0,-1 3 0,-1 0 0,0 5 0,-16 20 0,29-19 0,-29 19 0,30 10 0,-14 12 0,2 4 0,-2 5 0,2-1 0,-1-2 0,-2-3 0,-1-5 0,-14-20 0,20 14-259,-20-14 1,14-11 0,-12-12-129,1-2-129,-3-10 129,0-1 0,-9-8 0,2-1 0,-5-3 129,5 6-129,-2 1 129,5 12-516,-5 6-3483,7 5 0,2 18-387,0 0-129</inkml:trace>
          <inkml:trace contextRef="#ctx0" brushRef="#br2" timeOffset="215888.7792">20132 10673 15093,'0'0'4902,"0"0"-258,-14-7-129,-14 7-3483,8 21-516,-5-1-258,4 8-129,1 4 129,8 4-258,6 0 258,6-1-387,9-3 129,14-2 0,8-3 0,8-7-129,9-6-129,5-7 129,8-7-258,-3-2 0,6-8-129,-12-21-1032,12 8-1161,-16-18-2064,-9-12 129,-5-11-258,-11-16-387</inkml:trace>
          <inkml:trace contextRef="#ctx0" brushRef="#br2" timeOffset="216278.7799">20675 10179 10320,'-11'-93'4773,"6"72"129,5 21 0,0 0-1935,-16 2-1032,18 30-774,-2-2-387,8 20 0,-4 3-515,7 13-259,-4 2 0,2 4 0,-2 3 0,-2-2 0,-1-4 0,-1-6 0,-3-5 0,0-10 0,2-7 0,-2-10 0,2-7 0,-2-24 0,14 16 0,-14-16 0,25-16 0,-7-5 0,-2-7 0,3-4 0,1 0 0,-2 3 0,-2 4 0,0 9 0,-16 16 0,30-5 0,-30 5 0,32 32 0,-12-2 0,4 6 0,8 6 0,1-2 0,16 16-1291,-4-15-3740,1-1-387,-3-5 0,-2-3-645</inkml:trace>
        </inkml:traceGroup>
      </inkml:traceGroup>
      <inkml:traceGroup>
        <inkml:annotationXML>
          <emma:emma xmlns:emma="http://www.w3.org/2003/04/emma" version="1.0">
            <emma:interpretation id="{274A0DD2-E4C5-4270-8548-DB3E7DA52D45}" emma:medium="tactile" emma:mode="ink">
              <msink:context xmlns:msink="http://schemas.microsoft.com/ink/2010/main" type="line" rotatedBoundingBox="4469,12788 19348,12217 19422,14149 4543,14720"/>
            </emma:interpretation>
          </emma:emma>
        </inkml:annotationXML>
        <inkml:traceGroup>
          <inkml:annotationXML>
            <emma:emma xmlns:emma="http://www.w3.org/2003/04/emma" version="1.0">
              <emma:interpretation id="{66B18BE3-4029-4D93-BEC8-7D842221E2AD}" emma:medium="tactile" emma:mode="ink">
                <msink:context xmlns:msink="http://schemas.microsoft.com/ink/2010/main" type="inkWord" rotatedBoundingBox="4472,12857 7481,12741 7528,13970 4519,14086"/>
              </emma:interpretation>
              <emma:one-of disjunction-type="recognition" id="oneOf29">
                <emma:interpretation id="interp140" emma:lang="en-US" emma:confidence="1">
                  <emma:literal>input</emma:literal>
                </emma:interpretation>
                <emma:interpretation id="interp141" emma:lang="en-US" emma:confidence="0">
                  <emma:literal>inputs</emma:literal>
                </emma:interpretation>
                <emma:interpretation id="interp142" emma:lang="en-US" emma:confidence="0">
                  <emma:literal>import</emma:literal>
                </emma:interpretation>
                <emma:interpretation id="interp143" emma:lang="en-US" emma:confidence="0">
                  <emma:literal>impart</emma:literal>
                </emma:interpretation>
                <emma:interpretation id="interp144" emma:lang="en-US" emma:confidence="0">
                  <emma:literal>inept</emma:literal>
                </emma:interpretation>
              </emma:one-of>
            </emma:emma>
          </inkml:annotationXML>
          <inkml:trace contextRef="#ctx0" brushRef="#br2" timeOffset="217199.1815">3078 12628 9546,'0'41'4902,"0"-11"-129,0 7-387,-4 11-1548,-5-14-1677,9 16-516,0-13-387,2 3-129,2-3-516,-4-16-1161,0-3-2967,1-2 129,-1-16-387,0 0-129</inkml:trace>
          <inkml:trace contextRef="#ctx0" brushRef="#br2" timeOffset="217791.9825">3307 12722 13287,'61'20'5031,"-33"-2"-258,-3 5-129,-16-6-3225,18 19-516,-11-8-516,1 6-129,-4-2-258,-6-3 0,2-3-258,-6-8 0,3 0-129,-6-18 129,0 0 0,0 0 0,0 0 129,17-23 129,-9-4 129,2-5 0,1-7 0,7 0 258,-6-4 0,6 9 0,-4 1 0,4 10 0,-6 5 0,6 14-129,-2 4 0,0 14 0,0 10-129,4 6 0,-2 4-129,-1 1-129,5 4-258,-8-9-129,9 8-387,-16-22-1161,18 3-2709,-25-19-129,25 20-258,-25-20-129</inkml:trace>
          <inkml:trace contextRef="#ctx0" brushRef="#br2" timeOffset="218353.5835">3948 12816 11997,'0'-51'5160,"0"33"-387,0 18 258,0-16-2322,10 34-1290,-10 1-516,14 19-128,-8 1-775,6 14 0,-3 2 0,2 6 0,-2 1 0,0 0 0,-1 4 0,0-5 0,2-1 0,-3-7 0,4-3 0,-4-14 0,0-2-130,-3-15-257,-4-19 0,0 0-129,0 0-129,0 0-258,0-23-129,-5-14-258,5 7 0,-8-20 258,8 3-129,-7-13 387,7 1 258,-3-5 516,-1-2 387,4 10 258,-5-5 258,5 13-129,0 0 0,14 18 129,-3 0-129,14 15 0,-2-1-129,14 11 0,-1-2-129,8 7 0,-3 0-129,2 11 0,-9-3-258,-2 7 129,-9-1 0,-9 4 0,-14-1-128,-9 1-130,-21 0 0,-9-6 0,-9 3 0,-9-8-259,0 4-257,-7-11-516,19 10-1548,-1-10-2451,9 0 0,12 0 0,5 0-258</inkml:trace>
          <inkml:trace contextRef="#ctx0" brushRef="#br2" timeOffset="218805.9843">4723 12804 13287,'30'7'4773,"-30"-7"-129,16 20-129,0-1-3483,-16-19-387,8 38-387,-8-17 0,3 2-258,2 2-258,-1-4 0,3 1-129,-7-22 129,13 23 0,-13-23 0,19 0 258,-19 0 0,27-18 258,-8 0 129,-3-12 129,7 3 0,-5-7 0,5 6 0,-5-4-129,2 9 0,-4 0 0,0 10-258,-16 13 129,30-1-258,-14 6 0,0 14-129,2 6 0,-2 0-258,7 5-129,-3-8-129,8 8-387,-28-30-1032,48 13-1935,-25-13-774,0-18 0,4-7-258,-9-18 0</inkml:trace>
          <inkml:trace contextRef="#ctx0" brushRef="#br2" timeOffset="219258.3851">5486 12466 8772,'39'-126'4902,"-24"80"129,-1 12-387,-14 34-774,3-30-1806,12 38-1032,-15 14-258,5 20-129,-3 8-258,7 14 0,-2 6-128,7 6-259,-1 2 0,1-3 0,4-2 0,-2-9-130,1-7-257,-4-18 0,1-3-129,-9-20 129,-5-16 0,0 0 0,0 0 258,2-25-129,-5-5 258,-17-10-129,-1-2-129,-15-5 0,-1 5 129,-8-1 129,4 8-129,6 6 258,3 4 0,12 13 129,20 12 258,0 0 0,14-2 0,29 5-129,3 3 0,13 6 129,2-3-258,3 0-129,-6-4 1,-6 1-130,-9-1 0,-10-3 0,-6 5-259,-27-7-128,30 5-645,-30-5-3612,0 0-387,0 0 129,11-14-516</inkml:trace>
          <inkml:trace contextRef="#ctx0" brushRef="#br2" timeOffset="217370.7818">2953 12461 11610,'0'-75'4773,"0"57"-516,0 18 0,-7-21-2838,7 21-2064,0 0-3483,9 35 0,-6-8-645,12 16 0</inkml:trace>
        </inkml:traceGroup>
        <inkml:traceGroup>
          <inkml:annotationXML>
            <emma:emma xmlns:emma="http://www.w3.org/2003/04/emma" version="1.0">
              <emma:interpretation id="{B7234040-5784-491B-B947-64B058AEA198}" emma:medium="tactile" emma:mode="ink">
                <msink:context xmlns:msink="http://schemas.microsoft.com/ink/2010/main" type="inkWord" rotatedBoundingBox="8419,12637 12161,12493 12222,14082 8480,14226"/>
              </emma:interpretation>
              <emma:one-of disjunction-type="recognition" id="oneOf30">
                <emma:interpretation id="interp145" emma:lang="en-US" emma:confidence="0.5">
                  <emma:literal>signals</emma:literal>
                </emma:interpretation>
                <emma:interpretation id="interp146" emma:lang="en-US" emma:confidence="0">
                  <emma:literal>sit gnats</emma:literal>
                </emma:interpretation>
                <emma:interpretation id="interp147" emma:lang="en-US" emma:confidence="0">
                  <emma:literal>shi gnats</emma:literal>
                </emma:interpretation>
                <emma:interpretation id="interp148" emma:lang="en-US" emma:confidence="0">
                  <emma:literal>Shi gnats</emma:literal>
                </emma:interpretation>
                <emma:interpretation id="interp149" emma:lang="en-US" emma:confidence="0">
                  <emma:literal>Sid gnats</emma:literal>
                </emma:interpretation>
              </emma:one-of>
            </emma:emma>
          </inkml:annotationXML>
          <inkml:trace contextRef="#ctx0" brushRef="#br2" timeOffset="222861.9913">8221 12697 9417,'28'-48'4902,"-17"25"-258,-6-5-129,-5-4-1032,0 32-2193,-11-41-258,11 41-516,-37-25-258,12 23 0,-2 2-129,-1 4-129,-1 13 0,5 5 0,4 6 0,2 4 0,8 4-129,2 1 129,7 1 0,1-1 0,1-5 0,10-4 0,3-5 129,4-5 0,5-5-129,4-10 258,0-3-129,3-7 129,0-9 0,0-3-129,-3-8 258,-2-2-258,-7 1 129,-2 1-129,-6 2 130,-1 6-259,-3 3 0,-6 16 0,0 0 0,0 0 0,3 14 0,-3 16 0,2 6 0,1 8 0,1 8 0,0 8 0,1 3 0,-1 2 0,3 3 0,-2 3 0,0 2 0,1 2 0,-3-6 0,4-3 0,-5-7 0,3-8 0,-5-12 0,0-7 0,0-16 0,0-16 0,-16 8 0,0-10 0,-9-16 0,-3-9 0,-8-5 0,-6-9 0,-4-3 0,1-8 0,2 1 0,6-1 0,7 2 0,10 4 0,17 3 0,6 1 0,27 13 0,4-8-2968,23 10-2063,7 2-258,6 2 129,6 2-387</inkml:trace>
          <inkml:trace contextRef="#ctx0" brushRef="#br2" timeOffset="223579.5927">8640 12511 9675,'0'26'4644,"6"-6"-129,3 10-258,5 9-1806,-12-14-1032,12 18-516,-7-11-387,4 7-129,-6-9-129,2-1-129,-3-10 0,-1-1-129,-3-18 129,2 18-129,-2-18 0,0 0 0,0-9-129,0-7 129,0-4-129,0-8 129,0-4 0,0-4 129,0-3 0,4 3 129,-1-1 129,6 7 0,-4 1 0,8 10 0,-1 3-129,4 12 129,-16 4-129,36 4-129,-13 12 0,2 11 0,2 1 0,-1 8-129,3 4-129,-4 1 0,1 2-387,-8-7-129,9 6-774,-22-22-1419,9 5-1935,4-7 0,0-8-129,3-6-129</inkml:trace>
          <inkml:trace contextRef="#ctx0" brushRef="#br2" timeOffset="224016.3935">9436 12688 9288,'3'-57'4773,"-15"36"-387,-11 5 0,-1 0-387,7 18-2451,-15-2-645,8 16-516,-2 2 0,8 7-129,0-1-129,8 7-129,4-1 0,4-2 0,2 1 0,0-4 0,8-4 0,2-1 0,1-4 0,-11-16 0,25 17 0,-25-17 129,26 0 129,-26 0 0,25-26 129,-9 4 0,-3-10 129,1 2-128,-1-7-388,1 8 0,-2 1 0,2 8 0,-14 20 0,32-12 0,-16 12 0,4 16 0,0 11 0,-3 1 0,5 8 0,-4-4 0,3 5-517,-7-16-257,9 11-516,-23-32-1161,22 15-2451,-22-15 258,26-4-129,-12-12-258</inkml:trace>
          <inkml:trace contextRef="#ctx0" brushRef="#br2" timeOffset="224312.794">9811 12137 12255,'-13'-80'5160,"8"55"-258,-4 4 129,9 21-1290,-25-11-2451,25 11-902,0 14-388,7 13 0,1 5 0,2 12 0,1 8 0,5 10 0,-2 4 0,4 11 0,0 1 0,-1-2 0,5-3 0,-6-11 0,7 3 0,-11-25-1033,22 7-2063,-16-28-2064,7-5 129,-4-14-129,8 0 0</inkml:trace>
          <inkml:trace contextRef="#ctx0" brushRef="#br2" timeOffset="224671.5946">10382 12473 15093,'7'-18'4644,"-7"-1"-258,0 19-387,-36 0-2709,20 5-774,-3 4-258,1 5-129,18-14-129,-21 31 0,19-15 0,4 1 129,14-1-129,9 4 129,7-1 0,9 3 0,0-1 129,3 2-129,-1 0 129,-2 2 0,-6-3 0,-5 1 0,-10-2 0,-6 2 1,-8-3-259,-6-2 0,0-18 0,-24 24 0,0-15 0,-7-5 0,-4-2 0,-10-4 0,6 2-904,-14-9-3869,8 0-258,1-3 129,6 3-387</inkml:trace>
          <inkml:trace contextRef="#ctx0" brushRef="#br2" timeOffset="220131.9867">7157 12457 1548,'-13'0'2967,"13"16"0,-14-16-129,14 0-1419,-20 13-645,20-13-258,-28 25-129,28-25-258,-27 28-258,15-12-258,12-16 129,-20 25 0,20-25 258,-3 23 387,3-23 516,7 18 129,11-6 129,-2-5 258,12 11 129,-5-13-129,15 15-129,-10-13-258,11 13 0,-10-11-129,6 8-258,-10-6-258,-2 7 0,-5-6-258,-4 6 129,-14-18-129,13 30 129,-13-30-129,0 32 0,0-32 129,-20 25 0,2-14-129,-3 0 0,-6-4 0,-3-2 0,-4-1-129,-1-3-129,-4-1 0,1 0-129,3 0-129,-3-7-258,13 7-645,-8-12-1806,4-1-1032,29 13-387,-30-16 0,30 16-258</inkml:trace>
          <inkml:trace contextRef="#ctx0" brushRef="#br2" timeOffset="220319.187">7518 12598 9546,'30'7'4257,"-5"23"-258,-21-14-387,-1 5-2967,1 8-1548,-4-13-2451,7 16-387,-7-32-387,0 35-387</inkml:trace>
          <inkml:trace contextRef="#ctx0" brushRef="#br2" timeOffset="220506.3873">7545 12487 11610,'-11'-103'4773,"6"59"-258,1 10 129,4 14-2709,-2-8-903,2 28-516,0-16-516,0 16-903,16-4-3483,-16 4 0,20 11-387,-6 5-387</inkml:trace>
          <inkml:trace contextRef="#ctx0" brushRef="#br2" timeOffset="222050.79">7480 12655 9675,'11'-16'4644,"-11"16"-129,0 0-516,0 0-1548,20 3-903,-20-3-516,18 25-129,-13-9-129,11 11-129,-5-6-129,3 9-129,-5-3 0,3 5-129,-7 0 0,1 0 0,-3-2-129,-3 1-129,0-3-129,0-7 0,0 2-387,0-23-258,0 31-1290,0-31-2709,0 0 129,0 0-516,0 0 129</inkml:trace>
        </inkml:traceGroup>
        <inkml:traceGroup>
          <inkml:annotationXML>
            <emma:emma xmlns:emma="http://www.w3.org/2003/04/emma" version="1.0">
              <emma:interpretation id="{33E53988-6773-4B45-A69F-57F7A5593BF4}" emma:medium="tactile" emma:mode="ink">
                <msink:context xmlns:msink="http://schemas.microsoft.com/ink/2010/main" type="inkWord" rotatedBoundingBox="12859,12845 14602,12778 14621,13260 12878,13327"/>
              </emma:interpretation>
              <emma:one-of disjunction-type="recognition" id="oneOf31">
                <emma:interpretation id="interp150" emma:lang="en-US" emma:confidence="1">
                  <emma:literal>are</emma:literal>
                </emma:interpretation>
                <emma:interpretation id="interp151" emma:lang="en-US" emma:confidence="0">
                  <emma:literal>ooze</emma:literal>
                </emma:interpretation>
                <emma:interpretation id="interp152" emma:lang="en-US" emma:confidence="0">
                  <emma:literal>one</emma:literal>
                </emma:interpretation>
                <emma:interpretation id="interp153" emma:lang="en-US" emma:confidence="0">
                  <emma:literal>ane</emma:literal>
                </emma:interpretation>
                <emma:interpretation id="interp154" emma:lang="en-US" emma:confidence="0">
                  <emma:literal>wore</emma:literal>
                </emma:interpretation>
              </emma:one-of>
            </emma:emma>
          </inkml:annotationXML>
          <inkml:trace contextRef="#ctx0" brushRef="#br2" timeOffset="225685.5964">11583 12551 11223,'34'-30'4773,"-34"30"-258,19-34 0,-17 2-2193,-2 32-903,-2-35-645,2 35-129,-37-32-258,10 21-258,-3 4 129,-4 7-258,0 0 0,0 11 129,2 10-258,7 4 129,6 7 0,5 4 0,8 1 0,6 0 0,0 1 0,13-3 129,3-5-129,3-3 0,1-6 129,-1-3-129,1-7 0,0-8 129,-1-3 0,1-7 129,-2-10 0,3-7 0,-5-9 0,3-1 1,-1-7-259,0 5 0,-5 3 0,1 4 0,-2 8 0,-12 21 0,29-13 0,-13 17 0,0 19 0,3 7 0,3 2 0,1 6 0,0-1 0,0 0 0,0-3 0,2-5 0,-4-8 0,-1-5 0,-1-7 0,-1-6 0,0-3 0,0-3 0,-4-15 0,0-9 0,-1-6 0,-4-8 0,-2-7 0,-5-2 0,-2-4 0,-6 5 0,-6 6 0,-8 4 0,2 9 0,-6 6 0,2 12 0,-1 3-259,5 9-257,0 0 129,18 0 0,-19 4 0,19-4 129,0 0 129,0 19 129,0-19 129,12 11 129,8-6 0,-2-5 0,10 2 129,-1-2 129,10 0-129,-1 0-257,6 0-130,-2 4 0,2 4 0,-1 1 0,-2 7 0,-1 4 0,-6 3 0,-4 2 0,-5 2 0,0 6 0,-8-6 0,2 14-130,-17-13-4514,0 1-258,0-8-258,0 1-258</inkml:trace>
          <inkml:trace contextRef="#ctx0" brushRef="#br2" timeOffset="226059.9971">12526 12521 14190,'64'-12'4902,"-22"6"0,5 1-129,8 5-2838,-13-7-903,10 2-387,-11-8-257,-2 3-388,-11-7 0,-8 3 0,-11-4 0,-9 1 0,-5-1 0,-13 2 0,-7 2 0,-4 3 0,1 7 0,-4 1 0,3 3 0,3 14 0,6 7 0,4 8 0,11 3-130,5 7 130,0 4-129,12-1 0,10 1 0,3-6-129,7-1-129,0-13-129,7 6-387,-7-28-774,18 3-2967,-13-4 0,2-7-258,2-9-258</inkml:trace>
        </inkml:traceGroup>
        <inkml:traceGroup>
          <inkml:annotationXML>
            <emma:emma xmlns:emma="http://www.w3.org/2003/04/emma" version="1.0">
              <emma:interpretation id="{46F72AB7-4567-4CF0-8309-6FD2EE719C47}" emma:medium="tactile" emma:mode="ink">
                <msink:context xmlns:msink="http://schemas.microsoft.com/ink/2010/main" type="inkWord" rotatedBoundingBox="15147,12396 19349,12235 19422,14149 15221,14311"/>
              </emma:interpretation>
              <emma:one-of disjunction-type="recognition" id="oneOf32">
                <emma:interpretation id="interp155" emma:lang="en-US" emma:confidence="1">
                  <emma:literal>changed</emma:literal>
                </emma:interpretation>
                <emma:interpretation id="interp156" emma:lang="en-US" emma:confidence="0">
                  <emma:literal>charged</emma:literal>
                </emma:interpretation>
                <emma:interpretation id="interp157" emma:lang="en-US" emma:confidence="0">
                  <emma:literal>Changed</emma:literal>
                </emma:interpretation>
                <emma:interpretation id="interp158" emma:lang="en-US" emma:confidence="0">
                  <emma:literal>Charged</emma:literal>
                </emma:interpretation>
                <emma:interpretation id="interp159" emma:lang="en-US" emma:confidence="0">
                  <emma:literal>changes</emma:literal>
                </emma:interpretation>
              </emma:one-of>
            </emma:emma>
          </inkml:annotationXML>
          <inkml:trace contextRef="#ctx0" brushRef="#br2" timeOffset="226543.5979">13870 12326 10320,'50'-25'4515,"-34"14"0,-16-5-387,-5-2-2322,5 18-903,-30-16-258,7 16-387,-8 0-129,-1 2 0,0 12-129,0 4-129,2 9 129,3 1 0,6 8-129,3 1 129,9 4 0,9-2 0,0 4 0,14-6 0,10-1 0,6-4 0,4-7 129,8-8-129,-1-6 0,6-9 129,-1 0-258,-2-8-258,4 1-1032,-10-18-2838,-1-15 0,0 1-258,-10-14-129</inkml:trace>
          <inkml:trace contextRef="#ctx0" brushRef="#br2" timeOffset="227354.7993">14082 11925 14706,'-14'-17'5160,"3"-7"-258,11 24 0,0 0-3096,11 4-645,0 14-1031,8 14-130,1 5 0,1 11 0,-1 7 0,3 6 0,-2 1 0,0 2 0,-3 0 0,-2 0 0,-3-3 0,-3-6 0,-1-4 0,-3-6 0,-3-10 0,-1-6 0,-2-10 0,0-19 0,0 0 0,0 0 0,5-28 0,2-8 0,-1-3 0,4-3 0,1-5 0,1 1 0,1 7 0,1 7 0,0 5 0,1 9 0,1 6 0,1 10 0,3 2 0,5 13 0,3 6 0,3 6 0,1 7 0,1 4 0,3 1 0,0-1 0,-1-1 0,-3-10 0,4 0 0,-6-14-517,4-2-128,-7-11-129,5-7 0,-9-16 129,3 2 129,-10-11 129,-1-1 129,-8-1 129,-6 2 258,-1 6 0,-7 1 129,7 27 0,-35-27 0,15 26 0,-3 1 0,0 3-129,3 10 0,3 8 0,2 0 0,6 4 0,1 0 0,8 2 129,0 1-258,1 1 129,8-3-129,4-3 0,3-1 0,3-6 0,1-6 129,3-6 0,0-4 129,4-11 0,-1-10 129,3 1-129,-4-6 0,3 4-129,-3 5 1,2 4-260,-2 11-128,-4 2-258,4 18-645,-25-18-3483,20 34-516,-13-14 129,-2-3-387</inkml:trace>
          <inkml:trace contextRef="#ctx0" brushRef="#br2" timeOffset="228431.2012">15164 12306 14061,'57'-27'5031,"-27"27"-258,2 7 0,5 15-3354,-8-8-645,3 7-258,-9-1-387,-4 3 0,-6-2-258,-6-3 0,-3-2-129,-4-16 129,0 22 0,0-22-129,0 0 258,0 0-129,0 0 258,1-9 0,-1 9 129,11-31-129,-4 10 129,2-2-129,-2-6 129,6 1 0,-3 0-129,1 3 0,0 3 129,1 6-258,-12 16 129,27-10 1,-27 10-130,34 14 0,-15 2 0,6 5 0,3 1 0,3 1 0,1-2 0,3-5 0,1-4 0,1-1 0,2-4 0,1-5 0,-3-2 0,-2-2 0,-1-8 0,-4-5 0,-5-1 0,-3-3 0,-8-3 0,-3 1 0,-8 0 0,-3-2 0,-2 1 0,-12 3 0,-5 1 0,-4 5 0,-4 5 0,-2 4 0,1 4 0,-1 0 0,5 9 0,2 7 0,6 3 0,2 6 0,5 0 0,4 2 0,5 3 0,0-1 0,0-1 0,7-3 0,2-5 0,3-3 0,-12-17 0,30 20 0,-12-20 0,4-5 0,-1-10 0,4-2 0,-2-7 0,4 0 0,-4-5 0,-2 4 0,-1 6 0,-8 1 0,-12 18 0,20-11 0,-15 20 0,-1 21 0,-1 15 0,1 17 0,-1 18 0,3 11 0,1 10 0,0 6 0,-2 5 0,4 4 0,-2-4 0,0-4 0,0-10 0,-1-6 0,-6-12 0,0-7 0,0-19 0,-9-13 0,-5-22 0,-10-17 0,-4-7 0,-8-24 0,-4-10 0,-3-14 0,-3-6 0,1-10 0,2-4 0,10-6 0,6-2 0,9-1 0,13-4 0,5 1 0,12 10 0,6-5 0,27 25-3355,-13-2-1934,10 13 0,-3 5-516,4 14 0</inkml:trace>
          <inkml:trace contextRef="#ctx0" brushRef="#br2" timeOffset="229289.2027">16427 12315 11094,'32'-4'5031,"-11"4"-258,4 0 129,5 0-1935,-5-3-1806,14 1-516,-3-5-258,3 0 0,-7-7 0,0 1-129,-11-5 0,-5 1-129,-10-3 0,-6 0-129,-11 3 0,-10 1 0,-8 7-129,-3 2 0,-2 7-129,-1 0 129,3 12 0,2 6 0,3 8-129,4 5 129,7 3-129,7 3 258,7 2 0,2 0 0,16 0 129,13-1 0,6-8 129,17 0 0,5-10 0,12-6 0,4-11 0,5-3 1,-1-5-259,-1-13 0,-6-8 0,-6-6 0,-13-4 0,-8 0 0,-11-1 0,-12 3 0,-10 1 0,-8 4 0,-2 4 0,0 25 0,-25-23 0,6 21 0,-1 2 0,0 7 0,3 11 0,2 2 0,6 5 0,4 1 0,5 3 0,4-1 0,8 1 0,4-4 0,5-4 0,3-5 0,1-7 0,-1-9 0,1 0 0,0-18 0,-3-12 0,-1-9 0,-3-9 0,-4-13 0,-3-5 0,-6-8 0,-1-5 0,1 1 0,-3 5 0,-2 9 0,0 11 0,1 14 0,1 14 0,-2 25 0,0 0 0,14 37 0,-3 6 0,3 10 0,2 11 0,6 11 0,3 1 0,5 8 0,2 3 0,0-1 0,9 13 0,-11-15-5032,11-6-386,-9-12 0,4-7-516</inkml:trace>
        </inkml:traceGroup>
      </inkml:traceGroup>
      <inkml:traceGroup>
        <inkml:annotationXML>
          <emma:emma xmlns:emma="http://www.w3.org/2003/04/emma" version="1.0">
            <emma:interpretation id="{53426961-C937-44A0-AD63-1D62FC38651D}" emma:medium="tactile" emma:mode="ink">
              <msink:context xmlns:msink="http://schemas.microsoft.com/ink/2010/main" type="line" rotatedBoundingBox="4299,13904 19768,13379 19830,15208 4361,15733"/>
            </emma:interpretation>
          </emma:emma>
        </inkml:annotationXML>
        <inkml:traceGroup>
          <inkml:annotationXML>
            <emma:emma xmlns:emma="http://www.w3.org/2003/04/emma" version="1.0">
              <emma:interpretation id="{2E105097-3508-49EF-AC45-F4DF1086F9AE}" emma:medium="tactile" emma:mode="ink">
                <msink:context xmlns:msink="http://schemas.microsoft.com/ink/2010/main" type="inkWord" rotatedBoundingBox="4313,14312 6274,14246 6298,14951 4337,15018"/>
              </emma:interpretation>
              <emma:one-of disjunction-type="recognition" id="oneOf33">
                <emma:interpretation id="interp160" emma:lang="en-US" emma:confidence="0">
                  <emma:literal>Can</emma:literal>
                </emma:interpretation>
                <emma:interpretation id="interp161" emma:lang="en-US" emma:confidence="0">
                  <emma:literal>can</emma:literal>
                </emma:interpretation>
                <emma:interpretation id="interp162" emma:lang="en-US" emma:confidence="0">
                  <emma:literal>[an</emma:literal>
                </emma:interpretation>
                <emma:interpretation id="interp163" emma:lang="en-US" emma:confidence="0">
                  <emma:literal>(an</emma:literal>
                </emma:interpretation>
                <emma:interpretation id="interp164" emma:lang="en-US" emma:confidence="0">
                  <emma:literal>Corn</emma:literal>
                </emma:interpretation>
              </emma:one-of>
            </emma:emma>
          </inkml:annotationXML>
          <inkml:trace contextRef="#ctx0" brushRef="#br2" timeOffset="235310.8133">3247 13839 9933,'-20'-32'4644,"-17"7"-129,14 18-258,5 7-2322,-21 0-774,14 9-387,-16 3 0,11 17-258,-10-4 0,10 14-258,-4 0 0,6 7 129,-2-1-258,8 3 129,6-4-129,6 1-129,8-3 129,2 1 0,14-6 0,9 1-129,7-3 0,6-3 0,5-5 0,5-6 0,4-3-129,0-5-129,5-3-258,-7-10-258,11 4-903,-20-11-1161,5-6-2064,1 1 129,-6-4-387,2-2 129</inkml:trace>
          <inkml:trace contextRef="#ctx0" brushRef="#br2" timeOffset="235778.8141">3652 14197 10449,'-26'-34'4773,"8"21"-129,-4 1-129,-4 0-2064,26 12-1032,-41 1-645,23 14-129,-3-1-258,3 7-258,4 4 0,1 0-129,6 3 0,5-3 0,2 0-129,4-2 129,8-5-129,4-2 129,4-2 0,-1-3-129,3-6 0,-3-3 129,1-2 0,-4 0 129,-16 0 0,28-27 129,-17 6 0,3 1 129,-7-8-129,6 1 258,-4-3-129,3 7 0,-3-2-128,5 7-259,-14 18 0,23-17 0,-23 17 0,27 7 0,-13 12 0,2 4 0,0 8 0,2-1 0,0 4 0,-2-2 0,4 0-517,-8-15-773,18 12-1935,-8-22-1806,1-3 0,2-4-258,3-13-129</inkml:trace>
          <inkml:trace contextRef="#ctx0" brushRef="#br2" timeOffset="236122.0147">4134 14154 13029,'0'-41'5031,"0"41"-258,0 0 129,0 0-2580,0 0-1161,18 21-387,-9-5-258,5 6-257,-1 1-259,1 0 0,0 2 0,-3-4-388,1 1-128,-12-22-129,20 28 258,-20-28-258,21 7 387,-21-7 129,27-18 387,-8-1 129,-4-10 129,10 3 129,-9-10 0,8 9-128,-2-5-517,3 15 0,-2 2 0,2 12 0,0 3 0,0 16 0,1 9 0,-1 1 0,0 14 0,-5-16-1162,17 10-3611,-12-11-516,5-3 258,-1-13-645</inkml:trace>
        </inkml:traceGroup>
        <inkml:traceGroup>
          <inkml:annotationXML>
            <emma:emma xmlns:emma="http://www.w3.org/2003/04/emma" version="1.0">
              <emma:interpretation id="{2886AEF0-0EEF-47BC-8FC5-BAD767B9557B}" emma:medium="tactile" emma:mode="ink">
                <msink:context xmlns:msink="http://schemas.microsoft.com/ink/2010/main" type="inkWord" rotatedBoundingBox="6681,14050 7898,14009 7930,14923 6712,14965"/>
              </emma:interpretation>
              <emma:one-of disjunction-type="recognition" id="oneOf34">
                <emma:interpretation id="interp165" emma:lang="en-US" emma:confidence="1">
                  <emma:literal>be</emma:literal>
                </emma:interpretation>
                <emma:interpretation id="interp166" emma:lang="en-US" emma:confidence="0">
                  <emma:literal>he</emma:literal>
                </emma:interpretation>
                <emma:interpretation id="interp167" emma:lang="en-US" emma:confidence="0">
                  <emma:literal>bc</emma:literal>
                </emma:interpretation>
                <emma:interpretation id="interp168" emma:lang="en-US" emma:confidence="0">
                  <emma:literal>Be</emma:literal>
                </emma:interpretation>
                <emma:interpretation id="interp169" emma:lang="en-US" emma:confidence="0">
                  <emma:literal>br</emma:literal>
                </emma:interpretation>
              </emma:one-of>
            </emma:emma>
          </inkml:annotationXML>
          <inkml:trace contextRef="#ctx0" brushRef="#br2" timeOffset="236668.0157">5216 13581 15996,'12'-60'5031,"-12"60"129,0 0-387,0 0-3612,0 42-515,0 3-646,0 10 0,0 7 0,2 9 0,2 2 0,1-1 0,-1-1 0,-1-7 0,2-2 0,-1-12 0,3-4 0,-3-12 0,1-9 0,-5-25 0,0 0 0,27 5 0,-13-17 0,4-15 0,-2-5 0,2-4 0,1 1 0,2 3 0,3 3 0,1 10 0,-1 8 0,3 11 0,2 4 0,1 17 0,-4 6 0,1 6 0,-5 3 0,-3 1 0,-5 1 0,-5-5 0,-7-4 0,-2-2 0,-14-6 0,-9-3 0,-9-6 0,-11-3 0,-5-4 0,-5-5 0,1 0 0,-5-1-517,13-3-386,-6-17-1161,16 10-2838,9-1 0,25 12-129,-25-22-129</inkml:trace>
          <inkml:trace contextRef="#ctx0" brushRef="#br2" timeOffset="237089.2164">5694 14248 15093,'143'-25'4902,"-76"11"0,-3-5-774,0 10-3096,-17-9-387,-6 4-129,-15-4-129,-8 2-258,-13-4 0,-5 4 0,-8 0-129,-12 2 0,-5 5 0,-3 6-129,-3 3 129,-2 1-129,1 15 129,1 6 0,5 4 0,4 5 129,6-1 0,6 5-129,6-3 129,4 2 0,12-2 0,10-3-129,6-6 129,10-4-258,3-1 0,3-9-129,8 2-258,-8-11-1032,20-6-2967,-9-1-387,2-2 0,5-7-258</inkml:trace>
        </inkml:traceGroup>
        <inkml:traceGroup>
          <inkml:annotationXML>
            <emma:emma xmlns:emma="http://www.w3.org/2003/04/emma" version="1.0">
              <emma:interpretation id="{6A059BA2-8FB3-4CC0-8228-063FD6746FCB}" emma:medium="tactile" emma:mode="ink">
                <msink:context xmlns:msink="http://schemas.microsoft.com/ink/2010/main" type="inkWord" rotatedBoundingBox="8422,13815 12587,13674 12647,15452 8482,15593"/>
              </emma:interpretation>
              <emma:one-of disjunction-type="recognition" id="oneOf35">
                <emma:interpretation id="interp170" emma:lang="en-US" emma:confidence="1">
                  <emma:literal>affected</emma:literal>
                </emma:interpretation>
                <emma:interpretation id="interp171" emma:lang="en-US" emma:confidence="0">
                  <emma:literal>effected</emma:literal>
                </emma:interpretation>
                <emma:interpretation id="interp172" emma:lang="en-US" emma:confidence="0">
                  <emma:literal>Affected</emma:literal>
                </emma:interpretation>
                <emma:interpretation id="interp173" emma:lang="en-US" emma:confidence="0">
                  <emma:literal>attested</emma:literal>
                </emma:interpretation>
                <emma:interpretation id="interp174" emma:lang="en-US" emma:confidence="0">
                  <emma:literal>affabil</emma:literal>
                </emma:interpretation>
              </emma:one-of>
            </emma:emma>
          </inkml:annotationXML>
          <inkml:trace contextRef="#ctx0" brushRef="#br2" timeOffset="238196.8184">7221 14058 11223,'19'-45'4644,"-19"26"-387,-5-6 0,-20-3-2451,25 28-516,-44-36-387,20 27-129,-8 2-258,4 7-258,-4 5 0,4 11 0,1 6-258,5 3 129,3 5-129,5 2 129,3 0-129,6-2 0,5 0 0,0-3 129,3-2-129,8-2 0,1-5 129,-12-18-129,31 23 129,-12-18 129,1-5 0,1 0 129,-3-3 0,1-8 1,-3-7-388,2 2 0,-5-7 0,-1 4 0,-1-5 0,-1 5 0,1-1 0,0 4 0,-11 16 0,27-19 0,-11 19 0,3 0 0,2 9 0,6 8 0,2 1 0,1 5 0,2-1 0,0-3 0,-2-5 0,0-5 0,1-5 0,-3-4 0,-1-5 0,-1-15 0,-1-5 0,4-11 0,-4-6 0,1-10 0,-2-12 0,-5-5 0,-3-9 0,-7 1 0,-5 2 0,-4 6 0,0 9 0,-8 12 0,0 12 0,-1 15 0,9 21 0,-18 0 0,14 25 0,1 15 0,3 16 0,0 11 0,5 13 0,4 9 0,3 5 0,6-1 0,2-1 0,-2-3 0,-2-2 0,-2-3 0,-4-4 0,-1 0 0,-5 0 0,-4-2 0,0-1 0,0-4 0,-5-9 0,-1-5 0,-1-11 0,-2-11 0,2-9 0,-9-8 0,7-4 0,-12-16 0,21 0-2581,-29 2-2321,10-6-258,-4-17 0,1-4-258</inkml:trace>
          <inkml:trace contextRef="#ctx0" brushRef="#br2" timeOffset="238430.8188">7473 14396 13545,'0'-20'4644,"23"-6"-258,4 17 258,16 7-3483,-2-7-516,16 4-516,9-2-258,1-9-516,15 5-645,-7-16-903,3-1-2193,-5-4 0,-14-13-129,-6-1-258</inkml:trace>
          <inkml:trace contextRef="#ctx0" brushRef="#br2" timeOffset="240380.8222">8096 14252 11997,'-16'-55'4644,"16"35"-129,0 20 0,30-9-1935,-12-1-1032,23 10-516,-4 0-129,18 0-129,1-6-515,13 1-259,2-8 0,9 3 0,-2-8 0,1-2 0,-10-3 0,-12 2 0,-14-2 0,-18 1 0,-22 5 0,-12 1 0,-23 5 0,-9 7 0,-5 4 0,-4 0 0,4 15 0,5 4 0,7 3 0,11 2 0,7 5 0,9-1 0,7 3 0,2-6 0,16-1 0,8-6 0,8-2 0,7-5 0,5-8 0,4-3 0,2-3 0,1-11 0,-5-6 0,-2-5 0,-8-5 0,-5-2 0,-11-4 0,-6 3 0,-9-1 0,-5 7 0,-2 6 0,0 21 0,-22-14 0,5 15 0,-1 17 0,0 9 0,6 7 0,1 3 0,7 4 0,4 0 0,6-2 0,13-5 0,8-4 0,5-9 0,5-3 0,1-11 0,1-5 0,-2-4 0,2-14 0,-7-11 0,2-10 0,-9-14 0,0-15-130,-7-16 1,-2-12-129,-4-8 129,-3-4 129,-2 2 0,-3 8 129,-1 13 129,-3 15 1,2 20-259,-2 16 0,0 32 0,0 0 0,0 0 0,7 29 0,0 11 0,2 8 0,2 20 0,0 7 0,1 15 0,-1 1 0,-1 5 0,1 0 0,-2-5 0,0-2 0,-4-14 0,2-8 0,-5-21 0,5-5 0,-7-19 0,0-5 0,0-17 0,0 0-517,-16-23 1,7 0-129,-9-12 258,1-1-129,-6-7 387,1 1 0,1 3 258,1 1 129,4 10 0,0-1 129,16 29 0,-7-28 129,7 28-129,22-9 0,4 9-257,6 0-130,13 2 0,1 0 0,7-1 0,2-1 0,1 0 0,-5 0 0,-5 0 0,-8-9 0,-8 1 0,-9-7 0,-21 15 0,13-25 0,-13 25 0,-13-19 0,-3 14 0,0 5 0,-3 1 0,3 15 0,3 6 0,6 6 0,5 2 0,2 4 0,9 0 0,9-2 0,11-2 0,6-7 0,13-3 0,6-8 0,10-6 0,7-5 0,7-1 0,0-10 0,-1-8 0,-4-5 0,-7-4 0,-11-3 0,-13 0 0,-11-1 0,-14 3 0,-9 1 0,-8 6 0,0 21 0,-27-21 0,6 19 0,-6 2 0,2 14 0,2 6 0,5 5 0,4 5 0,5 2 0,9 2 0,0 1 0,11-5 0,6-1 0,5-6 0,1-5 0,5-8 0,1-8 0,-1-2 0,-1-12 0,1-11 0,-3-11 0,2-9 0,-6-14 0,1-16 0,-6-10 0,-2-13 0,-3-4 0,-6-7 0,-3 8 0,-2 4 0,-2 14 0,-5 15 0,-4 18 0,0 18 0,11 30 0,-23-13 0,23 13 0,-16 32 0,13 4 0,3 15 0,3 6 0,10 20 0,3 5 0,3 10 0,4 4 0,2 2 0,0-2 0,-2-9 0,1-2 0,-5-19 0,6-3 0,-13-28 0,20 1-4645,-14-17-386,2-3-129,-4-10-258</inkml:trace>
          <inkml:trace contextRef="#ctx0" brushRef="#br2" timeOffset="238680.4192">8244 13517 13029,'-31'-73'5289,"21"54"-387,10 19 0,0 0-1290,-22 5-2579,22 36-1033,0 9 0,0 21 0,0 11 0,4 12 0,3 7 0,2 4 0,3-2 0,1-5 0,1-9 0,-1-12 0,1-6 0,-9-16 0,6-3 0,-11-28-1678,0 1-3224,0-25-258,-18 11 129,18-11-129</inkml:trace>
        </inkml:traceGroup>
        <inkml:traceGroup>
          <inkml:annotationXML>
            <emma:emma xmlns:emma="http://www.w3.org/2003/04/emma" version="1.0">
              <emma:interpretation id="{943A4DF7-17A8-496E-A4CC-5D41B5CF5B24}" emma:medium="tactile" emma:mode="ink">
                <msink:context xmlns:msink="http://schemas.microsoft.com/ink/2010/main" type="inkWord" rotatedBoundingBox="13178,13603 14594,13555 14630,14613 13214,14661"/>
              </emma:interpretation>
              <emma:one-of disjunction-type="recognition" id="oneOf36">
                <emma:interpretation id="interp175" emma:lang="en-US" emma:confidence="1">
                  <emma:literal>at</emma:literal>
                </emma:interpretation>
                <emma:interpretation id="interp176" emma:lang="en-US" emma:confidence="0">
                  <emma:literal>ort</emma:literal>
                </emma:interpretation>
                <emma:interpretation id="interp177" emma:lang="en-US" emma:confidence="0">
                  <emma:literal>atr</emma:literal>
                </emma:interpretation>
                <emma:interpretation id="interp178" emma:lang="en-US" emma:confidence="0">
                  <emma:literal>af</emma:literal>
                </emma:interpretation>
                <emma:interpretation id="interp179" emma:lang="en-US" emma:confidence="0">
                  <emma:literal>art</emma:literal>
                </emma:interpretation>
              </emma:one-of>
            </emma:emma>
          </inkml:annotationXML>
          <inkml:trace contextRef="#ctx0" brushRef="#br2" timeOffset="241129.6235">11926 13832 12384,'0'-53'4773,"-14"28"-516,-8 0 258,-11-2-2451,13 24-1032,-12-4-258,9 8-387,-6 14-129,8 8-129,2 5 0,4 8-129,5 1 129,4 2 0,5-1 0,1 1 129,7-7-129,5 0 0,2-6 0,4-3 0,-2-3 0,2-8-129,-18-12 129,32 9-129,-16-9 129,4-10 0,-4-10 129,1-5-128,-1-9-130,0 2 0,-1-7 0,-1 4 0,-4-1 0,1 9 0,-4 1 0,-7 26 0,13-22 0,-13 22 0,21 13 0,-7 12 0,4 9 0,2-1 0,5 10 0,-4-4 0,7 7 0,-15-22-1420,12 4-3353,-25-28-387,25 25 258,-25-25-645</inkml:trace>
          <inkml:trace contextRef="#ctx0" brushRef="#br2" timeOffset="241800.4244">12524 13809 8385,'-48'-94'4515,"23"53"258,-4 9-387,-3-4-1032,32 36-1032,-44-30-645,44 30-387,-21-7-258,21 7-258,12 7-515,18 7-259,6-1 0,15 4 0,10-4 0,10-1 0,7-5 0,4-1 0,0-4 0,-7-2 0,-10 0 0,-11-6 0,-10 6 0,-22-16-1549,-22 16-3353,0 0-258,0 0 0,-25-21-387</inkml:trace>
          <inkml:trace contextRef="#ctx0" brushRef="#br2" timeOffset="241566.4243">12549 13129 11610,'-2'-42'5031,"-2"24"-387,4 18 387,-5-23-1419,5 23-2064,0 16-257,0 14-1291,0 7 0,4 17 0,-1 8 0,4 20 0,2 3 0,4 15 0,-1-2 0,0 0 0,3-2 0,-6-15 0,3-2 0,-8-26 0,6 0-1033,-13-37-2063,3 0-1677,0-16-258,0 0 0,-25-28 0</inkml:trace>
        </inkml:traceGroup>
        <inkml:traceGroup>
          <inkml:annotationXML>
            <emma:emma xmlns:emma="http://www.w3.org/2003/04/emma" version="1.0">
              <emma:interpretation id="{1BB8970E-AFB1-47D4-AECF-2E93ADB03D97}" emma:medium="tactile" emma:mode="ink">
                <msink:context xmlns:msink="http://schemas.microsoft.com/ink/2010/main" type="inkWord" rotatedBoundingBox="15170,14132 16968,14071 17009,15278 15211,15339"/>
              </emma:interpretation>
              <emma:one-of disjunction-type="recognition" id="oneOf37">
                <emma:interpretation id="interp180" emma:lang="en-US" emma:confidence="1">
                  <emma:literal>any</emma:literal>
                </emma:interpretation>
                <emma:interpretation id="interp181" emma:lang="en-US" emma:confidence="0">
                  <emma:literal>Any</emma:literal>
                </emma:interpretation>
                <emma:interpretation id="interp182" emma:lang="en-US" emma:confidence="0">
                  <emma:literal>army</emma:literal>
                </emma:interpretation>
                <emma:interpretation id="interp183" emma:lang="en-US" emma:confidence="0">
                  <emma:literal>onyx</emma:literal>
                </emma:interpretation>
                <emma:interpretation id="interp184" emma:lang="en-US" emma:confidence="0">
                  <emma:literal>amyl</emma:literal>
                </emma:interpretation>
              </emma:one-of>
            </emma:emma>
          </inkml:annotationXML>
          <inkml:trace contextRef="#ctx0" brushRef="#br2" timeOffset="242518.026">13917 13747 12255,'19'-50'4773,"-19"21"-516,-12 8 258,12 21-2838,-45-32-774,19 23-387,-8 4-387,2 5 0,0 5 0,5 11-129,4 6 129,3 6-129,6 2 0,2 2 129,6 4-129,5-2 0,1-2 0,0 0 129,1-6-258,5-3 0,1-3 129,-7-20 0,14 21 0,-14-21 129,16 0 0,-16 0 129,20-23 129,-4 2 0,-6-9 129,8-1 0,-4-8 0,8 5 1,-6-3-517,5 9 0,-1 3 0,3 12 0,0 10 0,4 8 0,1 22 0,0 8 0,3 10 0,-1-1 0,-2 6 0,-6-11-388,8 11-2450,-16-22-2064,-1-8-129,-13-20-387,0 0 0</inkml:trace>
          <inkml:trace contextRef="#ctx0" brushRef="#br2" timeOffset="242939.2267">14216 13688 12126,'19'-55'5031,"-6"39"-129,-13 16 0,26 9-1419,-26-9-2580,25 35-387,-12-12-258,3 9 0,-4 0-129,-3 4-129,-2-2-129,-7-4-129,0 2-129,0-7-129,0 2 129,0-27 0,-2 30 0,2-30 129,0 0 129,0 0 258,2-11 387,12-7-129,-5-12 258,11 4 0,-2-12 0,6 6-515,-2-2-130,6 8 0,-3 1 0,4 11 0,-3 8 0,3 6 0,-3 11 0,-2 12 0,-3 4 0,-3 1 0,3 9 0,-12-12 0,12 16-2065,-14-19-2966,6-5-129,-13-17-258,23 8 0</inkml:trace>
          <inkml:trace contextRef="#ctx0" brushRef="#br2" timeOffset="243422.8276">14867 13629 15222,'0'-19'5160,"0"19"-129,30 0-387,-30 0-3483,37 41-387,-14-15-258,11 10-257,-2-2-259,2 1 0,-2-1 0,0-2 0,-2-7 0,-3-5-130,0-6 1,-2-7 0,-2-7 0,0-5 129,-2-15 129,4-5 129,-4-12-128,1-2-130,-4-6 0,1 6 0,-5 2 0,-1 6 0,-4 6 0,-9 25 0,0 0 0,0 0 0,7 27 0,-7 16 0,-13 8 0,-1 10 0,-2 10 0,-5 7 0,-4 9 0,2-1 0,1 1 0,3 0 0,1-1 0,2-5 0,5-2 0,6-14 0,5-8 0,-4-14 0,4-4 0,0-39-388,6 21-902,-6-38-1419,5-8-2451,8-14 0,6-9-129,10-13 0</inkml:trace>
        </inkml:traceGroup>
        <inkml:traceGroup>
          <inkml:annotationXML>
            <emma:emma xmlns:emma="http://www.w3.org/2003/04/emma" version="1.0">
              <emma:interpretation id="{18E12651-57C3-40D1-A3F6-2C09A53AA763}" emma:medium="tactile" emma:mode="ink">
                <msink:context xmlns:msink="http://schemas.microsoft.com/ink/2010/main" type="inkWord" rotatedBoundingBox="17091,13814 19779,13722 19814,14736 17126,14827"/>
              </emma:interpretation>
              <emma:one-of disjunction-type="recognition" id="oneOf38">
                <emma:interpretation id="interp185" emma:lang="en-US" emma:confidence="1">
                  <emma:literal>time</emma:literal>
                </emma:interpretation>
                <emma:interpretation id="interp186" emma:lang="en-US" emma:confidence="0">
                  <emma:literal>tome</emma:literal>
                </emma:interpretation>
                <emma:interpretation id="interp187" emma:lang="en-US" emma:confidence="0">
                  <emma:literal>Time</emma:literal>
                </emma:interpretation>
                <emma:interpretation id="interp188" emma:lang="en-US" emma:confidence="0">
                  <emma:literal>Rime</emma:literal>
                </emma:interpretation>
                <emma:interpretation id="interp189" emma:lang="en-US" emma:confidence="0">
                  <emma:literal>tine</emma:literal>
                </emma:interpretation>
              </emma:one-of>
            </emma:emma>
          </inkml:annotationXML>
          <inkml:trace contextRef="#ctx0" brushRef="#br2" timeOffset="243703.6281">15950 13352 14577,'0'-59'5160,"0"59"-258,0-19 0,11 31-3354,-8 11-645,11 23-258,-5 8-515,6 19-130,-3 5 0,2 7 0,-1 4 0,-3-7 0,3-2 0,-8-16 0,8-5-646,-13-27-1160,0 2-3096,0-17-258,0-17 0,-25 11-258</inkml:trace>
          <inkml:trace contextRef="#ctx0" brushRef="#br2" timeOffset="244046.8287">15601 13752 10191,'-21'-16'5031,"21"16"-129,0 0-129,44-14-1419,17 26-2193,-1-5-387,22 8-258,0-7-129,9 0 0,-4-5-258,0-3 129,-10 0-129,-12-2 129,-15-7 0,-7 4 1,-16-4-259,-6 6 0,-21 3 0,16-7 0,-16 7 0,0 0 0,0 0 0,0 8 0,0 8 0,0 2 0,2 9 0,-2-4 0,5 9 0,-5-9-646,11 15-1547,-8-21-2709,-3-17-258,2 16-129,-2-16-129</inkml:trace>
          <inkml:trace contextRef="#ctx0" brushRef="#br2" timeOffset="244202.8289">16466 13572 12513,'-13'-129'5160,"8"79"-516,0 5 258,5 22-3096,-7-4-903,7 27-774,0 0-903,0 0-3483,0 13-516,7 6-258,2 8-258</inkml:trace>
          <inkml:trace contextRef="#ctx0" brushRef="#br2" timeOffset="245107.6305">16626 13562 14319,'48'12'5160,"-25"4"-387,-3 7-129,-4-5-3354,0 19-645,-7-3-258,0 2-129,-8-1-258,1-4 129,-2-3-258,0-7 129,0-3 0,0-18 0,-5 16 0,5-16 0,0 0 0,0-16 0,5-3 0,6-6 129,3-7 0,7 1 0,4-4 0,2 6 129,1 3-129,3 10 129,-3 7-128,-1 9-130,-4 16 0,-4 9 0,-4 7 0,-1 3 0,-5 6 0,0 0 0,-2-2 0,-4-1 0,3-6 0,-3-6 0,1-3 0,-1-5 0,-3-18 0,8 22 0,-8-22 0,0 0 0,14-9 0,-7-7 0,2-6 0,3-4 0,1-5 0,4-2 0,-1-1 0,2 5 0,0 3 0,0 4 0,0 6 0,-1 9 0,3 5 0,0 8 0,1 12 0,4 6 0,1 3 0,5 0 0,3 0 0,5-4 0,2-6 0,5-8 0,0-7 0,2-2 0,-2-14 0,-3-7 0,-7-8 0,-8-5 0,-12-5 0,-9-2 0,-7 2 0,-10 2 0,-10 5 0,-5 7 0,-3 11 0,-3 12 0,3 4 0,1 19 0,4 7 0,2 12 0,3 2 0,7 6 0,4 2 0,7 2 0,0-1 0,13-5 0,8 1 0,7-6 0,8-4 0,10-7 0,9-5 0,9-9 0,6-2 0,-3-14-259,12 9-2321,-15-11-2451,-7-8-129,-13-8-258,-8 0-129</inkml:trace>
        </inkml:traceGroup>
      </inkml:traceGroup>
    </inkml:traceGroup>
    <inkml:traceGroup>
      <inkml:annotationXML>
        <emma:emma xmlns:emma="http://www.w3.org/2003/04/emma" version="1.0">
          <emma:interpretation id="{DE2E1B97-7566-477F-A480-DAA40F526FCA}" emma:medium="tactile" emma:mode="ink">
            <msink:context xmlns:msink="http://schemas.microsoft.com/ink/2010/main" type="paragraph" rotatedBoundingBox="1474,15620 23041,14896 23110,16951 1543,176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97FEC2-2824-4F8E-B748-3FA2D44F5EE0}" emma:medium="tactile" emma:mode="ink">
              <msink:context xmlns:msink="http://schemas.microsoft.com/ink/2010/main" type="line" rotatedBoundingBox="1474,15620 23041,14896 23110,16951 1543,17675"/>
            </emma:interpretation>
          </emma:emma>
        </inkml:annotationXML>
        <inkml:traceGroup>
          <inkml:annotationXML>
            <emma:emma xmlns:emma="http://www.w3.org/2003/04/emma" version="1.0">
              <emma:interpretation id="{16526C0B-B77C-405C-B2CD-6741F802C83C}" emma:medium="tactile" emma:mode="ink">
                <msink:context xmlns:msink="http://schemas.microsoft.com/ink/2010/main" type="inkWord" rotatedBoundingBox="1482,15843 5776,15699 5838,17531 1543,17675"/>
              </emma:interpretation>
              <emma:one-of disjunction-type="recognition" id="oneOf39">
                <emma:interpretation id="interp190" emma:lang="en-US" emma:confidence="1">
                  <emma:literal>memory</emma:literal>
                </emma:interpretation>
                <emma:interpretation id="interp191" emma:lang="en-US" emma:confidence="0">
                  <emma:literal>Memory</emma:literal>
                </emma:interpretation>
                <emma:interpretation id="interp192" emma:lang="en-US" emma:confidence="0">
                  <emma:literal>•Lemony</emma:literal>
                </emma:interpretation>
                <emma:interpretation id="interp193" emma:lang="en-US" emma:confidence="0">
                  <emma:literal>•Memory</emma:literal>
                </emma:interpretation>
                <emma:interpretation id="interp194" emma:lang="en-US" emma:confidence="0">
                  <emma:literal>Memorex</emma:literal>
                </emma:interpretation>
              </emma:one-of>
            </emma:emma>
          </inkml:annotationXML>
          <inkml:trace contextRef="#ctx0" brushRef="#br3" timeOffset="282688.0965">-37 15449 11610,'-4'-20'4902,"4"20"-516,0 0 258,0 0-2967,0 0-774,4 13-387,-4 3 0,9 10-258,-4 5 0,6 8 0,-2 2-129,1 7 0,1 0 0,1 3 0,-3 1-129,2-4 0,0-4 0,-4-6 0,2-5 0,-4-6 129,-2-9 0,-3-18 0,0 0 129,0 0-129,0-11 0,0-14 129,-5-12-129,-2-7 0,2-8 0,-2-7-129,-1-3 0,5-2 0,-2-2 0,1 7 129,0 4 0,4 11 129,-3 5-129,1 9 1,0 8-130,2 22 0,-1-19 0,1 19 0,0 0 0,16 7 0,1 7 0,5 6 0,3 4 0,1 7 0,6 1 0,-3 3 0,-1 1 0,-3-2 0,-5 1 0,-3-8 0,-1-2 0,-3-6 0,-13-19 0,20 18 0,-20-18-130,17-3 1,-6-15 129,1-9-129,4-5 129,2-5 258,4-6-258,-3 4 130,1 2-130,-2 5 0,-4 3 0,-2 8 0,-5 5 0,-7 16 0,0 0 0,0 0 0,0 0 0,0 0 0,16 9 0,-12 12 0,-1 7 0,5 8 0,-5 7 0,6 6 0,-4 5 0,4 1 0,0-3 0,0 1 0,0-1 0,-4-8 0,6 6-388,-11-25-1805,2 8-2709,-2-4-387,0 1-129,-4-10-258</inkml:trace>
          <inkml:trace contextRef="#ctx0" brushRef="#br3" timeOffset="283218.4975">952 15733 12384,'57'-3'5160,"-27"3"-516,-1 0 258,8 2-3354,-16-2-645,11 0-258,-8-6-129,2 1-129,-4-6-129,-1 2 0,-21 9-129,27-28 0,-27 28 0,0-30-258,0 30 0,-22-25 0,-3 19-129,-5 1 0,-2 5 129,-9 2-129,4 10 129,-2 4 0,5 7 0,4 4 0,6 3 129,7 2 0,6 4 0,11 0 129,0-4 0,16 1 0,7 1 0,7-2 0,4-7 0,7-5-129,4-3 0,-1-9-387,11 13-1677,-7-21-2838,-3 0 129,-1-16-516,-3-4-129</inkml:trace>
          <inkml:trace contextRef="#ctx0" brushRef="#br3" timeOffset="283936.0986">1624 15648 14319,'24'2'5289,"-24"-2"-258,19 25-387,-5-2-3483,-10-5-645,3 5-258,-2 0-387,-3-4-129,4 3-129,-6-22 0,1 28 0,-1-28-129,0 0 258,0 0 0,13-12 258,-6-8 129,0-6 258,4-3-129,-1-7 258,5 6-129,-7-5 0,10 10 129,-4 0-129,8 11-129,-1 5 0,4 9 0,-2 2-129,2 12 0,-2 2-129,-3 7 130,-4 0-130,-4 2 0,-3 2-130,-7-1 1,0-1-129,-2-3 129,0-1-129,0-5 0,0-16 129,0 21 0,0-21 129,0 0 0,0 0 258,9-19 0,1-3 0,8-3 129,0-3-128,5-1-259,0 1 0,4 5 0,-2 2 0,0 5 0,0 5 0,-1 7 0,0 4 0,2 0 0,-1 6 0,2 6 0,-1 4 0,-1 4 0,0 1 0,-5 0 0,-2 8 0,-8-6 0,6 16-1678,-12-16-3353,3 2-387,-7-5 0,0-1-258</inkml:trace>
          <inkml:trace contextRef="#ctx0" brushRef="#br3" timeOffset="284341.6994">2615 15689 12771,'16'-27'5160,"-16"27"-645,0 0 387,0 0-3741,-7 9-645,0 12-129,0 3-387,3 6 129,4 0-129,0 7 0,9 3 129,7 0 0,4 0 0,5-3 0,0-7 129,5-3 129,-5-11 129,3-7 0,-5-11 0,2-16 1,-3-16-517,-1-7 0,-7-12 0,-1-7 0,-6-1 0,-5-3 0,-2 9 0,-13 0 0,1 18 0,-20-4-2065,9 23-3095,-8 9-129,1 9-258,2 5-129</inkml:trace>
          <inkml:trace contextRef="#ctx0" brushRef="#br3" timeOffset="284825.3003">3026 15911 15351,'119'-7'5418,"-65"-5"-258,-11-10-129,-3 8-4128,-13-13-129,0 1-644,-15-4-130,-5-1 0,-7-1 0,0 0 0,-3 0 0,-10 0 0,-3 6 0,-3 2 0,-3 7-388,-6 1-257,3 12-129,-9-3-129,13 9-258,-13-2 129,18 14 0,-7-9 258,23-5 258,-14 22 516,14-22 129,10 12 516,-10-12 258,48 0 129,-21-3 0,21 3 129,-12-9-129,14 7-387,-11-5 1,3 7-646,-6-2 0,-2 2 0,-8 0 0,-2 11 0,-5 1 0,-1 4 0,-2 5 0,-4 3 0,1 6 0,-6-4 0,9 24-1678,-9-18-3353,-2 2-387,-3-7-129,5-2-258</inkml:trace>
          <inkml:trace contextRef="#ctx0" brushRef="#br3" timeOffset="285293.3011">3773 15604 15351,'18'-8'5418,"-2"16"-387,4 11 0,8 15-4128,-3-2-387,7 11 1,0-1-517,-2 3 0,1-6 0,-3-7 0,-1-9-130,-2-11 1,-2-10 0,-2-5 129,-1-19 0,1-4 129,-3-12 130,3-1-259,-5-2 0,0 9 0,-5-2 0,-2 11 0,-4 7 0,-5 16 0,0 0 0,0 43 0,-9 9 0,-7 17 0,-5 13 0,-6 19 0,-3 11 0,-4 7 0,0 2 0,1-2 0,-1-5 0,5-11 0,6-8 0,2-13 0,8-18 0,-1-18 0,9-7 0,-17-35-3226,22-4-2192,-16-6 258,9-17-516,-2-14-129</inkml:trace>
        </inkml:traceGroup>
        <inkml:traceGroup>
          <inkml:annotationXML>
            <emma:emma xmlns:emma="http://www.w3.org/2003/04/emma" version="1.0">
              <emma:interpretation id="{3C035F90-65E2-462E-A9BB-08290B5E92E4}" emma:medium="tactile" emma:mode="ink">
                <msink:context xmlns:msink="http://schemas.microsoft.com/ink/2010/main" type="inkWord" rotatedBoundingBox="6440,15657 15314,15303 15357,16375 6483,16729"/>
              </emma:interpretation>
              <emma:one-of disjunction-type="recognition" id="oneOf40">
                <emma:interpretation id="interp195" emma:lang="en-US" emma:confidence="0.5">
                  <emma:literal>elements-time</emma:literal>
                </emma:interpretation>
                <emma:interpretation id="interp196" emma:lang="en-US" emma:confidence="0">
                  <emma:literal>elements time</emma:literal>
                </emma:interpretation>
                <emma:interpretation id="interp197" emma:lang="en-US" emma:confidence="0">
                  <emma:literal>elements _ time</emma:literal>
                </emma:interpretation>
                <emma:interpretation id="interp198" emma:lang="en-US" emma:confidence="0">
                  <emma:literal>elements slime</emma:literal>
                </emma:interpretation>
                <emma:interpretation id="interp199" emma:lang="en-US" emma:confidence="0">
                  <emma:literal>elements - time</emma:literal>
                </emma:interpretation>
              </emma:one-of>
            </emma:emma>
          </inkml:annotationXML>
          <inkml:trace contextRef="#ctx0" brushRef="#br3" timeOffset="285901.7022">4937 15716 14577,'27'-11'5031,"-27"11"129,28-4-387,-28 4-3612,30 0-387,-8 0-129,8 0-258,2 0-128,5 0-259,4-7 0,4 0 0,-1-5 0,2-3 0,-7-1 0,-7-3 0,-10 1 0,-13-1 0,-9 1 0,-16 4 0,-16 1 0,-13 4 0,-3 6 0,-5 3-388,-1 1 130,-1 14 0,9 4 129,5 8-129,11 5 129,7 3 129,10 6 129,12 2-129,1 0 129,17 3 129,10-2-129,9 1 129,4-6-129,7-3-129,3-8-129,-4-8-129,7-1-129,-10-19-516,14 6-1032,-16-19-2967,0-14 129,-8-12-516,-2-9 258</inkml:trace>
          <inkml:trace contextRef="#ctx0" brushRef="#br3" timeOffset="286166.9026">5552 15155 14706,'-16'-49'5031,"16"49"258,0 0-516,0 0-2838,4 19-902,7 18-1033,-6 4 0,7 14 0,-5 6 0,4 12 0,0 0 0,-2 5 0,0 0 0,3-3 0,2-2 0,-3-11 0,7-1 0,-9-20 0,12 12-2065,-10-28-2966,1-4-387,-12-21 0,0 0-129</inkml:trace>
          <inkml:trace contextRef="#ctx0" brushRef="#br3" timeOffset="286556.9033">5869 15744 15996,'57'-5'5160,"-22"3"0,3-2-258,10 4-3741,-11-7-773,6 0-388,-6 0 0,-1-4 0,-9 1 0,-4-1 0,-23 11 0,19-27 0,-19 27 0,-3-25 0,3 25 0,-34-17 0,11 13 0,-2 4 0,-2 5 0,0 10 0,4 8 0,0 3 0,5 5 0,6 2 0,5 7 0,7-3 0,0 4 0,14-2 0,7-3 0,8-3 0,8-2 0,1-12-646,13 17-1418,-3-24-2709,0-3-258,-5-9-129,1 0-258</inkml:trace>
          <inkml:trace contextRef="#ctx0" brushRef="#br3" timeOffset="287414.9048">6451 15737 14964,'23'0'4902,"6"16"-129,-15 4-387,7 12-3483,-10-6-387,7 12-129,-6-1-258,-1 0-258,1-1-129,-5-9 129,0-1-258,-7-26 0,9 22 0,-9-22 0,9-15 129,-4-11 129,4-8 129,2-3 129,0-10 129,7 6 0,-8-7 258,10 15 0,-8-3 0,6 15 0,-6 1-129,8 15 0,-2 5-129,1 7 0,-1 11-129,0 5 1,0 2-130,-4 3-130,0 2 1,-7-1-258,2 3-129,-9-13 0,6 5-129,-6-24 258,0 21 0,0-21 258,0 0 129,3-13 258,-1-15 129,7 3 258,-4-12 129,9 5-129,-3-7-128,7 8-517,0 3 0,3 8 0,0 6 0,4 12 0,0 2 0,-2 11 0,2 12 0,-2 4 0,-3 3 0,-2 2 0,-2 2 0,-6-6 0,1 4 0,-11-12-388,12 5-4514,-12-25-129,0 30 0,0-30-387</inkml:trace>
          <inkml:trace contextRef="#ctx0" brushRef="#br3" timeOffset="287882.9057">7347 15815 14190,'86'-7'4902,"-40"5"-258,-1-3 129,1 5-2967,-12-7-903,5 2-258,-11-8-258,-1 2 0,-9-5-257,-18 16-130,9-32 0,-11 16 0,-14 2 0,-6 0 0,-4 7 0,-6 2 0,1 5 0,-2 0-259,4 8 130,4 7 0,4 4 0,5 4 0,7 8 129,7 1 0,2 5 0,13 7 0,6-3 0,8 0 0,5-2 129,4-5-129,3-4-129,0-10-129,7-2-387,-19-22-2193,7-3-1806,-6-7 0,-3-6-258,-7-5-258</inkml:trace>
          <inkml:trace contextRef="#ctx0" brushRef="#br3" timeOffset="288288.5064">7904 15719 14964,'7'-19'5031,"11"24"-129,-5 13-258,-13-18-2967,21 42-645,-10-20-515,6 8-517,-4-1 0,-3-1 0,1 0 0,-7-6 0,3-1-259,-7-21-128,3 27-129,-3-27 129,0 0 129,0-13 129,4-12 258,3-1 129,-2-13 129,8 1 129,-2-6 0,8 6-386,-3 1-130,7 9 0,-3 3 0,5 11 0,0 5 0,-1 9 0,0 9 0,-1 14 0,-4 5 0,-1 6 0,2 7 0,-8 0 0,4 9 0,-9-11 0,7 12-775,-14-21-3482,2-1-774,0-13 129,-2-16-258,0 0 0</inkml:trace>
          <inkml:trace contextRef="#ctx0" brushRef="#br3" timeOffset="288943.7075">8529 15196 17157,'1'-21'4773,"-1"21"258,0 0-258,38 35-3740,-35-1-1033,8 14 0,-4 4 0,2 8 0,-2 3 0,2 2 0,0 1 0,-2-7 0,4 3 0,-8-17 0,10 8-1033,-13-33-1547,3 6-1677,-3-26-645,0 0-129,-19 0 0,1-23 0,0-9 1419,0 0 2451,-1 2 2193,-4-2 2709,5 0 774,11 7 258,5 5-129,4 3 0,21 13-1032,0-14-1419,34 18-774,-2-9-387,21 9-258,-1-7-515,9 5-259,-8-1 0,-6 1 0,-13 0 0,-15 2 0,-17 0 0,-25 0 0,0 0 0,-11 15 0,-10-5 0,-6-1 0,6 2 0,2-2 0,19-9 0,-15 21-259,17-5 259,14 0 0,7 2 129,7 3 1,4 2-130,4 4 0,-5-2 0,3 5 0,-9-7 0,-2 4 0,-13-4 0,-8 2 0,-4-25 0,-22 32 0,-8-20 0,-14-6 0,-1 8 0,-24-14-3613,10 0-1418,-5-5 0,7 1-258</inkml:trace>
          <inkml:trace contextRef="#ctx0" brushRef="#br3" timeOffset="289723.7086">9717 15634 14061,'14'-4'4902,"9"4"-129,16 0-129,13-3-2193,28 6-1161,0-3-644,20 4-646,1-4 0,7 0 0,-4 0 0,-3 0 0,-14 0 0,-12-2 0,-15-3 0,-13 3 0,-12-3 0,-12-3 0,-23 8 0,13-19 0,-13 19 0,-20-27 0,-1 13 0,-9-7 0,-2 5 0,0-4 0,3 6 0,2 1 0,10 5 0,17 8 0,-22-13 0,22 13 0,0 0 0,31 14 0,-7-3 0,10 5 0,4 2 0,4 3 0,-3 2 0,2 0 0,-7 0 0,-9 2 0,-11 0 0,-12-2 0,-4 4 0,-26-14 0,-6 8-4903,-9-5-257,-3 2 0,-7-6-258</inkml:trace>
          <inkml:trace contextRef="#ctx0" brushRef="#br3" timeOffset="290254.1098">11624 14963 15996,'7'-55'4902,"-7"55"129,0 0-387,0 0-3225,16 39-644,-13 6-775,8 19 0,-4 3 0,4 12 0,-2 2 0,1 3 0,3 0 0,-3-4 0,5-4 0,-5-8 0,3-1 0,-10-19 0,13 8-2581,-16-28-2321,0-5-258,0-23-129,-25 5-129</inkml:trace>
          <inkml:trace contextRef="#ctx0" brushRef="#br3" timeOffset="290581.7104">11337 15518 14319,'20'-9'4902,"6"8"-129,12 1-129,6-4-1935,17 6-1548,-6-2-902,13 3-259,-4-3 0,5 0 0,-5 0 0,-4-3 0,-8-4 0,-6 1 0,-12-1 0,-7 4 0,-9-1 0,-18 4 0,16 0 0,-16 0 0,0 0 0,0 9 0,0-9 0,0 27 0,0-1 0,-8-4-4387,8 3-515,-7-4-129,2 4-387</inkml:trace>
          <inkml:trace contextRef="#ctx0" brushRef="#br3" timeOffset="290831.3108">11935 15285 15867,'0'-87'4386,"0"51"0,5 20-903,-5 16-6837,0 0-903,7 9-258,-3 11-258</inkml:trace>
          <inkml:trace contextRef="#ctx0" brushRef="#br3" timeOffset="291377.3116">12241 15426 15867,'62'16'4902,"-33"-4"129,-3 8-387,-4-13-3225,1 20-903,-13-4-128,-2 2-388,-3 1-259,-5-6 1,0 1-129,0-21 129,-7 27-129,7-27 129,0 0 129,0 0 0,0-11 129,9-10 0,3-6 129,4-5 129,2-3-258,5-1 258,-5 0-129,5 8 129,-2 3-129,2 11 129,-1 5-129,1 9 0,0 7 259,0 14-388,-3 4 0,-3 4 0,-1 1 0,-1 0 0,-5-1 0,-4-3 0,-1-3 0,-5-5 0,0-18 0,4 22-259,-4-22 130,0 0 0,10-9 258,-1-7 129,-2-9-128,13 0-130,-4-5 0,5 1 0,-1 3 0,1 6 0,-1 2 0,3 7 0,0 6 0,-4 5 0,3 9 0,-1 9 0,-3 7 0,-4 3 0,-1 6 0,-8 0 0,2 5 0,-9-16-259,2 9-4643,-3-11-258,-3 1 0,6-22-258</inkml:trace>
          <inkml:trace contextRef="#ctx0" brushRef="#br3" timeOffset="291798.5125">13066 15520 13287,'91'0'4644,"-39"0"0,6 0 129,-12-5-2838,26 5-903,-15-2-258,12-2-258,-16-8-129,4-1 0,-9-4-258,-9-3 0,-10-1-258,-13-1 129,-13 1-129,-6 1 129,-19 6-258,-8 4 129,-9 6-129,-7 4 129,0 9 129,-4 9-258,7 7 258,0 5-129,8 4 258,6 3-258,15 2 258,12 2-129,6-4 129,21 1 0,9-4-129,15-8 0,10-1-129,3-16-774,13 2-3096,-14-11-774,-6 0 0,-7-11-258</inkml:trace>
        </inkml:traceGroup>
        <inkml:traceGroup>
          <inkml:annotationXML>
            <emma:emma xmlns:emma="http://www.w3.org/2003/04/emma" version="1.0">
              <emma:interpretation id="{0205B46A-AEF9-4983-BC1F-E177F677F6DE}" emma:medium="tactile" emma:mode="ink">
                <msink:context xmlns:msink="http://schemas.microsoft.com/ink/2010/main" type="inkWord" rotatedBoundingBox="16026,15060 18773,15102 18751,16543 16005,16502"/>
              </emma:interpretation>
              <emma:one-of disjunction-type="recognition" id="oneOf41">
                <emma:interpretation id="interp200" emma:lang="en-US" emma:confidence="1">
                  <emma:literal>delay</emma:literal>
                </emma:interpretation>
                <emma:interpretation id="interp201" emma:lang="en-US" emma:confidence="0">
                  <emma:literal>deary</emma:literal>
                </emma:interpretation>
                <emma:interpretation id="interp202" emma:lang="en-US" emma:confidence="0">
                  <emma:literal>denary</emma:literal>
                </emma:interpretation>
                <emma:interpretation id="interp203" emma:lang="en-US" emma:confidence="0">
                  <emma:literal>derby</emma:literal>
                </emma:interpretation>
                <emma:interpretation id="interp204" emma:lang="en-US" emma:confidence="0">
                  <emma:literal>delays</emma:literal>
                </emma:interpretation>
              </emma:one-of>
            </emma:emma>
          </inkml:annotationXML>
          <inkml:trace contextRef="#ctx0" brushRef="#br3" timeOffset="292765.7142">14790 15431 13545,'37'-28'4644,"-31"12"-258,-8-2 129,-23-2-3612,0 10-258,-9-3-645,-5 8 129,-4 3-129,1 2 0,3 11 258,3 6-387,7 5 387,10 1-387,8 4 516,8 3-387,3-2 387,9 3-258,7-7 0,8 1 129,0-7 129,4-2 0,-3-11 0,7-5 0,-4-1 0,6-15 0,-7-13-257,0-5-130,-6-12 0,-1-9 0,-6-11 0,-4-10 0,-4-11 0,-6-8 0,-4 5 0,-8 2 0,-1 12 0,1 10 0,-2 16 0,1 20 0,13 30 0,-21 4 0,15 29 0,5 21 0,1 6 0,1 13 0,12 7 0,5 6 0,7-5 0,7-8 0,5-7 0,2-12 0,2-8 0,2-12 0,-2-9 0,1-9 0,-1-11 0,2-5 0,-4-5 0,0-13 0,-1-5 0,-5-8 0,-4 1 0,-8-4 0,-3 4 0,-9 2 0,-9 3 0,0 9 0,0 16 0,-34-6 0,13 8 0,-2 16 0,-1 5 0,3 6 0,3 4 0,9 5 0,4-1 0,5 0 0,11-1 0,12-6 0,7-1 0,9-8 0,8-1 0,1-12-388,7-2-128,-7-8-387,16 0-1419,-14-17-2580,-8-8 0,-8-9-387,-6-8-129</inkml:trace>
          <inkml:trace contextRef="#ctx0" brushRef="#br3" timeOffset="293389.7153">15957 14575 13803,'16'-19'5160,"-16"19"-129,0 0-129,0 19-3483,0 21-516,-9 0-258,9 21-129,-5 3-128,5 12-388,0 3 0,3 1 0,8-2 0,5-7 0,2-7 0,1-12 0,4-6 0,-1-12 0,2-6-130,0-13-386,2-5 258,-1-10-129,5 0-129,-3-12 129,3-10-258,-7-8 387,2-5 0,-7-6 258,-4-4-129,-5 4 258,-7-1 0,-2 10 129,-2 3 0,-7 13 0,-8 9-129,1 7 129,-2 7-129,-2 11 0,4 5-129,0 4 0,4 1 129,3 1 0,4-3-129,5-1 0,0 0 0,1-2-129,8-3 387,2-4-387,-11-16 129,32 18 0,-14-15 129,3-3 129,0-3 0,6-8 129,-4-7-129,7 0 1,-5-3-259,6 5 0,-7 0 0,1 2 0,2 8-130,-27 6-1289,48-7-3354,-30 7-516,1 0 129,-19 0-516</inkml:trace>
          <inkml:trace contextRef="#ctx0" brushRef="#br3" timeOffset="293764.116">16654 15138 13803,'0'0'5289,"0"0"-516,23 3 129,-23-3-3612,48 37-516,-16-13-387,9 4 0,-2-5-129,0 2-258,0-7 0,-3-2 0,-4-7 0,0-7-129,-2-2 129,-1-8 129,-1-8-129,3-5 258,-7-6 0,3 4 0,-7-2-128,-3 6-130,-17 19 0,16-14 0,-16 14 0,0 35 0,-7 6 0,-5 9 0,-6 9 0,0 10 0,-3 4 0,-2 2 0,1 3 0,-2-7 0,9 7-259,-15-26-2321,9 8-2580,-1-15-258,6-8-129,-1-17 0</inkml:trace>
        </inkml:traceGroup>
        <inkml:traceGroup>
          <inkml:annotationXML>
            <emma:emma xmlns:emma="http://www.w3.org/2003/04/emma" version="1.0">
              <emma:interpretation id="{186035DA-A2E6-443C-8BFF-0467611DA2A1}" emma:medium="tactile" emma:mode="ink">
                <msink:context xmlns:msink="http://schemas.microsoft.com/ink/2010/main" type="inkWord" rotatedBoundingBox="19151,15061 23042,14931 23082,16118 19191,16249"/>
              </emma:interpretation>
              <emma:one-of disjunction-type="recognition" id="oneOf42">
                <emma:interpretation id="interp205" emma:lang="en-US" emma:confidence="0.5">
                  <emma:literal>device,</emma:literal>
                </emma:interpretation>
                <emma:interpretation id="interp206" emma:lang="en-US" emma:confidence="0">
                  <emma:literal>device.</emma:literal>
                </emma:interpretation>
                <emma:interpretation id="interp207" emma:lang="en-US" emma:confidence="0">
                  <emma:literal>device</emma:literal>
                </emma:interpretation>
                <emma:interpretation id="interp208" emma:lang="en-US" emma:confidence="0">
                  <emma:literal>devise,</emma:literal>
                </emma:interpretation>
                <emma:interpretation id="interp209" emma:lang="en-US" emma:confidence="0">
                  <emma:literal>devise.</emma:literal>
                </emma:interpretation>
              </emma:one-of>
            </emma:emma>
          </inkml:annotationXML>
          <inkml:trace contextRef="#ctx0" brushRef="#br3" timeOffset="294403.7171">17929 15314 12642,'48'-29'4773,"-39"10"-129,-5-1-129,-4 20-3354,-14-39-387,-4 23-387,-12 0-129,-2 5-129,-6 8 0,1 3 0,0 5-129,1 11 0,6 7-129,3 4 129,7 5 129,6 0-258,9 3 258,5-3-258,2-1 258,15-3-258,5-7 516,6-3-258,1-9 258,5-7 0,-4-7 0,5-11 129,-3-16-258,2-11 129,-9-10-258,-2-17 0,-3-12-258,-4-12 129,-6-6-129,-4-3 0,-4 7 129,-2 11-129,-2 10 258,-5 18-258,0 18 129,7 39 0,0 0 0,-20 21 0,18 27-129,2 20 258,0 9-129,11 11 129,1 7 0,8-1 0,5-1 129,5-12-258,4-6 0,-2-16-258,5-6-129,-5-19-516,9 5-1032,-18-21-3096,7-7 0,-8-10-387,-3-1 0</inkml:trace>
          <inkml:trace contextRef="#ctx0" brushRef="#br3" timeOffset="294793.7178">18491 15239 10836,'25'-7'4902,"-25"7"0,32 0-129,-7 9-2193,-3-9-1290,19 0-516,-8-6-258,8 1-129,-3-7 0,-3-1-129,-8-3 0,-8-2-129,-10-1 0,-9-1 0,-5 4-129,-15-3 0,-4 8-129,-7 4 0,1 7 0,-4 0-129,4 14 129,3 6 0,6 8 0,5 6 0,7 5 129,9 0-129,4 4 258,15-2-129,8-4 129,8-1-258,5-6 129,1-7-129,1-7-129,-6-12-129,5-1-387,-18-10-774,14-4-2709,-15-8-516,-3-4-129,1-2-387</inkml:trace>
          <inkml:trace contextRef="#ctx0" brushRef="#br3" timeOffset="295121.3184">19148 15209 11739,'18'-29'5031,"-18"29"-387,0 0 387,0 0-2838,16 0-903,-16 0-516,17 36-258,-6-13 0,9 9-129,-4-2 0,5 4-258,-1-4 1,-3-3-130,-1-4 0,-1-3 0,-15-20 0,23 23 0,-23-23 0,19 0 0,-8-16 0,0-7 0,1-11 0,2-9 0,2-5 0,-1-5 0,1 3 0,-8-2 0,7 15-517,-15-11-2450,3 23-2193,-3 9 0,0 16-258,0 0-387</inkml:trace>
          <inkml:trace contextRef="#ctx0" brushRef="#br3" timeOffset="295292.9187">19630 15104 14706,'35'39'5289,"-19"-14"-258,2 1-387,-9 1-3999,4 3-645,-1 4-774,-12-14-3225,0-1-774,0-19-387,-2 16-129,2-16-387</inkml:trace>
          <inkml:trace contextRef="#ctx0" brushRef="#br3" timeOffset="295433.3186">19705 14897 12255,'0'-131'4902,"0"77"-516,0 13 0,0 18-3483,0 23-2967,0 0-2322,19 0-129,-8 18-516,1 4-387</inkml:trace>
          <inkml:trace contextRef="#ctx0" brushRef="#br3" timeOffset="295682.9194">20043 14906 13287,'23'16'5160,"-13"0"-129,-6 2-129,-1 23-3354,-4-14-774,-3 10-258,-5 2-258,-1 2-129,1 0 0,2 0-129,5-4 129,2-5-258,12-1 0,10-10-258,17 2-387,-4-14-3225,22-6-903,4-3 0,6-8-516,1-14-387</inkml:trace>
          <inkml:trace contextRef="#ctx0" brushRef="#br3" timeOffset="307258.1397">20560 15129 11094,'34'0'4773,"-13"-2"-129,1 2 0,13 3-2580,-17-3-903,14 0-387,-5 0-258,5 0 0,2-8-129,6 0-129,1-6 0,2 2-129,-6-4 129,3-2-129,-8-2 0,-4-5-129,-12 2 129,-11-3-258,-5 1 129,-10-2-129,-6 4 129,-9 2-129,-2 8 0,-5 8 0,-2 5 0,-1 12 0,1 13 129,0 5 0,2 6-129,2 7 129,5-1 0,4 5 129,6-3 0,8-3 0,7-2-129,9-2 258,13-4-258,8-7 258,7-4-258,9-10 0,10-1-129,-1-11-387,9 5-516,-20-5-3741,10-2-129,-12-8-387,-3 1-129</inkml:trace>
          <inkml:trace contextRef="#ctx0" brushRef="#br3" timeOffset="310814.9459">21526 15404 6966,'23'-1'4773,"-23"1"-387,0 0 129,0 0-1419,0 0-1290,0 0-774,0 0-129,0 0-129,0 0-129,0 0-258,0 0 0,0 0-129,0 0 129,0 0-129,0 0 0,0 0-258,0 0 129,0 0 0,0 0-129,0 0 258,0 0-387,-2 17 258,2-17-645,-7 47-1032,-5-19-3354,-11 2 129,-9 4-258,-9 3-645</inkml:trace>
        </inkml:traceGroup>
      </inkml:traceGroup>
    </inkml:traceGroup>
    <inkml:traceGroup>
      <inkml:annotationXML>
        <emma:emma xmlns:emma="http://www.w3.org/2003/04/emma" version="1.0">
          <emma:interpretation id="{5ED3566B-71A2-4165-A50A-1A450E541C4B}" emma:medium="tactile" emma:mode="ink">
            <msink:context xmlns:msink="http://schemas.microsoft.com/ink/2010/main" type="paragraph" rotatedBoundingBox="1555,16764 20034,16433 20065,18169 1586,185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0D86B4-C74C-4691-BEE7-5E013BFDCA1E}" emma:medium="tactile" emma:mode="ink">
              <msink:context xmlns:msink="http://schemas.microsoft.com/ink/2010/main" type="line" rotatedBoundingBox="1555,16764 20034,16433 20065,18169 1586,18500"/>
            </emma:interpretation>
          </emma:emma>
        </inkml:annotationXML>
        <inkml:traceGroup>
          <inkml:annotationXML>
            <emma:emma xmlns:emma="http://www.w3.org/2003/04/emma" version="1.0">
              <emma:interpretation id="{5DA79D8A-4F36-44BF-8661-B85E7777EC27}" emma:medium="tactile" emma:mode="ink">
                <msink:context xmlns:msink="http://schemas.microsoft.com/ink/2010/main" type="inkWord" rotatedBoundingBox="1563,16811 8017,16769 8028,18417 1573,18459"/>
              </emma:interpretation>
              <emma:one-of disjunction-type="recognition" id="oneOf43">
                <emma:interpretation id="interp210" emma:lang="en-US" emma:confidence="0.5">
                  <emma:literal>propagation</emma:literal>
                </emma:interpretation>
                <emma:interpretation id="interp211" emma:lang="en-US" emma:confidence="0">
                  <emma:literal>Propagation</emma:literal>
                </emma:interpretation>
                <emma:interpretation id="interp212" emma:lang="en-US" emma:confidence="0">
                  <emma:literal>propagations</emma:literal>
                </emma:interpretation>
                <emma:interpretation id="interp213" emma:lang="en-US" emma:confidence="0">
                  <emma:literal>Propagations</emma:literal>
                </emma:interpretation>
                <emma:interpretation id="interp214" emma:lang="en-US" emma:confidence="0">
                  <emma:literal>propagator</emma:literal>
                </emma:interpretation>
              </emma:one-of>
            </emma:emma>
          </inkml:annotationXML>
          <inkml:trace contextRef="#ctx0" brushRef="#br3" timeOffset="312640.1491">102 16738 13545,'31'-69'4773,"-1"46"129,6 3-258,19 17-3483,-11-4-258,15 7-387,-6 3 129,6 15-387,-11 3 0,-7 6-129,-11 0 129,-7 1 0,-14-1 0,-9 1-258,-11-4 129,-15-1-129,-10-6 0,-8-2-129,-6-5 0,-5-4 0,0-1-258,-4-5 129,7 0-387,-3-4-387,23 4-1935,-5 0-1935,8 0 0,6 0-129,7 0-387</inkml:trace>
          <inkml:trace contextRef="#ctx0" brushRef="#br3" timeOffset="312312.5486">74 16836 11223,'-5'-19'5160,"5"19"-258,0 0 0,0 0-1806,0 0-1806,0 0-516,16 28-129,-11-3-129,6 16-257,-2 3-259,1 10 0,1 5 0,0 1 0,-1 2 0,1-1 0,-2-4 0,0-7 0,-2-6 0,0-7 0,-2-5 0,-1-10 0,-2-1 0,-2-21-388,0 23-386,0-23-1677,-15-9-2451,15 9-129,-19-30-129,8 5-387</inkml:trace>
          <inkml:trace contextRef="#ctx0" brushRef="#br3" timeOffset="313279.7503">700 16945 11223,'62'3'4902,"-30"1"-258,-5-2 129,-27-2-2967,45 0-645,-45 0-258,40 0-129,-40 0 0,38-7-258,-38 7 0,34-27-129,-22 6 1,4-1-388,-3-3 0,-5-1 0,-2 1 0,-6 0 0,0 0 0,-11 2 0,-1 7-130,-8 0-128,1 7-129,-5-2 0,5 11-129,-3-3 0,22 3 0,-30 1 0,30-1 0,0 0 258,-7 24 0,7-24 129,16 16 258,7-8 129,0-6 0,11 5 258,-4-7 0,11 0 129,-9 0 0,6 0-129,-10-1 0,2-1-128,-8-2-388,-1 1 0,-21 3 0,27 0 0,-27 0 0,19 0 0,-19 0 0,18 10 0,-18-10 0,14 31 0,-7-12 0,-3 6 0,1 4 0,-5-3 0,0 13-388,-3-21-1418,3 11-3225,0-6-258,0 0-129,0-7-129</inkml:trace>
          <inkml:trace contextRef="#ctx0" brushRef="#br3" timeOffset="313669.7509">1689 16763 9546,'-21'-10'5031,"-11"10"-129,16 12-258,3 13-2193,-12-14-1032,20 17-645,-9-8-129,10 10-258,1-3 0,3 3-129,2-7 0,8 6 129,1-10-129,5 4 129,-16-23-129,32 25 129,-14-25-129,3 0-128,-5-3-130,4-13 0,-4-6 0,0-8 0,-4-4 0,-3-5 0,-7-2 0,-2-3 0,-7 1 0,-9 4 0,-2 7 0,-9 3 0,6 20 0,-18 2-4774,14 7-773,2 4 258,23-4-645</inkml:trace>
          <inkml:trace contextRef="#ctx0" brushRef="#br3" timeOffset="314418.5523">2038 16690 11223,'37'-33'5160,"-5"24"-387,7 7 129,18 11-2709,-19-2-903,17 16-387,-14-2-258,1 10-129,-8-3 0,-5 2-129,-10-5-128,-6-2-259,-13-5 0,0-18 0,-27 23 0,-7-17 0,-9-3 0,-12-3 0,-2 0-259,-14-5-1418,18 5-3354,-6-2-258,9 2-129,4 0-258</inkml:trace>
          <inkml:trace contextRef="#ctx0" brushRef="#br3" timeOffset="314090.9516">2096 16682 11223,'9'-18'5160,"-9"18"-645,0 0 387,0 26-2967,-14-6-1032,11 14-258,-5 3-129,8 15-129,0 1-129,6 13 129,4-4-258,10 6 129,0-4-129,3-2 0,-2-5-129,0-5 129,-3-6-258,-4-12 129,-3-1-258,-7-11 0,1-1-129,-5-21-516,0 23-1290,0-23-2838,-27 0 258,27 0-516,-32-26 129</inkml:trace>
          <inkml:trace contextRef="#ctx0" brushRef="#br3" timeOffset="315744.5546">2979 16724 12900,'-25'-32'5031,"9"18"-258,-4 12-516,-12-12-2580,32 14-774,-39 0-387,20 11-129,-1 3-129,4 4-129,0 3 0,5 2-129,2 0 0,4 2 129,3-2-129,2 0 0,0-1-129,6-3 129,3-1-129,-9-18 129,23 21-129,-23-21 129,28 4 0,-28-4 0,29-11 129,-13-1 129,-4-6 0,-12 18 0,23-35 129,-10 17-129,-6-2 0,2 4-129,-2-2 1,-7 18-130,16-26 0,-16 26 0,21-15 0,-21 15 0,30 0 0,-8 8 0,1 9 0,7 5 0,6 1 0,5 4 0,1 1 0,6-3 0,0-6 0,2-3 0,3-8 0,-1-7 0,-4-1 0,-2-7 0,-7-7 0,-1-6 0,-8-4 0,-7-5 0,-7 1 0,-7-1 0,-9 1 0,0-1 0,-9 6 0,-5 4 0,-6 6 0,-1 8 0,-4 5 0,-2 2 0,1 12 0,1 4 0,2 5 0,1 2 0,1 3 0,5-1 0,2 1 0,5-1 0,4 0 0,1-4 0,4-2 0,2-5 0,8 0 0,-10-16 0,32 16 0,-14-16 0,5-7 0,2-13 0,-2-5 0,2-5 0,-2-5 0,-1-1 0,-6 1 0,0 8 0,-7 2 0,-9 25 0,12-21 0,-12 21 0,0 17 0,0 14 0,0 11 0,2 12 0,1 11 0,1 16 0,1 7 0,4 3 0,-2 5 0,0 0 0,1-5 0,-5-2 0,-3-11 0,0-10 0,0-9 0,-7-8 0,-4-12 0,-1-7 0,-8-14 0,-1-9 0,-2-9 0,-7-11 0,-4-15 0,-3-12 0,-6-8 0,2-13 0,-4-1 0,5-4 0,2 2 0,6 1 0,9 8 0,2 3 0,19 18 0,-7-14-1936,18 24-3224,7-1-258,11 9 0,1-4-258</inkml:trace>
          <inkml:trace contextRef="#ctx0" brushRef="#br3" timeOffset="316524.556">4743 16767 11223,'0'0'4902,"0"0"-258,-10-18-129,10 18-2193,-20 0-1806,2 0-387,0 0-387,18 0-387,-37 5-645,37-5-774,-28 13-129,22 3 0,-11-16 387,17 0 645,0 0 516,-16 9 774,16-9 1032,0 0 774,0 0 258,0 0 129,0 0-129,0 0-516,0 0-258,0 0-387,0 0-129,0 0-129,0 0-129,0 0-257,0 0-388,0 0 0,0 0 0,-15-13 0,15 13 0,-26-16 0,6 9 0,-7-2 0,-6 4 0,-5 1 0,-3 4 0,-3 4 0,-1 8 0,3 6 0,1 7 0,7 4 0,7 4 0,8 1 0,8 2 0,9-2 0,2-2 0,6-2 0,10-5 0,3-4 0,4-7 0,0-5 0,2-7 0,2-2 0,0-7 0,-1-13 0,1-1 0,0-7 0,-2-6 0,0-4 0,-1-1 0,0 4 0,-7 3 0,1 5 0,-2 6 0,2 8 0,0 11 0,1 6 0,3 17 0,-1 8 0,2 5 0,2 6 0,-5 1 0,4 9 0,-15-21-1291,15 6-3482,-17-15-516,2-4-129,-9-16-129</inkml:trace>
          <inkml:trace contextRef="#ctx0" brushRef="#br3" timeOffset="316805.3565">4843 16475 13416,'19'-124'5289,"-8"76"-258,2 9-129,4 28-2193,-17 11-1806,20 23-386,-16 18-517,1 16 0,-2 9 0,3 10 0,-3 4 0,3 6 0,-3-3 0,4-5 0,0-1 0,-1-17 0,1-1 0,-7-25-130,14 16-2321,-14-50-2709,-5 17-129,5-17-129,-22-26-129</inkml:trace>
          <inkml:trace contextRef="#ctx0" brushRef="#br3" timeOffset="317070.5566">4855 16881 5289,'-28'-59'5031,"19"40"-258,9 19 129,9-11-1419,0-5-516,28 18-903,-10-6-516,24 4-258,-8 0-387,14 0-386,-4-2-517,1 0 0,-8-1 0,-5 1 0,-11 0 0,-5 2 0,-7 0 0,-18 0 0,14 24 0,-12-8 0,1 5 0,1 2 0,3 4 0,-7-8 0,11 19-646,-11-22-4385,2 3-387,-2-19 129,0 0-645</inkml:trace>
          <inkml:trace contextRef="#ctx0" brushRef="#br3" timeOffset="317210.9572">5231 16605 15996,'-6'-105'4902,"5"66"-129,1 11-645,0 6-4773,0 22-3483,0 0-774,8 14 0,3 13-516</inkml:trace>
          <inkml:trace contextRef="#ctx0" brushRef="#br3" timeOffset="317585.3576">5864 16769 13029,'-2'-27'5160,"-26"9"-258,8 15-129,-3 13-2451,-7-1-1548,7 16-387,-4 0-129,4 9 0,1 3-258,10 4 0,3 0 129,9 0-129,0-2 129,14-3 129,6-10 0,8 1-128,1-15-130,5-1 0,-4-11 0,4-2 0,-8-19 0,3-4 0,-10-9 0,-3-5 0,-5-2 0,-9-5 0,1 10 0,-8-13-1936,3 20-3224,-3-1-258,3 10-258,-1 4 0</inkml:trace>
          <inkml:trace contextRef="#ctx0" brushRef="#br3" timeOffset="317959.7585">5864 16769 16512,'117'19'5160,"-81"17"129,-18-18-258,5 12-4256,-9-7-775,2 4 0,-5 1 0,-4-5 0,-2 2 0,-3-9 0,0 0-388,-2-16 1,0 0 129,0 0 129,0 0 258,16-21 0,-9-8 258,5-1 0,-3-7-257,7 1-130,-3-1 0,4 7 0,-2 3 0,2 9 0,3 11 0,1 7 0,1 18 0,-1 12 0,2 7 0,-1 8 0,1 8 0,-4-3 0,1 5 0,-11-17 0,17 2-4903,-15-9-386,2-1 0,-3-10-258</inkml:trace>
        </inkml:traceGroup>
        <inkml:traceGroup>
          <inkml:annotationXML>
            <emma:emma xmlns:emma="http://www.w3.org/2003/04/emma" version="1.0">
              <emma:interpretation id="{6E47854D-B57E-4C01-AC6F-BF2E4E0E6F4B}" emma:medium="tactile" emma:mode="ink">
                <msink:context xmlns:msink="http://schemas.microsoft.com/ink/2010/main" type="inkWord" rotatedBoundingBox="8715,16739 12209,16956 12125,18302 8631,18085"/>
              </emma:interpretation>
              <emma:one-of disjunction-type="recognition" id="oneOf44">
                <emma:interpretation id="interp215" emma:lang="en-US" emma:confidence="1">
                  <emma:literal>delay,</emma:literal>
                </emma:interpretation>
                <emma:interpretation id="interp216" emma:lang="en-US" emma:confidence="0">
                  <emma:literal>delays</emma:literal>
                </emma:interpretation>
                <emma:interpretation id="interp217" emma:lang="en-US" emma:confidence="0">
                  <emma:literal>delay.</emma:literal>
                </emma:interpretation>
                <emma:interpretation id="interp218" emma:lang="en-US" emma:confidence="0">
                  <emma:literal>delay;</emma:literal>
                </emma:interpretation>
                <emma:interpretation id="interp219" emma:lang="en-US" emma:confidence="0">
                  <emma:literal>delay)</emma:literal>
                </emma:interpretation>
              </emma:one-of>
            </emma:emma>
          </inkml:annotationXML>
          <inkml:trace contextRef="#ctx0" brushRef="#br3" timeOffset="318677.3596">7394 17002 13545,'25'-43'4773,"-24"23"0,-1-1-129,-5-13-2451,0 18-1032,-15-12-387,2 10-258,-7 2-258,1 7-128,-7 6-130,3 3 0,-1 9 0,3 8 0,3 8 0,3 5-130,6 2 130,5 2 0,7 2 0,2-1 130,2-3-130,10 0 0,3-5 0,4-6 0,-1-10 0,7-4 0,-4-7 0,4-16 0,-4-10 0,3-10 0,-5-14 0,-1-5 0,-4-9 0,-5-5 0,-4-6 0,-5-2 0,0-1 0,-3 5 0,-4 4 0,-4 10 0,-1 9 0,3 13 0,0 9 0,9 28 0,-16-2 0,12 16 0,4 20 0,0 12 0,9 9 0,4 13 0,3 5 0,5 1 0,2 3 0,2-4 0,2-4 0,-2-5 0,1-5 0,-6-15 0,8 1 0,-10-27 0,19 14-2323,-6-32-2708,-1 0-129,-3-22 0,5-3-129</inkml:trace>
          <inkml:trace contextRef="#ctx0" brushRef="#br3" timeOffset="319020.5603">7838 16845 14448,'11'-23'5031,"-11"23"-258,27-12 0,5 15-2709,-16-3-774,21 0-902,-7-5-388,6 3 0,-4-5 0,-2 2 0,-8-4 0,-22 9 0,16-22 0,-16 22 0,-18-16 0,-7 15 0,-4 1 0,-6 0 0,1 10 0,0 8 0,6 5 0,3 4 0,9 7 0,5 1 0,11 6 0,6-3 0,18 6-517,7-10 130,11 5 0,3-12 0,10-1-129,-3-17 0,8 7-645,-16-16-2451,3-12-903,-6-8 258,-8-8-516,-2-6-258</inkml:trace>
          <inkml:trace contextRef="#ctx0" brushRef="#br3" timeOffset="319316.9609">8424 16363 16770,'-16'-48'4902,"16"48"129,-8-27-258,8 27-3482,0 0-1291,2 29 0,-2-2 0,2 6 0,0 8 0,3 9 0,0 7 0,4 2 0,0 5 0,2-2 0,5-2 0,-5-6 0,8-3 0,-6-17 0,15 9-646,-28-43-3740,43 27-774,-13-27 387,7 0-387,4-13 258</inkml:trace>
          <inkml:trace contextRef="#ctx0" brushRef="#br3" timeOffset="320112.5623">9002 16733 11868,'16'-53'4902,"-16"31"-258,0 22 129,-32-28-516,32 28-2580,-47-2-1031,26 6-646,-11 3 0,7 11 0,-2-2 0,6 7 0,3-2 0,4 2 0,3 0 0,6-1 0,2 3 0,3-8 0,0 5 0,5-6 0,7 0 0,4-6 0,2-4 0,5-4 0,2-2 0,4-9 0,-3-9 0,1 0 0,0-5 0,-2 3 0,-4 3 0,-2 2 0,-1 8 0,-2 2 0,2 5 0,-18 0 0,29 11 0,-29-11 0,32 23 0,-32-23-904,30 9-3998,-30-9-258,32 7 258,-32-7 0,34 0 1935,-33-16 1161,-1 16 1290,20-25 2064,-20 9 3225,0 16 129,0-30-258,0 30 0,-11-27-1677,11 27-774,0 0-1805,16 9-388,-16-9 0,32 32 0,-12-11 0,8 8 0,-1-1 0,3 1 0,-3-1 0,1-5 0,-1-5 0,2-6 0,-3-10 0,3-2 0,-1-11 0,4-10 0,-2-6 0,2-5 0,-1 0 0,-5 2 0,-4 5 0,-3 6 0,-19 19 0,18-6 0,-18 17 0,0 25 0,-4 12 0,-6 16 0,-4 10 0,-2 14 0,-2 4 0,0 1 0,-2-5 0,1-6 0,-2-3 0,-3-17 0,3-7 0,-4-18 0,9-1 0,-9-25 0,16 6-3613,-8-13-1547,17-4 0,-22 0-387</inkml:trace>
          <inkml:trace contextRef="#ctx0" brushRef="#br3" timeOffset="322936.1669">10587 16856 11868,'0'0'4644,"17"-11"-129,-17 11 0,0 0-1290,18-5-1290,-18 5-516,0 0-773,0 0-646,0 0 0,0 0 0,16-7 0,-16 7 0,0 0 0,0 0 0,0 0 0,0 0 0,0 0 0,0 0 0,0 0 0,0 0 0,0 0 0,0 0 0,0 0 0,0 0 0,0 0 0,0 0 0,0 0 0,0 0 0,0 0 0,16 14 0,-16 4 0,0 3 0,-9 11 0,0 9 0,-14-5 0,0 17-2968,-7-1-2063,-2 6-258,-4-1-516</inkml:trace>
        </inkml:traceGroup>
        <inkml:traceGroup>
          <inkml:annotationXML>
            <emma:emma xmlns:emma="http://www.w3.org/2003/04/emma" version="1.0">
              <emma:interpretation id="{0314FAA3-13E9-4CC6-8DC0-7B2CD80B1EC2}" emma:medium="tactile" emma:mode="ink">
                <msink:context xmlns:msink="http://schemas.microsoft.com/ink/2010/main" type="inkWord" rotatedBoundingBox="12980,16582 15967,16529 15994,18066 13008,18119">
                  <msink:destinationLink direction="with" ref="{80B431E6-3B23-4842-A42F-1AE4FF48C95E}"/>
                  <msink:destinationLink direction="with" ref="{D662EC42-8D0F-42ED-8B26-67F0F2A2015E}"/>
                </msink:context>
              </emma:interpretation>
              <emma:one-of disjunction-type="recognition" id="oneOf45">
                <emma:interpretation id="interp220" emma:lang="en-US" emma:confidence="0">
                  <emma:literal>ftp-flops.</emma:literal>
                </emma:interpretation>
                <emma:interpretation id="interp221" emma:lang="en-US" emma:confidence="0">
                  <emma:literal>fly-flops.</emma:literal>
                </emma:interpretation>
                <emma:interpretation id="interp222" emma:lang="en-US" emma:confidence="0">
                  <emma:literal>ftp-tops.</emma:literal>
                </emma:interpretation>
                <emma:interpretation id="interp223" emma:lang="en-US" emma:confidence="0">
                  <emma:literal>ftp-top.</emma:literal>
                </emma:interpretation>
                <emma:interpretation id="interp224" emma:lang="en-US" emma:confidence="0">
                  <emma:literal>ftp-fops.</emma:literal>
                </emma:interpretation>
              </emma:one-of>
            </emma:emma>
          </inkml:annotationXML>
          <inkml:trace contextRef="#ctx0" brushRef="#br3" timeOffset="330252.5801">11464 16628 16899,'58'-19'4773,"-35"6"0,2 8-129,-25 5-3612,27-16-386,-27 16-646,32-13 0,-32 13 0,32-25 0,-18 8 0,0-5 0,-1-6 0,-2-4 0,-3-9 0,1-2 0,-3-3 0,-5-2 0,-1 2 0,0-1 0,-7 7 0,-5 4 0,-1 13 0,-3 7 0,16 16 0,-26 0 0,15 9 0,8 21 0,1 7 0,2 15 0,3 1 0,10 15 0,-1 1 0,2 11 0,1 0 0,-1 13 0,-2-1 0,3 8 0,-1 0 0,0 3 0,0-5 0,0-6 0,-1-8 0,-2-11 0,-2-9 0,-6-15 0,-3-8 0,0-14 0,-2-6 0,2-21 0,-23 20 0,4-20 0,19 0 0,-41-16-3355,25-4-1805,-7-12 0,5 0-258</inkml:trace>
          <inkml:trace contextRef="#ctx0" brushRef="#br3" timeOffset="330517.7805">11508 16872 15738,'-11'-21'4644,"11"21"-129,0 0-129,11-22-2838,23 22-903,0 0-258,14-2-516,10 2-645,1-12-774,21 8-1677,-5-10-1290,-2-7-129,-4-2-258,-5-8-258</inkml:trace>
          <inkml:trace contextRef="#ctx0" brushRef="#br3" timeOffset="330736.1809">12255 16176 16641,'-25'-67'4773,"20"47"258,5 20-258,0 0-3224,-2 16-1549,2 22 0,0 4 0,2 13 0,-2 4 0,0 9 0,0-1 0,0-3 0,0 0 0,2-5 0,3-4 0,-3-7 0,8-2 0,-8-21 0,23 9-2839,-16-18-2192,-9-16-258,25 7 0,-9-7-258</inkml:trace>
          <inkml:trace contextRef="#ctx0" brushRef="#br3" timeOffset="330892.1812">12469 16621 14448,'35'-30'4515,"-19"30"-129,-16 0 129,36 25-2838,-31-7-645,6 6-903,-1 10-1032,-4-7-3354,-6-4-129,0-5 0,0-18-645</inkml:trace>
          <inkml:trace contextRef="#ctx0" brushRef="#br3" timeOffset="331609.7825">12945 16536 16770,'16'0'4902,"11"23"258,-22-2-258,6 17-3869,-11-1-1033,7 14 0,-7 3 0,2 10 0,-2 2 0,3 8 0,-1-1 0,4-3 0,-3-6 0,1-9 0,-1-5 0,-1-17 0,0-4 0,-2-29 0,0 0-130,-11-9-2708,8-12-1935,-6-18-387,2-8 129,-1-15 0,8 5 2193,-12-19 1032,10-1 1548,0 10 2064,2-3 2451,-1 6 129,1 9-129,5 12-258,0-1-1677,26 24-516,-10-5-774,23 20-129,1-2 0,15 7-129,-1 3-129,7 10 0,-8-2-515,-1 6-130,-12-2 0,-10 2 0,-19-2 0,-16 2 0,-12-6 0,-22 2 0,-10-5 0,-11-2 0,-4-1 0,-5-5 0,3 0 0,-1 0 0,14 0 0,-7 0-3742,18 0-1160,5 0-129,5 0-258</inkml:trace>
          <inkml:trace contextRef="#ctx0" brushRef="#br3" timeOffset="332498.984">13867 16621 12771,'16'-7'4902,"-16"7"-387,0 0 258,0 0-2193,16-7-1419,-16 7-387,0 0-129,0 0-258,0 0-128,0 0-259,0 0 0,0 0 0,0 0 0,0 0 0,0 0 0,0 0 0,0 0 0,0 0 0,0 0 0,0 0 0,0 0 0,0 0 0,0 0 0,0 0 0,0 0 0,0 0 0,0 0 0,0 0 0,0 0 0,0 0 0,0 0 0,0 0 0,0 0 0,0 0 0,0 0 0,0 0 0,0 0 0,0 0 0,0 0 0,0 0 0,0 0 0,0 0 0,28-4 0,-5 1 0,11-4 0,7 1 0,9-1 0,5 0 0,4 0 0,-2 0 0,-4 3 0,-7 1 0,-8 1 0,-10-2 0,-8 3 0,-20 1 0,19-2 0,-19 2 0,0 0 0,0 0 0,-14-13 0,14 13-2710,0 0-2579,-27 0 129,11 0-387,16 0-129</inkml:trace>
          <inkml:trace contextRef="#ctx0" brushRef="#br3" timeOffset="333934.1865">14964 16598 11223,'23'-2'4902,"-23"2"-258,23 0 258,-23 0-2580,16 0-903,4 0-387,-20 0-258,27 0-129,-27 0-129,23-7-128,-23 7-388,30-27 0,-14 2 0,4-3 0,-3-8 0,1-6 0,-2-8 0,-2-3 0,-1-6 0,-8 2 0,-3 0 0,-2 4 0,-2 6 0,-7 7 0,0 11 0,-1 8 0,10 21 0,-18 9 0,13 26 0,1 11 0,1 13 0,3 14 0,-2 12 0,2 8 0,0-1 0,0 10 0,3-8 0,3 11 0,-3-4 0,4 8 0,0-11 0,-1 0 0,1-9 0,-2-6 0,-1-6 0,-4-15 0,0-11 0,-2-13 0,-9-6 0,-3-14 0,3 1 0,-17-24-1678,12-2-3353,-9-13-516,5-3 129,-4-14-387</inkml:trace>
          <inkml:trace contextRef="#ctx0" brushRef="#br3" timeOffset="334199.387">14797 16840 12255,'46'-27'4902,"-8"20"-516,13 0 0,10 7-2580,10-9-1806,9-11-1548,23 6-2451,-5-2-387,-2-5-516,-2-2 129</inkml:trace>
          <inkml:trace contextRef="#ctx0" brushRef="#br3" timeOffset="334729.7879">15793 16045 14835,'-5'-45'5289,"5"45"-129,0 0-258,0 0-3483,-11 36-516,6 3-644,5 18-259,0 7 0,0 12 0,2 4 0,6 4 0,1-2 0,4-7 0,3-4 0,0-13 0,3-6 0,-1-16 0,7-6 0,-7-19-388,8-4-386,-4-11 0,6-8 129,-6-15 0,3-1 258,-8-12 129,1-1 0,-5-1 387,-6-1-129,-2 8 387,-5-1-129,0 15 129,-4 1-129,4 20 0,0 0 129,-21 2-129,14 16 0,5 5-129,0 2 258,2 3-129,0-1 129,9-1-129,0-2-128,4-1-130,-3-7 0,-10-16 0,23 23 0,-23-23 0,20 3 0,-20-3 0,20-12 0,-11-6 0,-2-9 0,2-3 0,-4-5 0,-2-1 0,-3-1 0,0 5 0,0 5 0,-7 0 0,7 27-388,-23-12-4385,23 12-516,0 0 0,-3 18-516</inkml:trace>
          <inkml:trace contextRef="#ctx0" brushRef="#br3" timeOffset="335244.5886">16332 16523 14448,'45'4'5289,"-24"3"0,-5 0-387,11 16-3225,-17-7-515,10 16-1162,-8 0 0,1 11 0,-6 3 0,0 9 0,-5 2 0,-2 5 0,0 3 0,0-5 0,0-3 0,0-9 0,0-7 0,-2-11 0,2-9 0,0-21 0,0 0 0,-14-12 0,10-15 0,-7-12-388,8-5-128,-4-17 0,5-1 258,-2-11 0,3 0 0,1-2 258,0 4 0,1 5 129,5 6 0,4 12 129,1 3-129,10 17 129,3 1 129,11 15-129,4 3 129,9 9-128,0 0-259,4 16 0,-6 5 0,-5 8 0,-12 1 0,-12 4 0,-15-2 0,-11 0 0,-19-5 0,-15-8 0,-7-3 0,-10-9 0,1 2 0,-14-9-3484,16 0-1805,4-7 129,12 3-645,4-3 258</inkml:trace>
          <inkml:trace contextRef="#ctx0" brushRef="#br3" timeOffset="335884.19">17542 16488 12642,'17'-15'4773,"-8"-11"-387,-9 26 0,-19-22-3483,-12 10-387,1 5-258,-5 3-129,1 4-129,2 0 0,7 7 129,4 2-129,8 7 129,13-16 0,0 32 129,0-32 0,30 38 0,-1-21 129,10 8 0,2-3 0,7 6 0,-5-5 129,1 6-129,-7-4 0,-5-2 0,-10-2 1,-8 0-388,-12-1 0,-4-2 0,-18-4 0,-6-1 0,-10-6 0,-5 0 0,-5-4 0,-4-3 0,2 0 0,0-1 0,6-1-388,-5-14-1289,24 14-3096,-7-9-387,9 4 0,3-2-258</inkml:trace>
          <inkml:trace contextRef="#ctx0" brushRef="#br3" timeOffset="337709.3932">18504 16721 15351,'0'0'5160,"0"0"0,18-11-387,-18 11-3870,0 0-387,0 0 0,0 0-258,0 0-128,0 0-260,0 0-257,0 0-1032,0 0-3483,-15-11-129,15 11-258,-24-5-129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44:47.743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 contextRef="#ctx0" brushRef="#br0">-9 42 14835,'0'-53'4257,"0"53"-1548,0 0-2709,0 0-3483,0 0-774,11 18-258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45:05.200"/>
    </inkml:context>
    <inkml:brush xml:id="br0">
      <inkml:brushProperty name="width" value="0.06667" units="cm"/>
      <inkml:brushProperty name="height" value="0.06667" units="cm"/>
      <inkml:brushProperty name="color" value="#3F3151"/>
      <inkml:brushProperty name="fitToCurve" value="1"/>
    </inkml:brush>
  </inkml:definitions>
  <inkml:traceGroup>
    <inkml:annotationXML>
      <emma:emma xmlns:emma="http://www.w3.org/2003/04/emma" version="1.0">
        <emma:interpretation id="{80B431E6-3B23-4842-A42F-1AE4FF48C95E}" emma:medium="tactile" emma:mode="ink">
          <msink:context xmlns:msink="http://schemas.microsoft.com/ink/2010/main" type="inkDrawing" rotatedBoundingBox="12862,17763 19288,17627 19291,17747 12864,17884" semanticType="underline" shapeName="Other">
            <msink:sourceLink direction="with" ref="{0314FAA3-13E9-4CC6-8DC0-7B2CD80B1EC2}"/>
          </msink:context>
        </emma:interpretation>
      </emma:emma>
    </inkml:annotationXML>
    <inkml:trace contextRef="#ctx0" brushRef="#br0">0 73 13029,'0'0'4257,"0"0"-258,0 0 129,0 0-2967,27 1-387,-27-1 0,43 13 0,-18-8-258,14 6 0,0-6-129,11 8-129,0-6-129,7 3 0,3-1 0,9 0-129,8-4 0,10 1 129,14-3-129,13-3 0,9 0 129,14 0 0,11-7-129,10-2 0,11 0 0,7 1-129,2 0 129,0 0-129,1-1 0,10 3 129,5 1-129,3 0 0,1-1 129,-3-4-129,3-1 0,5 0 129,1 1 0,-1-1-129,-9-1 129,-11 3 0,-5-2 0,-2 9 0,-5-1 0,-8 3 0,-8 0 0,-7 0 0,-8 1 0,-6 3 0,-10 1 0,-8 1 0,-15-3 0,-14 1 0,-12 1 0,-11-5 0,-12 2-129,-13 0 0,-7-1-258,-32-1-387,32 2-1161,-32-2-2967,0 0 258,-16-2-387,-5-3-129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45:06.619"/>
    </inkml:context>
    <inkml:brush xml:id="br0">
      <inkml:brushProperty name="width" value="0.06667" units="cm"/>
      <inkml:brushProperty name="height" value="0.06667" units="cm"/>
      <inkml:brushProperty name="color" value="#3F3151"/>
      <inkml:brushProperty name="fitToCurve" value="1"/>
    </inkml:brush>
  </inkml:definitions>
  <inkml:traceGroup>
    <inkml:annotationXML>
      <emma:emma xmlns:emma="http://www.w3.org/2003/04/emma" version="1.0">
        <emma:interpretation id="{D662EC42-8D0F-42ED-8B26-67F0F2A2015E}" emma:medium="tactile" emma:mode="ink">
          <msink:context xmlns:msink="http://schemas.microsoft.com/ink/2010/main" type="inkDrawing" rotatedBoundingBox="12895,18162 19703,17981 19706,18076 12898,18256" semanticType="underline" shapeName="Other">
            <msink:sourceLink direction="with" ref="{0314FAA3-13E9-4CC6-8DC0-7B2CD80B1EC2}"/>
          </msink:context>
        </emma:interpretation>
      </emma:emma>
    </inkml:annotationXML>
    <inkml:trace contextRef="#ctx0" brushRef="#br0">-6 154 10965,'0'0'3870,"0"0"0,0 0-387,0 0-1935,0 0-516,-18-12-516,18 12-129,0 0-129,0 0 0,0 0 0,0 0 0,0 0 129,0 0 0,0 0-129,0 0 0,0 9-129,0-9 129,20 9 0,-2-2-129,-2-4 0,9 3 0,3-4 0,9 1 0,2-3 129,8 4-129,1-4 0,9 1 0,1-1 0,6 0 129,2 0-129,4 0 0,3 0 129,8 2-129,5-2 0,4 0 0,6 0 0,4 0-129,5-2 0,7-3-129,2 0 129,7-2-129,9 0 0,7-2 129,5 2-129,6-2 0,1 3 0,4 1 129,4 0-129,-3 3 129,-2 2-129,-8 0 0,-4 0 129,-5 0-129,-7 0 129,-7 0-129,-7 2 0,-9-2 129,-3 0 0,-5 0-129,3 0 129,-4 0 0,0 0 0,-2 0 0,-1-4 0,-2 1 0,-6 1 0,-1 0-129,-6-3 129,-2 3-129,-3-3 129,0-1 0,-2 1 0,0 0 0,4-3 0,0 1 0,0 0-129,1-2 129,1 2 0,1 2 0,-2-1 0,-1 3 0,-2-1 0,-2 3 0,-5-1 0,-2 0 0,-5 0 129,-2 2-129,-4-2 129,0 1-129,-3-3 129,-2 2-129,0 1 0,-2-3 0,-1 2 129,1 0-129,-3 1 0,-2 1 0,-2 0 0,-4 0 0,-4 0 0,-6 0 0,-2 0-129,-23 0 0,26 0-129,-26 0-516,0 0-1677,0 0-2322,0 0 129,-12 10-387,-9-10-516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45:59.70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471C2B0-69FE-405C-8CCA-56090871DAE4}" emma:medium="tactile" emma:mode="ink">
          <msink:context xmlns:msink="http://schemas.microsoft.com/ink/2010/main" type="writingRegion" rotatedBoundingBox="817,562 23564,102 23865,14994 1118,15454"/>
        </emma:interpretation>
      </emma:emma>
    </inkml:annotationXML>
    <inkml:traceGroup>
      <inkml:annotationXML>
        <emma:emma xmlns:emma="http://www.w3.org/2003/04/emma" version="1.0">
          <emma:interpretation id="{6878F248-F8AC-4CFB-8E4F-5850C920943C}" emma:medium="tactile" emma:mode="ink">
            <msink:context xmlns:msink="http://schemas.microsoft.com/ink/2010/main" type="paragraph" rotatedBoundingBox="1584,524 9520,489 9525,1674 1589,17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27DFD3-297B-4750-9BF0-BE577CEE70C1}" emma:medium="tactile" emma:mode="ink">
              <msink:context xmlns:msink="http://schemas.microsoft.com/ink/2010/main" type="line" rotatedBoundingBox="1584,524 9520,489 9525,1674 1589,1709"/>
            </emma:interpretation>
          </emma:emma>
        </inkml:annotationXML>
        <inkml:traceGroup>
          <inkml:annotationXML>
            <emma:emma xmlns:emma="http://www.w3.org/2003/04/emma" version="1.0">
              <emma:interpretation id="{54304958-F0F3-4479-8356-AD104DDA93B2}" emma:medium="tactile" emma:mode="ink">
                <msink:context xmlns:msink="http://schemas.microsoft.com/ink/2010/main" type="inkWord" rotatedBoundingBox="1584,524 9520,489 9525,1674 1589,1709"/>
              </emma:interpretation>
              <emma:one-of disjunction-type="recognition" id="oneOf0">
                <emma:interpretation id="interp0" emma:lang="en-US" emma:confidence="1">
                  <emma:literal>FLIP-FLOPS</emma:literal>
                </emma:interpretation>
                <emma:interpretation id="interp1" emma:lang="en-US" emma:confidence="0.5">
                  <emma:literal>FLIP. Flops</emma:literal>
                </emma:interpretation>
                <emma:interpretation id="interp2" emma:lang="en-US" emma:confidence="0">
                  <emma:literal>FL I P. Flops</emma:literal>
                </emma:interpretation>
                <emma:interpretation id="interp3" emma:lang="en-US" emma:confidence="0">
                  <emma:literal>FL Ip-Flors</emma:literal>
                </emma:interpretation>
                <emma:interpretation id="interp4" emma:lang="en-US" emma:confidence="0">
                  <emma:literal>FL I p. Flops</emma:literal>
                </emma:interpretation>
              </emma:one-of>
            </emma:emma>
          </inkml:annotationXML>
          <inkml:trace contextRef="#ctx0" brushRef="#br0">-1 33 7353,'9'-19'4773,"-9"19"-129,7-16-258,-7 16-2451,0 0-774,0 0 0,0 0-387,5 21-258,-5-21-129,0 43-129,0-15 0,2 13 129,0 0-258,1 7 129,-1 0-258,2 2 129,-1 2 0,1-1 0,-1 1 0,1-2-129,1-2 129,1-2-129,-1-3 258,0-4-258,1-4 0,-1-2 0,0-9 0,-3 0 129,2-7-129,-4-17 0,3 25-129,-3-25 0,0 0-129,0 0-516,6 16-1548,-6-16-2451,0-16 129,0-1-516,-8-8-516</inkml:trace>
          <inkml:trace contextRef="#ctx0" brushRef="#br0" timeOffset="358.8007">-42-91 10191,'30'-29'4902,"-12"20"0,0 7-258,17 4-3225,-15-2-387,17 2-129,-6 1-387,8 6 0,-2-1-258,6 0 0,-1 0-129,1-5 0,0 1-129,-1-4-258,1 0 0,-5-11-645,11 11-1677,-18-4-2322,-7-4 0,-24 8-258,0 0-516</inkml:trace>
          <inkml:trace contextRef="#ctx0" brushRef="#br0" timeOffset="670.8009">211 323 9546,'-11'29'5031,"9"-8"-258,2-21-258,0 0-2838,11 23-645,-11-23-258,32 15-258,-13-12-129,12 2-129,2-3-258,3-2-387,12 7-1419,2-7-2967,-2-1 129,3-5-516,1-6-387</inkml:trace>
          <inkml:trace contextRef="#ctx0" brushRef="#br0" timeOffset="1450.8026">1007 334 8256,'13'-16'4773,"-13"16"-129,0 0-258,0 0-2193,19 0-1032,-19 0-387,8 32-129,-5-9-258,8 13-129,-2-1 129,3 10-129,-3-1 0,2 4-258,-2 0 258,-2-1-258,-4-1 258,-3-7-258,0-3 0,0-6 129,0-7-258,0-3 129,0-20 0,-1 23 0,1-23 129,0 0 0,8 5 0,-8-5 0,32 0 0,-7 0 129,2-3-129,5 1 0,0 0 129,4 2-258,-1 0 0,-3 0-258,2 0-516,-14-3-1548,5 1-2580,-6-4 129,-1-1-516,-18 7-387</inkml:trace>
          <inkml:trace contextRef="#ctx0" brushRef="#br0" timeOffset="2074.8037">1769 332 7998,'0'-18'4644,"0"18"-129,14-7-129,-14 7-2451,30 0-645,-12-2-258,18 2-387,-6 0-258,9 0-129,0 2-516,-3-2-645,10 0-2709,-10 0-774,-8 0-258,-8 6-387</inkml:trace>
          <inkml:trace contextRef="#ctx0" brushRef="#br0" timeOffset="2386.8042">1742 756 7224,'0'19'4644,"0"-19"-129,0 0-129,25 31-2709,-25-31-129,30 16-258,-12-15-387,14 8-387,-2-5-129,13 3-129,1-3-129,4-3-258,6 5-258,-6-6-645,12 0-1161,-6 0-2193,-4-13-387,-1 3-258,-6-10 0</inkml:trace>
          <inkml:trace contextRef="#ctx0" brushRef="#br0" timeOffset="1825.2032">1860 387 9288,'16'-12'4902,"-16"12"-129,0 0-258,14 23-1935,-14-23-1806,9 39-129,-8-16 129,12 11-387,-6 2 0,5 5-258,-1 0 129,2 1-258,-3 1 0,-3-4-387,4 0 0,-11-12-129,11 5-387,-11-32-1161,0 18-2709,0-18 129,0 0-387,-16-4-129</inkml:trace>
          <inkml:trace contextRef="#ctx0" brushRef="#br0" timeOffset="2745.6049">2557 418 10449,'7'-27'5160,"-7"27"-516,2-16 0,-2 16-2580,0 0-1161,0 0-129,9 19-258,-9 3-129,5 10-129,-2 3 129,3 12-129,-3 3 0,3 3-129,-3 4 0,1-2-129,-1 2 0,1-7-129,1-2-129,-3-9 0,3-3-129,-5-15-129,8 4-516,-8-25-1290,0 0-2580,-13-14 258,2-9-645,2-4-129</inkml:trace>
          <inkml:trace contextRef="#ctx0" brushRef="#br0" timeOffset="3073.2054">2559 446 5547,'23'-46'4773,"-23"46"-387,23-29 129,-20 13-2322,19 16-387,-22 0-258,34-1-645,-15-1-258,13 2 0,-3 0-258,6 3 0,-1 3-129,-2 1 0,-4 0-129,-3 4 129,-5-4-129,-4 5 129,-16-12 0,9 25 0,-9-25-129,-11 25 0,-8-13 0,-6 1-129,-6-1-129,-6-6-258,3 4-387,-14-10-1290,13 0-2709,-4 0 0,1 0-129,6 0-516</inkml:trace>
          <inkml:trace contextRef="#ctx0" brushRef="#br0" timeOffset="3463.2061">3430 460 9159,'27'0'4515,"-27"0"258,0 0-387,25 9-2451,-25-9-645,0 0-258,0 0-129,28 9-258,-28-9-129,38 4-129,-15-4 0,9 0-258,2 0-258,-1-2-516,14 2-3741,-15-2-516,-4-1 0,-5 3-516</inkml:trace>
          <inkml:trace contextRef="#ctx0" brushRef="#br0" timeOffset="4024.8071">4814-26 11997,'0'0'4902,"18"20"-516,-16 1 129,5 17-3741,-7-8-129,7 20 0,-7-7-129,5 10-129,-1-3-258,1 3 0,-1 1 0,1-3 0,-1-1-129,-1-5 0,1-1 0,-3-8-258,5-1 258,-6-10-516,2 0-129,-2-25-774,5 21-1806,-5-21-1290,0 0-516,0-17 258,0-8-516</inkml:trace>
          <inkml:trace contextRef="#ctx0" brushRef="#br0" timeOffset="4305.6076">4823-97 6966,'0'-35'4902,"0"35"-129,12-15-258,-1-4-1548,19 21-774,-10-10-774,21 8-516,-6-1-129,17 1-258,1 0-258,6-2-129,2 2 0,-6 0-387,0 2-129,-16-2-645,9 17-2064,-28-6-1806,-12 5 0,-8 0-129,-16 6-645</inkml:trace>
          <inkml:trace contextRef="#ctx0" brushRef="#br0" timeOffset="4539.608">4850 279 11610,'37'34'5031,"-10"-24"-516,1 3 129,-1-10-3225,16 13-774,-4-7-258,7 2-258,5 0-387,-10-11-1161,22 3-2967,-14 1-258,-2-4-129,-3 0-258</inkml:trace>
          <inkml:trace contextRef="#ctx0" brushRef="#br0" timeOffset="4898.4086">5652 311 11094,'0'0'5031,"12"16"-387,-8 3 129,-4-19-3096,3 45-774,-3-20 0,0 9-387,0-6-129,-1 2-258,-3-1 129,2-4-258,1-2 129,-1-5-129,2-2 129,0-16-258,0 21 258,0-21-129,0 0 129,19 16-129,-19-16 129,31 4 0,-12-4-129,6 0 129,3 0-258,1-2 0,5 0-258,-6-9-516,13 11-1935,-11 0-2064,2-5 0,-3 0-387,-1-1-516</inkml:trace>
          <inkml:trace contextRef="#ctx0" brushRef="#br0" timeOffset="5335.2094">6322 393 11739,'0'-20'4902,"-3"-5"-387,3 25 0,0 0-3225,-32 0-645,32 0-129,-27 14-258,13 6-129,0 3 0,1 4-129,4 5 129,4 2-129,3 0 129,2-1-258,4-1 258,8-1-129,4-10 129,6 0 0,-1-10 0,6-4 129,-4-7 129,5 0-129,-3-12 258,5-1 0,-8-10-129,3 2 129,-9-9-258,1-4 130,-8-5-388,-5-2 0,-4 0 0,-5-4 0,-10 4 0,-6 0-388,1 11-128,-12 2-129,6 19-387,-17-7-2580,11 16-1419,0 9 0,5 12-387,1 4-387</inkml:trace>
          <inkml:trace contextRef="#ctx0" brushRef="#br0" timeOffset="5678.41">6733 314 11610,'20'-10'4902,"-20"10"-387,16 14 129,-16-14-3225,0 43-774,0-17 129,2 15-258,1-2-129,1 8-258,-2-3 129,3 3-387,2-5 129,0-3-258,2-5 129,-2-9-258,2-2 0,-9-23-258,14 20-258,-14-20-903,6-13-2064,-6-4-516,-2-10-516,-5-3 129,-2-10-387</inkml:trace>
          <inkml:trace contextRef="#ctx0" brushRef="#br0" timeOffset="5928.0105">6785 428 6966,'7'-87'4773,"7"55"-387,4 2 129,5 0-1677,13 26-1032,-13-8-774,16 12-129,-10 1-258,8 12-258,-7-3 0,2 6-129,-7 0-129,-2 2 0,-7-5 0,-3 3 0,-13-16 129,7 19-129,-7-19 129,-11 13-129,-10-10 0,-6 1-129,-5 1-258,-11-5-387,6 16-903,-22-12-3225,13 1 0,-2 1-516,5-1 258</inkml:trace>
          <inkml:trace contextRef="#ctx0" brushRef="#br0" timeOffset="6411.6113">7692 208 4386,'0'0'3870,"-19"-11"-129,19 11-129,-34 11-1419,14-3-1548,20-8 129,-28 27-258,22-7 0,6-20-129,-3 35 258,3-35 0,21 34 129,-3-21 129,18 8 129,-12-10-258,17 10 0,-10-8-129,8 6 0,-13-3-258,5 5 129,-14-3-129,1 5-129,-11-1 258,-1 3-387,-6-4 258,-11 4-258,-9-5 258,-4-1-258,-10-3 0,-7-5-129,-2 0-387,-10-11-258,12 10-1548,-9-10-2580,4-2-129,0-6-258,8-3-258</inkml:trace>
        </inkml:traceGroup>
      </inkml:traceGroup>
    </inkml:traceGroup>
    <inkml:traceGroup>
      <inkml:annotationXML>
        <emma:emma xmlns:emma="http://www.w3.org/2003/04/emma" version="1.0">
          <emma:interpretation id="{51966474-3D0F-497F-B544-A932244E95F7}" emma:medium="tactile" emma:mode="ink">
            <msink:context xmlns:msink="http://schemas.microsoft.com/ink/2010/main" type="paragraph" rotatedBoundingBox="853,2655 23460,1928 23643,7610 1036,83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06DA96-E28C-4A94-9A45-54E98B45F09D}" emma:medium="tactile" emma:mode="ink">
              <msink:context xmlns:msink="http://schemas.microsoft.com/ink/2010/main" type="inkBullet" rotatedBoundingBox="869,3167 1718,3150 1720,3202 870,3219"/>
            </emma:interpretation>
            <emma:one-of disjunction-type="recognition" id="oneOf1">
              <emma:interpretation id="interp5" emma:lang="en-US" emma:confidence="0">
                <emma:literal>_</emma:literal>
              </emma:interpretation>
              <emma:interpretation id="interp6" emma:lang="en-US" emma:confidence="0">
                <emma:literal>-</emma:literal>
              </emma:interpretation>
              <emma:interpretation id="interp7" emma:lang="en-US" emma:confidence="0">
                <emma:literal>~</emma:literal>
              </emma:interpretation>
              <emma:interpretation id="interp8" emma:lang="en-US" emma:confidence="0">
                <emma:literal>•</emma:literal>
              </emma:interpretation>
              <emma:interpretation id="interp9" emma:lang="en-US" emma:confidence="0">
                <emma:literal>.</emma:literal>
              </emma:interpretation>
            </emma:one-of>
          </emma:emma>
        </inkml:annotationXML>
        <inkml:trace contextRef="#ctx0" brushRef="#br1" timeOffset="13962.0246">-757 2497 2580,'0'0'3741,"0"0"129,0 0 0,0 0-1548,0 0-903,0 0 0,0 0-129,0 0-258,0 0-129,0 0 129,14-7-258,-14 7 129,20 0-258,-20 0 0,41 0 0,-13 0-129,15 0-129,7 0 0,12 0 0,4 1-129,8 5 0,-1-5 0,2 3-129,-7 0 0,-8-1-129,-10-1 129,-9 2-129,-9-3 0,-11 1 0,-5 2-258,-16-4-129,16 3-387,-16-3-903,0 0-1290,0 0-1677,0 0-258,0 0-129,0 0-258</inkml:trace>
      </inkml:traceGroup>
      <inkml:traceGroup>
        <inkml:annotationXML>
          <emma:emma xmlns:emma="http://www.w3.org/2003/04/emma" version="1.0">
            <emma:interpretation id="{E26506B9-EF07-47FD-BB36-AF6C73106D26}" emma:medium="tactile" emma:mode="ink">
              <msink:context xmlns:msink="http://schemas.microsoft.com/ink/2010/main" type="line" rotatedBoundingBox="2221,2408 23472,1978 23510,3873 2259,4302"/>
            </emma:interpretation>
          </emma:emma>
        </inkml:annotationXML>
        <inkml:traceGroup>
          <inkml:annotationXML>
            <emma:emma xmlns:emma="http://www.w3.org/2003/04/emma" version="1.0">
              <emma:interpretation id="{BDF08C5F-1430-435F-8E59-F563B017E75B}" emma:medium="tactile" emma:mode="ink">
                <msink:context xmlns:msink="http://schemas.microsoft.com/ink/2010/main" type="inkWord" rotatedBoundingBox="2225,2611 7455,2505 7473,3389 2243,3494"/>
              </emma:interpretation>
              <emma:one-of disjunction-type="recognition" id="oneOf2">
                <emma:interpretation id="interp10" emma:lang="en-US" emma:confidence="1">
                  <emma:literal>Maintain</emma:literal>
                </emma:interpretation>
                <emma:interpretation id="interp11" emma:lang="en-US" emma:confidence="0">
                  <emma:literal>Maintains</emma:literal>
                </emma:interpretation>
                <emma:interpretation id="interp12" emma:lang="en-US" emma:confidence="0">
                  <emma:literal>maintain</emma:literal>
                </emma:interpretation>
                <emma:interpretation id="interp13" emma:lang="en-US" emma:confidence="0">
                  <emma:literal>Mainwaring</emma:literal>
                </emma:interpretation>
                <emma:interpretation id="interp14" emma:lang="en-US" emma:confidence="0">
                  <emma:literal>maintains</emma:literal>
                </emma:interpretation>
              </emma:one-of>
            </emma:emma>
          </inkml:annotationXML>
          <inkml:trace contextRef="#ctx0" brushRef="#br1" timeOffset="15974.4281">1888 2417 7869,'0'0'4644,"16"-16"0,-16 16-258,0 0-2193,-2-27-387,2 27-645,-23-23-387,23 23-258,-34-22-129,15 15-129,-4 0 0,1 7-129,-1 0 0,4 14-129,-1 6 129,4 5-129,4 3 0,1 6 0,6 0-129,-1 2 129,6-3-129,0-1 129,6-3-258,1-6 129,5-2 0,-12-21 0,29 22 0,-12-20 0,1-2 129,2-11 129,-3-7 129,7-5-129,-7-5 258,5-3-129,-6-3 258,5 4-258,-8 0 129,3 7-129,-9 3-129,-7 20 0,14-18 0,-14 18-129,18 6 129,-18-6-129,19 30 0,-8-10 0,5 3 0,3 0 0,1-2 0,1-1 0,1-4 0,-3 0 0,3-4-129,-3-3 129,1-3 0,-4-6-129,0 0 129,-16 0-129,30-16 129,-17-2 0,-1-5-129,0-4 129,1 0 0,-4 0 0,0 4 129,-2 2-129,-4 5 0,-3 16 0,0 0 0,16-7 0,-16 7 129,13 21-129,-6-1 0,2 3-129,1 4 129,-2-2-258,2 1-129,-4-8-258,2 7-903,-8-7-3225,0-18 0,0 0-387,0 0 0</inkml:trace>
          <inkml:trace contextRef="#ctx0" brushRef="#br1" timeOffset="16146.0284">2283 2212 9546,'-14'-73'4902,"10"52"-387,-1-3-258,5 24-1935,0 0-1806,0 0-645,9-5-903,10 16-2322,3 10-903,-3-3-387,10 12-129,-5-7-516</inkml:trace>
          <inkml:trace contextRef="#ctx0" brushRef="#br1" timeOffset="16614.0291">2667 2386 12126,'18'29'4773,"-11"-11"-129,-7-18-387,20 46-3096,-19-25-387,6 6-258,-5-4-258,2-2-129,-2-3-258,-2-2 129,0-16 0,1 16 0,-1-16-129,0 0 0,9-10 258,-2-8-129,2-5 258,2-2-129,0-5 129,3 1-129,-4-1 129,6 5 129,-3 0-258,3 9 129,-16 16-129,32-13 0,-16 13 0,0 8 0,0 9 0,2 7 0,0 4-129,-2 2 129,0 4-258,-6-5 0,4 1-129,-6-9 0,4 2-258,-12-23-258,14 32-387,-14-32-774,0 0-2322,22 2-387,-22-2-258,21-19-258</inkml:trace>
          <inkml:trace contextRef="#ctx0" brushRef="#br1" timeOffset="17799.6311">3227 2402 8385,'0'0'4515,"18"-10"0,-18 10-258,0 0-2709,16 0-516,-16 0 129,30 5-387,-12-1-258,12 3 0,2-4-258,11 4 0,3-5 0,11 0-129,7-2 0,9 0 0,11-9-129,8-2 129,6-1-129,-2-2 129,-5-4-129,-11 2 129,-12 0 0,-20 2-129,-23 1 129,-25 13-129,-9-21 0,-23 14 129,-9 3-129,0 1 0,-4 3 0,4 1-129,6 10 258,6 5-129,8 4 0,5 1 0,5 4 129,6 2-129,1-1 0,4 1 0,2 0 0,7-4 0,2 2-129,1-7 0,6 1 0,-2-6 0,4-3 0,-3-4 0,1-5 129,2-1 0,3-3 129,0-8 0,-2-5 129,4-2 0,-2-3 0,4 1 0,-4 1 0,2 3-129,-5 2 0,3 6 0,-4 5 0,1 3-129,0 5 129,-3 9-129,3 4 0,-1 2 0,1-2 0,1-1 0,2 1 129,1-4-129,1-6 0,-2-5 0,0-3 129,2-3-129,0-10 129,-4-3 0,0-3-129,-1-5 129,-4-2 0,0 4 0,-4 1 0,-1 3-129,-11 18 129,14-21-129,-14 21 129,0 0-129,0 0 129,20 23-129,-17-3 0,1 4 0,1 1 0,1 4 0,-3-2 0,1-3-258,-1 1 0,-3-9-258,7 4-129,-7-20-1032,0 0-3225,0 0 0,0 0-387,2-20 0</inkml:trace>
          <inkml:trace contextRef="#ctx0" brushRef="#br1" timeOffset="16894.8294">3290 2091 9933,'16'-89'5031,"-9"55"-129,0 11-129,-7 23-2451,5-23-1032,-5 23-387,22 0-129,-5 16-129,-6 3-258,7 17 0,-4 7 0,4 12-129,-4 4 0,0 10-129,-5 0-129,-2-1 0,0 2-258,-1-12-129,-1-4 0,-3-13-129,5 0-516,-7-25-645,5 0-3225,-5-16-129,0 0 129,0 0-387</inkml:trace>
          <inkml:trace contextRef="#ctx0" brushRef="#br1" timeOffset="17955.6313">4796 1981 12900,'-16'-77'4773,"9"50"-516,7 27 258,0 0-4128,0 0-774,0 0-1935,0 9-1935,7 13-258,2 1-387,5 10-129</inkml:trace>
          <inkml:trace contextRef="#ctx0" brushRef="#br1" timeOffset="18361.2323">5236 2306 11868,'48'45'4902,"-27"-17"-387,-5-1 258,-16-2-3483,12 12-516,-3-7-258,2 1-258,-6-5-258,-1-4-129,3 1-258,-7-23-129,5 21 0,-5-21 0,0 0 129,20-12 129,-6-9 258,6-8 258,-2-8 258,12-4 0,-7-7 129,9 10 0,-11-3 0,8 15-129,-10 4 0,6 19-129,-5 3 0,-1 26 0,-4 6-129,-1 11 0,0 3-129,-2 4-258,6 2-258,-7-15-1677,7 6-2709,3-9-387,6-6 0,5-10-387</inkml:trace>
          <inkml:trace contextRef="#ctx0" brushRef="#br1" timeOffset="15007.2264">604 2118 9804,'-2'-16'4515,"2"16"-387,0 0-516,0 0-2064,3 12-516,5 15-258,-7-2-258,8 16 0,-2 0-129,4 7-129,-4 1-129,2 1 0,0-7 0,-4-2-129,2-4 129,-3-6-129,0-10 129,-3-1 0,-1-20 129,2 17 0,-2-17 129,0 0-129,-3-9 0,-1-7 129,-7-7-258,6-7 129,-2-9-258,0-9 0,0-7 0,1-4 0,3-3 129,-3-1-129,3 4 129,1 10 0,-3-3 0,3 15 0,-2 5 129,3 10-129,-1 6 0,2 16 0,0 0-129,10 0 0,6 20 0,8 15 0,4 12 0,4 10 0,4 5 0,3 6 0,-2-1 0,-3-3 129,-2-7-258,-5-12 258,-4-8-258,-5-12 129,-2-7 0,-16-18 0,28 5 0,-28-5 0,27-26 0,-15-3 0,-1-12 129,3-11-129,-3-8 0,-2-8 129,0 1-129,-4 1 0,-3 5 258,1 8-258,-3 8 258,0 17-129,0 7-129,0 21 129,0 0 0,0 0-129,0 0 129,6 33-129,2-4 0,0 10 0,2 6 130,4 8-130,2 4 0,0 0 0,0 2 0,2-6 0,-4 2 0,-1-9 0,1 1-388,-8-13-257,6 8-1548,-7-17-2709,-1-5-258,-4-20-258,3 21-129</inkml:trace>
        </inkml:traceGroup>
        <inkml:traceGroup>
          <inkml:annotationXML>
            <emma:emma xmlns:emma="http://www.w3.org/2003/04/emma" version="1.0">
              <emma:interpretation id="{2440B24A-941D-41F3-A3F7-9D518C5F8C1F}" emma:medium="tactile" emma:mode="ink">
                <msink:context xmlns:msink="http://schemas.microsoft.com/ink/2010/main" type="inkWord" rotatedBoundingBox="8141,2956 8665,2945 8675,3393 8150,3403"/>
              </emma:interpretation>
              <emma:one-of disjunction-type="recognition" id="oneOf3">
                <emma:interpretation id="interp15" emma:lang="en-US" emma:confidence="1">
                  <emma:literal>a</emma:literal>
                </emma:interpretation>
                <emma:interpretation id="interp16" emma:lang="en-US" emma:confidence="0">
                  <emma:literal>A</emma:literal>
                </emma:interpretation>
                <emma:interpretation id="interp17" emma:lang="en-US" emma:confidence="0">
                  <emma:literal>or</emma:literal>
                </emma:interpretation>
                <emma:interpretation id="interp18" emma:lang="en-US" emma:confidence="0">
                  <emma:literal>on</emma:literal>
                </emma:interpretation>
                <emma:interpretation id="interp19" emma:lang="en-US" emma:confidence="0">
                  <emma:literal>ar</emma:literal>
                </emma:interpretation>
              </emma:one-of>
            </emma:emma>
          </inkml:annotationXML>
          <inkml:trace contextRef="#ctx0" brushRef="#br1" timeOffset="19718.4347">6881 2456 7482,'27'-14'4773,"-27"14"0,14-20-387,-14 20-1677,0-29-903,0 29-645,-7-32-258,7 32-387,-32-33 0,10 18-258,-8-2 129,-2 6-258,-3 2 129,1 9 0,-4 0-129,5 16 0,1 5-129,1 6 129,6 7-129,4 3 0,5 4 0,5-2 0,8 1-129,3-5 129,7-1 0,9-4 0,4-1 0,3-8 0,2-5 0,-2-3 0,2-6 129,-4-7-129,0-2 0,1-12 129,-3-8 0,1-3 0,-2-7 129,1 0-129,-5-2 129,4 4 0,-5 5 0,-1 4 0,-5 5-129,-7 16 1,0 0-130,16 0 0,-16 0 0,13 25 0,-4-6 0,3 6 0,4 4 0,0-4-130,4 3-257,-4-6-258,7 8-645,-23-30-2451,21 30-1290,-21-30 129,23 20-516,-23-20-258</inkml:trace>
        </inkml:traceGroup>
        <inkml:traceGroup>
          <inkml:annotationXML>
            <emma:emma xmlns:emma="http://www.w3.org/2003/04/emma" version="1.0">
              <emma:interpretation id="{1A2B9B91-B8EE-42B0-839D-E16956BB1E33}" emma:medium="tactile" emma:mode="ink">
                <msink:context xmlns:msink="http://schemas.microsoft.com/ink/2010/main" type="inkWord" rotatedBoundingBox="9189,2507 12918,2432 12951,4086 9222,4161"/>
              </emma:interpretation>
              <emma:one-of disjunction-type="recognition" id="oneOf4">
                <emma:interpretation id="interp20" emma:lang="en-US" emma:confidence="1">
                  <emma:literal>binary</emma:literal>
                </emma:interpretation>
                <emma:interpretation id="interp21" emma:lang="en-US" emma:confidence="0">
                  <emma:literal>b; nary</emma:literal>
                </emma:interpretation>
                <emma:interpretation id="interp22" emma:lang="en-US" emma:confidence="0">
                  <emma:literal>b; many</emma:literal>
                </emma:interpretation>
                <emma:interpretation id="interp23" emma:lang="en-US" emma:confidence="0">
                  <emma:literal>b; nay</emma:literal>
                </emma:interpretation>
                <emma:interpretation id="interp24" emma:lang="en-US" emma:confidence="0">
                  <emma:literal>b; may</emma:literal>
                </emma:interpretation>
              </emma:one-of>
            </emma:emma>
          </inkml:annotationXML>
          <inkml:trace contextRef="#ctx0" brushRef="#br1" timeOffset="21450.0377">8923 2338 13545,'12'-18'4902,"5"18"-129,-17 0-129,30 29-3354,-25-11-645,13 12 0,-7-3-258,3 8 0,-5-3-258,1-1-129,-4-3 0,-3-7 0,1-3 0,-4-18-129,0 0 129,0 0 0,0 0 0,0-19 0,0-10 0,0-5 0,2-5 0,3-2 0,0 2 0,9 4 0,1 1 129,1 5 0,0 10 0,5 8-129,-1 9 258,5 4-129,-1 14 0,0 5 0,-1 6 0,-2 5 0,0 4-129,-3-2 0,0 3-129,-7-7-258,3 2-129,-11-10-516,15 11-1161,-12-13-2709,-6-20 0,21 21-129,-5-19-129</inkml:trace>
          <inkml:trace contextRef="#ctx0" brushRef="#br1" timeOffset="22214.4391">9750 2406 10320,'0'-59'4515,"-9"32"0,-9 11-129,18 16-2322,-44-16-774,24 16-387,-8 2-258,10 16-258,-1-2 0,4 11-258,3-2 0,5 3 0,2 1-129,1-1 0,4 1-129,0-6 0,0-2 0,4-3 0,4-2-129,-8-16 129,22 18 129,-22-18 0,25 2 0,-9-2 129,0-11 129,1-3 0,-2-4 0,1 0 0,0 0-129,0 2 0,0 4 0,0 3 0,0 3-129,2 6 0,1 2 129,2 9-129,3 3 129,2 2 0,1 0 0,5 0 129,0-5 0,4 0 0,-1-11 0,2 0 0,-3-13 0,5-5-128,-8-10-130,-3-4 0,-7-7 0,-5-4 0,-12 0 0,-4 0 0,-11 4 0,-15 5 0,-1 8-259,-10 4 1,3 12-129,-4 3 129,10 7 0,0 0 0,8 5 0,20-5 129,-21 18 0,21-18 0,0 0 129,16 21 129,1-17 0,12-3 0,-1-1 129,13 0 129,-2-3 0,9-1 0,-3-3 0,5 2-257,-2 1-130,0 1 0,-4-1 0,-3 4 0,-5 0 0,-6 11 0,-7 3 0,-3 6 0,-4 3 0,-11 0 0,4 11-388,-9-16-1805,0 12-2709,0-7-258,3 2-129,-1-9-129</inkml:trace>
          <inkml:trace contextRef="#ctx0" brushRef="#br1" timeOffset="22666.8396">10805 2304 12642,'12'-21'5031,"-12"21"-387,16-3 258,-16 3-2838,29 0-1161,-29 0-258,35 30-129,-11-14-129,6 5-129,0-3-129,4-2-129,0-7 129,3-4-129,-3-5 0,0-5 129,-4-13 0,-2-7 0,-6-9 1,-1-1-130,-9-6 0,1 7 0,-6-2 0,0 6 0,-5 7 0,0 7 0,-2 16 0,0 0 0,0 27 0,0 7 0,0 10 0,0 13 0,-6 12 0,-3 10 0,-7 8 0,-3 6 0,-8 3 0,-3 7 0,-2 5 0,2-1 0,3-2 0,0-14 0,17-7 0,-6-29 0,21 4-2323,-1-40-2708,-4-19-258,16-18 0,-4-23-129</inkml:trace>
          <inkml:trace contextRef="#ctx0" brushRef="#br1" timeOffset="20311.2357">7564 1916 14061,'41'-67'5160,"-25"49"-387,-16 18 129,20-2-3483,-20 2-903,17 38 0,-6-3-129,5 15 0,-2 7-129,4 11-129,-2 5 0,2 1 1,-4-2-130,0-3 0,-3-7 0,0-10 0,-2-11-130,-4-11 130,0-7 0,-5-23-129,0 0 129,16 4-129,-7-15 129,4-10-129,3-4 258,1-4-258,6-3 129,4 4 0,0 3 0,1 2 0,-1 9 0,1 6 0,1 8 0,-4 0 129,0 15-129,-4 6 129,-3 4-129,-2 7 129,-5 0 1,-4 0-130,-6 0 0,-1-2 0,-7-5 0,-9-3 0,-5-5 0,-6-2 0,-5-6 0,-3-4 0,-4-5 0,-2 0 0,0 0 0,2-9 0,-1-2 0,3-3 0,7 2-259,-2-4-386,32 16-903,-43-16-3483,43 16 0,-16-16-129,16 16-258</inkml:trace>
          <inkml:trace contextRef="#ctx0" brushRef="#br1" timeOffset="20545.2361">8313 2351 13287,'44'-2'4902,"-28"13"0,-1 5-258,2 14-3225,-13-7-774,7 13 0,-6-3-516,-3 1-258,3 9-903,-7-9-3483,-3-6-258,-2-6-387,7-22 0</inkml:trace>
          <inkml:trace contextRef="#ctx0" brushRef="#br1" timeOffset="20732.4365">8231 2098 14835,'16'-68'4773,"-3"51"-258,-13 17-387,21-2-4386,-21 2-2838,19 18-1419,-1 6-129,-4 3-258,8 7-516</inkml:trace>
        </inkml:traceGroup>
        <inkml:traceGroup>
          <inkml:annotationXML>
            <emma:emma xmlns:emma="http://www.w3.org/2003/04/emma" version="1.0">
              <emma:interpretation id="{34CF9181-4700-45C6-B787-7ABECC6AD924}" emma:medium="tactile" emma:mode="ink">
                <msink:context xmlns:msink="http://schemas.microsoft.com/ink/2010/main" type="inkWord" rotatedBoundingBox="13569,2353 16665,2290 16687,3332 13590,3394"/>
              </emma:interpretation>
              <emma:one-of disjunction-type="recognition" id="oneOf5">
                <emma:interpretation id="interp25" emma:lang="en-US" emma:confidence="0.5">
                  <emma:literal>state</emma:literal>
                </emma:interpretation>
                <emma:interpretation id="interp26" emma:lang="en-US" emma:confidence="0">
                  <emma:literal>stent</emma:literal>
                </emma:interpretation>
                <emma:interpretation id="interp27" emma:lang="en-US" emma:confidence="0">
                  <emma:literal>stents</emma:literal>
                </emma:interpretation>
                <emma:interpretation id="interp28" emma:lang="en-US" emma:confidence="0">
                  <emma:literal>stet</emma:literal>
                </emma:interpretation>
                <emma:interpretation id="interp29" emma:lang="en-US" emma:confidence="0">
                  <emma:literal>stets</emma:literal>
                </emma:interpretation>
              </emma:one-of>
            </emma:emma>
          </inkml:annotationXML>
          <inkml:trace contextRef="#ctx0" brushRef="#br1" timeOffset="23259.6409">12347 2039 14577,'0'0'4773,"6"-21"-258,-6 21-129,-20-7-3870,-7 1-129,-1 6-258,-4-1 0,-2 1-129,2 0 0,2 3-129,7 3 129,5 4 0,18-10 0,-13 22 0,13-22 0,16 28 129,11-10 0,10 1 0,4 5 129,11 1 0,0-2-129,3 7 129,-4-5-129,-5 3 129,-8-3-129,-8 2 129,-10-4-129,-10 0 0,-10-1 129,-1-3-129,-17-1 129,-7-2-129,-13-4 0,-2-3 0,-10-2-129,-2-3 0,-1-4 130,-1 0-130,3-5 0,3-6-130,5-1 1,4-4-129,9 1-129,0-8-516,30 23-1548,-25-21-2322,25 21 0,-18-27-516,18 27 0</inkml:trace>
          <inkml:trace contextRef="#ctx0" brushRef="#br1" timeOffset="23587.2415">12838 1740 14319,'55'-46'5031,"-32"33"-387,-3 3 258,1 10-3225,-21 0-774,29 21-129,-17-1-257,2 14-517,-5 5 0,2 11 0,-6 5 0,2 11 0,-1 5 0,1 5 0,-2-1 0,1-2 0,2-4 0,0-8 0,2-6 0,-6-17 0,7-5-130,-11-33-1418,12 18-2967,-12-18-645,0 0 129,-20-19-387</inkml:trace>
          <inkml:trace contextRef="#ctx0" brushRef="#br1" timeOffset="24211.2426">12767 2201 10320,'0'0'5031,"21"-5"-129,-21 5-129,32 0-1548,-3 18-2193,-6-8-258,11 8-129,-2-7-258,12 1-129,6-8 0,14 1-129,5-5 0,10-5 0,-1-9 0,0-4 0,-7-4 129,-8 3 1,-15-6-259,-16 4 0,-22-1 0,-10 3 0,-19 6 0,-11 3 0,-6 4 0,-3 4 0,0 2 0,1 2 0,6 12 0,9 1 0,7 4 0,9 3 0,4 4 0,3 3 0,3 1 0,8 2-130,5 0-128,2-3 129,3 1-129,0-7 0,4-5 129,2-6 129,-2-6 258,5-6 0,0-9 129,4-7-128,-4-11-259,6 0 0,-2-7 0,-1 6 0,-1 0 0,-1 6 0,-6 10 0,-2 5 0,-2 7 0,-5 14 0,-3 9 0,-3 4 0,1 5 0,-4-4 0,4 6 0,-6-13-259,9 4-644,-14-25-645,34 13-1677,-18-17-1806,7-14 129,0-12-129,0-9-516</inkml:trace>
          <inkml:trace contextRef="#ctx0" brushRef="#br1" timeOffset="24772.8436">14149 2198 12255,'41'-13'4902,"3"13"-258,15-2 0,21 2-2838,-9-5-516,20 2-645,-9-12-258,2-1-129,-13-3 0,-11 1 0,-19-2 0,-12 6-129,-29 14 0,12-18 0,-12 18 0,-16 7 0,-2 17-129,2 9 0,2 10 0,5 9 129,5 6-258,4 5 129,11 1-387,7-7-129,18 7-774,-6-16-3483,12-9-129,-1-9-258,4-12-129</inkml:trace>
          <inkml:trace contextRef="#ctx0" brushRef="#br1" timeOffset="24492.0431">14188 1779 14448,'11'-87'4902,"-8"57"-129,8 14 0,-6 0-3354,13 19-387,-18-3-258,20 48-128,-11-10-646,3 17 0,-3 6 0,5 13 0,-5 3 0,4 3 0,-4 0 0,1-3 0,-1-6 0,-2-12 0,0-4 0,-7-21 0,9-1-517,-9-33-1160,0 20-1419,0-20-2064,-10-23 258,-8-4-258,-2-5-129</inkml:trace>
        </inkml:traceGroup>
        <inkml:traceGroup>
          <inkml:annotationXML>
            <emma:emma xmlns:emma="http://www.w3.org/2003/04/emma" version="1.0">
              <emma:interpretation id="{4F2149C4-64AA-4E19-A1C7-C56F794856C6}" emma:medium="tactile" emma:mode="ink">
                <msink:context xmlns:msink="http://schemas.microsoft.com/ink/2010/main" type="inkWord" rotatedBoundingBox="17495,2099 23472,1978 23500,3387 17523,3508"/>
              </emma:interpretation>
              <emma:one-of disjunction-type="recognition" id="oneOf6">
                <emma:interpretation id="interp30" emma:lang="en-US" emma:confidence="1">
                  <emma:literal>indefinitely</emma:literal>
                </emma:interpretation>
                <emma:interpretation id="interp31" emma:lang="en-US" emma:confidence="1">
                  <emma:literal>indefinite by</emma:literal>
                </emma:interpretation>
                <emma:interpretation id="interp32" emma:lang="en-US" emma:confidence="0">
                  <emma:literal>indefinites by</emma:literal>
                </emma:interpretation>
                <emma:interpretation id="interp33" emma:lang="en-US" emma:confidence="0">
                  <emma:literal>•Indefinite by</emma:literal>
                </emma:interpretation>
                <emma:interpretation id="interp34" emma:lang="en-US" emma:confidence="0">
                  <emma:literal>•Indefinites by</emma:literal>
                </emma:interpretation>
              </emma:one-of>
            </emma:emma>
          </inkml:annotationXML>
          <inkml:trace contextRef="#ctx0" brushRef="#br1" timeOffset="27721.2487">15876 1810 15867,'0'-91'5031,"0"59"-129,0 7-258,0 25-3870,2-20-516,-2 20 0,0 0-258,0 0-258,14 27-387,-14-27-1419,9 34-2838,4-9 258,3 3-387,1 1-258</inkml:trace>
          <inkml:trace contextRef="#ctx0" brushRef="#br1" timeOffset="27518.4484">15949 2064 13545,'9'-21'4902,"-9"21"-516,0 0 258,0 0-3870,0 0-129,0 0 0,0 0-129,11 21-129,-9 1-129,5 2-129,0 5 0,2 5 129,-2-2-258,2 5 129,-2-3-129,-2-2-129,-1 0-258,-4-12-774,0-1-3354,0-19-387,-18 23 0,2-23-258</inkml:trace>
          <inkml:trace contextRef="#ctx0" brushRef="#br1" timeOffset="28189.2496">16172 1959 13416,'42'59'4773,"-28"-31"-129,-1 10 0,-8-10-3096,13 15-645,-7-7-387,1 3-129,-3-5-129,0-6-129,-2-5-129,-2-3 129,-5-20-129,9 19 0,-9-19 0,0 0 0,7-19 0,-1-4-129,1-9 258,2-8-129,1-2 129,5-1 0,-1 0 0,4 4 129,-2 7 0,0 7 0,-2 9 1,2 13-259,-16 3 0,28 10 0,-13 15 0,-1 9 0,-2 3 0,3 6 0,-1 5 0,-4-3 0,5 4-130,-8-11-644,11 3-387,-18-25-1161,28 9-2064,-10-15-516,9-4-129,3-6-258,5-7-129</inkml:trace>
          <inkml:trace contextRef="#ctx0" brushRef="#br1" timeOffset="28704.0505">17040 2208 11997,'16'-71'4773,"-16"39"-129,-16 14-258,-16-14-2451,14 27-774,-18-6-516,10 11-129,-8 0-129,9 14 0,-4 4-258,10 9-129,1 1 129,6 6-129,4 0 0,8 2 0,0 1 0,11-3 0,7-2 0,3-7 0,6-4 0,0-10 0,3-8 129,0-3 0,0-21 0,1-11 0,-6-14 0,-2-9 0,-6-11 0,-6-7 0,-6-6-129,-5-2 0,-1-3 0,-12 6 0,-3 6-129,-2 12 129,-1 6 0,1 14 0,2 9 0,4 13 0,12 18 0,-20 0 129,13 9 0,7 18 0,0 9 0,11 10 0,5 6 1,5 8-130,4 4 0,3 4 0,3-1 0,-3-1 0,-1-2 0,-6-10 0,2-3-130,-10-15-644,8 3-645,-21-39-1806,18 20-1935,-18-20 258,26-6-387,-10-11-387</inkml:trace>
          <inkml:trace contextRef="#ctx0" brushRef="#br1" timeOffset="29047.2511">17401 2041 12126,'0'0'5031,"25"0"-387,-25 0 258,41 2-3225,-41-2-387,40-6-387,-20-4-258,5 3-129,-7-8-129,-1 7 0,-17 8-128,15-27-259,-15 27 0,-9-20 0,-9 13 0,-7 5 0,-2 2 0,-1 7-130,1 11-128,1 7 129,8 5-129,5 8 129,8 3 0,5 3 129,7 1-129,11-4 129,3-2 0,6-5 0,3-4-258,-1-18-258,8 13-1548,-12-23-2709,2-2-129,-10-11-129,1-6-516</inkml:trace>
          <inkml:trace contextRef="#ctx0" brushRef="#br1" timeOffset="29562.052">17808 1956 14835,'50'5'5031,"-20"2"-129,-1-7-774,10 4-3096,-11-4-258,11 0-258,-8-11-129,1-5-129,-6-5 0,-3-6-258,-5-7 0,-7-3 0,-6-3-129,-5-2 0,0 3 0,-9-1 0,-3 7-129,-1 4 387,-1 4-258,14 25 258,-18-26-129,18 26 129,0 0 0,-5 8 0,5 14 129,11 10-129,3 9 258,5 10-257,1 10-130,5 12 0,-2 3 0,-2 12 0,-3-1 0,-4 0 0,-3-1 0,-4-5 0,0-4 0,-3-9 0,1-8 0,-3-12 0,3-7 0,-1-12 0,-2-4 0,1-8 0,-3-17 0,0 0 0,0 18 0,0-18 0,-16 0-1162,-14-12-3611,12-3-387,-8-6-129,2-4-258</inkml:trace>
          <inkml:trace contextRef="#ctx0" brushRef="#br1" timeOffset="29920.8526">17895 2093 11868,'-2'-38'4902,"2"38"-258,38-12 129,-6 1-2709,18 13-1419,-1 0 0,19 7-129,0-8-258,10-1-129,-2 0 0,3-1-129,-8-7 129,-7-4-129,-13 0 258,-8-1 0,-14 1 0,-8 3 0,-21 9 0,14-16 0,-14 16 0,0 0-129,0 0 1,0 0-130,0 18 0,-2 5-130,2 5 1,0 2-258,0 11-387,0-19-1419,0 10-2709,2-11-129,3-3-129,-5-18-516</inkml:trace>
          <inkml:trace contextRef="#ctx0" brushRef="#br1" timeOffset="30092.4529">18557 1605 13287,'0'-21'4257,"0"21"-516,18 0-1806,-8 8-6192,-4 8 129,6 8-516,-1-1-387</inkml:trace>
          <inkml:trace contextRef="#ctx0" brushRef="#br1" timeOffset="30544.8537">18881 1870 10836,'53'32'5031,"-33"-10"-129,-3 4-129,-2-4-1677,4 19-2193,-12-2-258,6 5-258,-10-3-258,-3-2 0,0-5-258,0-7 129,-5-4-258,5-23 129,0 0 0,-21 2 0,19-15 0,0-13 129,2-12 129,0 1-129,9-8 129,5 3 129,-1-1 0,6 9-129,-3 4 258,4 8-258,-2 8 129,-1 9-129,1 5 0,0 7 0,0 13-129,1 6 129,-1 3-129,0 3 0,0 3-129,-4-3-129,0 2-129,-7-9-258,7 5-258,-14-30-387,20 29-1161,-20-29-2322,16-4 0,2-15-387,1-10-129</inkml:trace>
          <inkml:trace contextRef="#ctx0" brushRef="#br1" timeOffset="30716.454">19509 1927 10965,'12'-25'4902,"6"7"-258,-18 18 129,10 22-2451,-11-6-1032,1 16-645,0 3-129,0 10 0,0 1-387,0 2-129,5 2-258,-5-16-774,14 5-3225,-7-14-645,-1-9-258,-6-16-129</inkml:trace>
          <inkml:trace contextRef="#ctx0" brushRef="#br1" timeOffset="31527.6554">20040 1454 13029,'18'-11'5289,"-7"23"-129,-11 10-258,3 20-3483,-3-2-516,2 20 0,-2 2-258,2 13-128,-2 2-517,2 6 0,0 3 0,-1-6 0,5-3-259,-6-15-386,3-3-129,-3-22 0,0-1-387,0-36-258,0 0-645,-9-8-516,9 8-387,-17-51-516,4 13-903,-6-6 129,-5-1 516,-1 3 1548,1 4 2064,4 13 1806,-7-5 774,27 30 1161,-25-27 774,25 27-129,0 0-387,18 0-903,0 0-1161,30 13-645,-2-10-387,25 12-129,6-10-258,17 2-129,0-7 0,4 0-129,-5 0 0,-11-2 129,-11-7-129,-16-1 0,-18-3 0,-19 1-129,-18 12 0,-5-21 0,-17 12-129,-6 5 0,-1 4 0,-4 4 0,1 12-129,1 7 129,8 7 0,6 6 129,6 6-129,7 1 129,4 3-129,7-1 129,13-1 0,7-6 129,3-6-258,5-9 0,3-2-387,-6-21-645,14 0-3483,-12-10 0,-4-14-516,-5-8 129</inkml:trace>
          <inkml:trace contextRef="#ctx0" brushRef="#br1" timeOffset="32151.6565">21190 1315 14706,'0'0'5160,"16"28"0,-11 3-387,7 20-4128,-6 4 129,8 17-129,-9-1 0,2 9-386,-1 3-259,1 5 0,-5-1 0,1-3 0,1-4 0,-4-11 0,5-3-259,-5-22-386,16-1-258,-16-43-516,30 27-258,-23-38-387,31 8-516,-22-37 129,23 19 387,-20-27 258,12 12 645,-15-1 1032,-6-4 903,6 18 516,-16-11 516,0 34 129,0-19 258,11 28-258,-11-9-645,5 32-258,-1-11-387,12 9-129,-5-7 0,10 2-258,-3-7 0,5-6 0,0-6-258,2-6 129,2-7-129,-4-8 0,2-4 0,0-2 129,-4-1 0,0 6 0,-7 0 129,-14 16 0,22-9 129,-15 20 0,-7 16-129,-2 12 130,-10 5-388,1 8 0,-7 7 0,0 1 0,-3 1 0,-4-8 0,0-5 0,-3-10 0,5 2-1162,-18-11-3869,12-6-258,-4-10 0,2-5-387</inkml:trace>
        </inkml:traceGroup>
      </inkml:traceGroup>
      <inkml:traceGroup>
        <inkml:annotationXML>
          <emma:emma xmlns:emma="http://www.w3.org/2003/04/emma" version="1.0">
            <emma:interpretation id="{492385C7-C906-4A19-9733-E8A7C63395D8}" emma:medium="tactile" emma:mode="ink">
              <msink:context xmlns:msink="http://schemas.microsoft.com/ink/2010/main" type="line" rotatedBoundingBox="2224,3898 19084,3228 19160,5161 2301,5831"/>
            </emma:interpretation>
          </emma:emma>
        </inkml:annotationXML>
        <inkml:traceGroup>
          <inkml:annotationXML>
            <emma:emma xmlns:emma="http://www.w3.org/2003/04/emma" version="1.0">
              <emma:interpretation id="{29E826FE-7120-407F-ACA1-BB86F04780B6}" emma:medium="tactile" emma:mode="ink">
                <msink:context xmlns:msink="http://schemas.microsoft.com/ink/2010/main" type="inkWord" rotatedBoundingBox="2225,3921 3663,3864 3711,5083 2273,5140"/>
              </emma:interpretation>
              <emma:one-of disjunction-type="recognition" id="oneOf7">
                <emma:interpretation id="interp35" emma:lang="en-US" emma:confidence="1">
                  <emma:literal>(as</emma:literal>
                </emma:interpretation>
                <emma:interpretation id="interp36" emma:lang="en-US" emma:confidence="0">
                  <emma:literal>(on</emma:literal>
                </emma:interpretation>
                <emma:interpretation id="interp37" emma:lang="en-US" emma:confidence="0">
                  <emma:literal>[as</emma:literal>
                </emma:interpretation>
                <emma:interpretation id="interp38" emma:lang="en-US" emma:confidence="0">
                  <emma:literal>{as</emma:literal>
                </emma:interpretation>
                <emma:interpretation id="interp39" emma:lang="en-US" emma:confidence="0">
                  <emma:literal>(ors</emma:literal>
                </emma:interpretation>
              </emma:one-of>
            </emma:emma>
          </inkml:annotationXML>
          <inkml:trace contextRef="#ctx0" brushRef="#br1" timeOffset="36769.2645">1004 3308 12900,'-36'-46'4902,"13"27"-258,4 8 129,-1 11-3612,-10 3-258,9 24-258,-12 0 0,5 17-258,-6 6 0,6 14 0,-6 4-258,11 8 258,-2 1-258,11-2 0,5 1 0,9 1 1,0-6-130,12 0 0,10-3 0,6-4 0,8-5 0,1-6 0,4-7-130,-2-8 1,6-6 0,-8-13-129,2 1-258,-7-20-258,11 11-1032,-13-13-3096,-2-12 129,-3-2-258,-5-8-258</inkml:trace>
          <inkml:trace contextRef="#ctx0" brushRef="#br1" timeOffset="37486.8659">1395 3921 13287,'2'-47'4902,"-6"26"-516,-8 0 516,-13-2-3612,25 23-387,-39-29-258,19 22-258,-6 0 129,1 7-258,2 2-129,0 14 129,3 1-258,2 10 129,6 3-129,5 2 0,3 4 0,4 0 0,0-4 0,11-2 0,1-3 0,4-6 0,0-5 0,2-5 129,-2-6-129,2-5 0,1-5 129,-1-11 0,2-9 0,-1-4 130,1-6-259,-1-1 0,1-1 0,1 3 0,-5 2 0,0 9 0,-3 5 0,-13 18 0,25-4 0,-25 4 0,23 24 0,-11-1 0,1 3 0,1 3 0,0-1 0,-1-1 0,1-4 0,-3-5 0,-11-18 0,19 21 0,-19-21 0,25 0 0,-25 0 0,36-28 0,-15 3 0,7-2 0,3-3 0,6 0 0,0 3 0,1 2 0,-3 7 0,1 8 0,-6 4 0,0 6 0,-7 7 0,-3 9 0,-6 6 0,-3 3 0,-4 1 0,-5 5 0,-2-1 0,-11-2 0,-3 3 0,-16-12-517,5 6-4385,-9-3-258,-2-3-129,1-3-387</inkml:trace>
        </inkml:traceGroup>
        <inkml:traceGroup>
          <inkml:annotationXML>
            <emma:emma xmlns:emma="http://www.w3.org/2003/04/emma" version="1.0">
              <emma:interpretation id="{544BFA0C-38C8-41AA-BDF3-353262BCC668}" emma:medium="tactile" emma:mode="ink">
                <msink:context xmlns:msink="http://schemas.microsoft.com/ink/2010/main" type="inkWord" rotatedBoundingBox="4247,3882 6221,3803 6295,5672 4321,5751"/>
              </emma:interpretation>
              <emma:one-of disjunction-type="recognition" id="oneOf8">
                <emma:interpretation id="interp40" emma:lang="en-US" emma:confidence="1">
                  <emma:literal>long</emma:literal>
                </emma:interpretation>
                <emma:interpretation id="interp41" emma:lang="en-US" emma:confidence="0">
                  <emma:literal>Long</emma:literal>
                </emma:interpretation>
                <emma:interpretation id="interp42" emma:lang="en-US" emma:confidence="0">
                  <emma:literal>cong</emma:literal>
                </emma:interpretation>
                <emma:interpretation id="interp43" emma:lang="en-US" emma:confidence="0">
                  <emma:literal>Cong</emma:literal>
                </emma:interpretation>
                <emma:interpretation id="interp44" emma:lang="en-US" emma:confidence="0">
                  <emma:literal>bong</emma:literal>
                </emma:interpretation>
              </emma:one-of>
            </emma:emma>
          </inkml:annotationXML>
          <inkml:trace contextRef="#ctx0" brushRef="#br1" timeOffset="38048.4669">2621 3230 13416,'5'-25'4902,"-5"25"-387,0 0 258,9 18-3483,-9 10-516,0 19-129,-3 3-129,3 12-129,0 4 0,5 5 0,4 0-258,1-1 129,3-5-258,3-4 129,0-6-129,-2-10-129,4-4 0,-6-13-387,6 1-129,-18-29-903,36 19-2580,-36-19-774,32 0-258,-11-7 0</inkml:trace>
          <inkml:trace contextRef="#ctx0" brushRef="#br1" timeOffset="38376.0672">3076 3807 9546,'14'-39'4644,"-14"39"-387,-24-6 0,-1 6-2064,9 18-1161,-11 0-387,13 12 0,-4-3-258,14 7 0,3-2 0,4 0-129,10-6 258,10 3-258,3-9 129,10-1-129,-2-8 258,7-1-129,-6-10 129,3 0 129,-12-7-258,3-7-128,-11-11-259,-2 0 0,-13-10 0,-3-1 0,-5-3 0,-9 2 0,-6 5 0,-10 1 0,5 15 0,-16-5-1420,11 19-3482,-6 2-387,6 9 129,0 5-516</inkml:trace>
          <inkml:trace contextRef="#ctx0" brushRef="#br1" timeOffset="39374.4692">3373 3782 13674,'61'0'5160,"-33"5"-516,2 8 258,-30-13-3612,47 34-387,-24-17-387,5 5-129,-8-1 0,-2 2-258,-4 0 0,-5-3-258,0-1 0,-9-19 0,5 25 129,-5-25-129,0 0 0,0 0 129,4-8 129,-1-10 129,1-9-129,3-1 129,2-6-129,3 3 259,1-1-388,1 6 0,-2 3 0,2 5 0,-14 18 0,31-13 0,-31 13 0,26 9 0,-11 7 0,2 2 0,1 3 0,4 1 0,1-3 0,3 1 0,5-4 0,2-2 0,5-7 0,-1 0 0,2-3 0,0 0 0,0-4 0,-3-2 0,-2-11 0,0-1 0,-8-4 0,-1-7 0,-9-3 0,-3-2 0,-8-1 0,-5 1 0,-5 7 0,-13 5 0,-9 9 0,-5 9 0,0 4 0,-3 14 0,4 7 0,1 5-130,7 4-128,9 3 258,10-3 0,4 0 0,13-2 129,8-7-129,7-4 129,5-5-129,4-7 130,-3-7-130,-1-2 0,-1-9 0,-5-13 0,0-3 0,-8-7 0,1 0 0,-6-1 0,-1 4 0,-4 2 0,-1 11 0,-8 16 0,0 0 0,20 16 0,-11 16 0,2 11 0,-1 11 0,4 8 0,2 13 0,0 5 0,1 10 0,-1 5 0,-4 3 0,-3 1 0,-2-2 0,-7-7 0,0-10 0,-4-10 0,-8-17 0,-6-10 0,-5-15 0,-7-13 0,-4-12 0,-9-6 0,-5-17 0,-7-12 0,-5-11 0,-4-12 0,3-14 0,6-4 0,7-6 0,14 5 0,15-5 0,24 21-388,20-6-4514,26 8-387,15 14 129,14 6-516</inkml:trace>
        </inkml:traceGroup>
        <inkml:traceGroup>
          <inkml:annotationXML>
            <emma:emma xmlns:emma="http://www.w3.org/2003/04/emma" version="1.0">
              <emma:interpretation id="{A7F1CC8F-FBB4-4744-8C68-C1DAE87113FA}" emma:medium="tactile" emma:mode="ink">
                <msink:context xmlns:msink="http://schemas.microsoft.com/ink/2010/main" type="inkWord" rotatedBoundingBox="6904,4359 7934,4318 7949,4713 6919,4754"/>
              </emma:interpretation>
              <emma:one-of disjunction-type="recognition" id="oneOf9">
                <emma:interpretation id="interp45" emma:lang="en-US" emma:confidence="1">
                  <emma:literal>as</emma:literal>
                </emma:interpretation>
                <emma:interpretation id="interp46" emma:lang="en-US" emma:confidence="0">
                  <emma:literal>ors</emma:literal>
                </emma:interpretation>
                <emma:interpretation id="interp47" emma:lang="en-US" emma:confidence="0">
                  <emma:literal>ons</emma:literal>
                </emma:interpretation>
                <emma:interpretation id="interp48" emma:lang="en-US" emma:confidence="0">
                  <emma:literal>an</emma:literal>
                </emma:interpretation>
                <emma:interpretation id="interp49" emma:lang="en-US" emma:confidence="0">
                  <emma:literal>a</emma:literal>
                </emma:interpretation>
              </emma:one-of>
            </emma:emma>
          </inkml:annotationXML>
          <inkml:trace contextRef="#ctx0" brushRef="#br1" timeOffset="40185.6706">5559 3832 13416,'23'-45'4902,"-19"26"-516,-6-3 258,-23-4-3354,9 13-516,-16-5-129,4 11-258,-8 2-129,3 5-129,-1 2 129,5 12-129,3 4 0,6 5 0,8 4-129,4 3 129,7 0-129,1 0 129,10 1 0,5-5-129,6-1 0,0-3-129,4-8 258,0-9-258,2-5 129,-2 0 129,0-16-129,1-5 258,-3-9-129,4-1 129,-4 1 1,0 2-259,-3 3 0,1 10 0,1 10 0,-3 5 0,2 11 0,1 12 0,1 5 0,2 4 0,0 2 0,-4-4 0,0-1 0,-3-8 0,-2-3 0,-16-18 0,22 9 0,-22-9 0,21-12 0,-10-6 0,1-9 0,6-1 0,0-5 0,3 3 0,2-2 0,9 5 0,0 6 0,2 5 0,0 11 0,1 5 0,-1 3 0,-2 13 0,-5 7 0,-9 6 0,-6-1 0,-5 3 0,-7 1 0,-3-7 0,-12 5 0,-17-18-646,7 8-4385,-12-8-129,1 3 129,-1-6-645</inkml:trace>
        </inkml:traceGroup>
        <inkml:traceGroup>
          <inkml:annotationXML>
            <emma:emma xmlns:emma="http://www.w3.org/2003/04/emma" version="1.0">
              <emma:interpretation id="{B18FC57D-F975-43AE-AD8B-BC1D7B15FF47}" emma:medium="tactile" emma:mode="ink">
                <msink:context xmlns:msink="http://schemas.microsoft.com/ink/2010/main" type="inkWord" rotatedBoundingBox="8379,4366 11259,4251 11297,5217 8418,5331"/>
              </emma:interpretation>
              <emma:one-of disjunction-type="recognition" id="oneOf10">
                <emma:interpretation id="interp50" emma:lang="en-US" emma:confidence="1">
                  <emma:literal>power</emma:literal>
                </emma:interpretation>
                <emma:interpretation id="interp51" emma:lang="en-US" emma:confidence="0">
                  <emma:literal>Power</emma:literal>
                </emma:interpretation>
                <emma:interpretation id="interp52" emma:lang="en-US" emma:confidence="0">
                  <emma:literal>powder</emma:literal>
                </emma:interpretation>
                <emma:interpretation id="interp53" emma:lang="en-US" emma:confidence="0">
                  <emma:literal>powwow</emma:literal>
                </emma:interpretation>
                <emma:interpretation id="interp54" emma:lang="en-US" emma:confidence="0">
                  <emma:literal>powers</emma:literal>
                </emma:interpretation>
              </emma:one-of>
            </emma:emma>
          </inkml:annotationXML>
          <inkml:trace contextRef="#ctx0" brushRef="#br1" timeOffset="40747.2713">6758 3816 16641,'16'0'4902,"11"23"387,-16 0-258,15 16-4127,-20 0-904,10 18 0,-7 0 0,-1 14 0,0 4 0,-1 4 0,2 2 0,-2-6 0,0-7 0,-4-11 0,4-9 0,-7-23 0,8-9 0,-8-25-1162,5-7-515,-10-39-387,5 14-129,-9-34-258,9 11 258,-15-22 516,10 8 1032,-7 0 774,-3-8 516,14 22 774,-14-10 387,19 25 645,-4-13-258,27 32-387,-11-7-645,23 24-129,-7 4-258,12 11-128,-3 10-646,4 13 0,-8 6 0,-1 2 0,-8-1 0,-7 2 0,-5-5 0,-8-4 0,-8-6 0,-15-6 0,-10-4 0,-12-8 0,-6 1 0,-12-2 0,2 0 0,-11-18-1420,19 17-1289,-4-12-2322,11 2 129,10 3-387,28 8 0</inkml:trace>
          <inkml:trace contextRef="#ctx0" brushRef="#br1" timeOffset="41152.8723">7427 3892 12255,'20'-21'5031,"-20"21"-516,-22-18 258,6 13-2967,16 5-774,-32 16-387,20 5-129,-4 1-129,10 8-129,1 0 129,5 6-258,5-3 129,11 1-129,6-7 129,6-2 0,4-11-128,4-1-130,-2-13 0,5 0 0,-7-18 0,0-5 0,-9-8 0,-3-6 0,-13-6 0,-6-3 0,-1 3 0,-19-1 0,-2 12 0,-13-2 0,11 25-1033,-20 2-3998,14 7-129,-1 3 0,9 13-258</inkml:trace>
          <inkml:trace contextRef="#ctx0" brushRef="#br1" timeOffset="41636.4732">7795 3851 13545,'22'-5'4644,"-22"5"258,0 0-387,-6 30-2580,6-30-1032,-5 34-258,1-16 0,4 7-129,6-2-129,6 2-257,1-2-130,-1 0 0,4 2 0,-3-9-130,1 2-128,-14-18 129,26 16 0,-26-16 129,29-2 0,-29 2 129,28-32 129,-12 9 1,0-4-259,4 2 0,-2 2 0,3 5 0,-1 4 0,3 9 0,0 5 0,0 3 0,0 13 0,0 4 0,-3 0 0,1 1 0,-5-5 0,-16-16 0,29 19 0,-29-19 0,19-8 0,-10-14 0,-5-6 0,-3-8 0,-1-3 0,0-7 0,-5 1 0,-9 1 0,9 13 0,-19-8-1549,14 20-3482,10 19-387,-16-20 0,16 20-258</inkml:trace>
          <inkml:trace contextRef="#ctx0" brushRef="#br1" timeOffset="42307.2743">8491 3842 15222,'55'18'5289,"-21"-12"-258,10-3 0,-10-3-3483,23 0-902,-7-9-646,3-1 0,-8-8 0,-6 0 0,-11-3 0,-12-3 0,-12 1 0,-10 2 0,-13 7 0,-11 1 0,-4 10 0,-5 3 0,5 3 0,0 13 0,7 9 0,8 4 0,10 1 0,9 4 0,0 1 0,19-1 0,10 0 0,10-4 0,7-8 0,6-3 0,3-10 0,6-4 0,-5-5 0,0-10 0,-7-13 0,-4-8 0,-8-4 0,-7-8 0,-10-3 0,-8 1 0,-8-1 0,-4 5 0,-9 7 0,-9 4 0,-1 9 0,-6 6 0,4 10 0,-3 3 0,8 2 0,16 0 0,-23 20 0,23-20 0,-3 25 0,3-25 0,14 19 0,2-10 0,5-5 0,4-1 0,2-3 0,5 0 0,0 0 0,0-1 0,0-1 0,2 2 0,-6 0 0,2 7 0,-5 5 0,-2 8 0,-5 3 0,-2 4 0,-3 7 0,-4-1 0,1 8 0,-10-10 0,15 10-4000,-8-6-1160,10 3-258,7-10-129</inkml:trace>
        </inkml:traceGroup>
        <inkml:traceGroup>
          <inkml:annotationXML>
            <emma:emma xmlns:emma="http://www.w3.org/2003/04/emma" version="1.0">
              <emma:interpretation id="{6CA468F5-51F6-474F-A6BC-B1A18CAF371E}" emma:medium="tactile" emma:mode="ink">
                <msink:context xmlns:msink="http://schemas.microsoft.com/ink/2010/main" type="inkWord" rotatedBoundingBox="12034,4007 13222,3960 13250,4660 12061,4708"/>
              </emma:interpretation>
              <emma:one-of disjunction-type="recognition" id="oneOf11">
                <emma:interpretation id="interp55" emma:lang="en-US" emma:confidence="1">
                  <emma:literal>is</emma:literal>
                </emma:interpretation>
                <emma:interpretation id="interp56" emma:lang="en-US" emma:confidence="0">
                  <emma:literal>ism</emma:literal>
                </emma:interpretation>
                <emma:interpretation id="interp57" emma:lang="en-US" emma:confidence="0">
                  <emma:literal>ifs</emma:literal>
                </emma:interpretation>
                <emma:interpretation id="interp58" emma:lang="en-US" emma:confidence="0">
                  <emma:literal>its</emma:literal>
                </emma:interpretation>
                <emma:interpretation id="interp59" emma:lang="en-US" emma:confidence="0">
                  <emma:literal>ids</emma:literal>
                </emma:interpretation>
              </emma:one-of>
            </emma:emma>
          </inkml:annotationXML>
          <inkml:trace contextRef="#ctx0" brushRef="#br1" timeOffset="42900.0752">10412 3454 15093,'12'-92'4515,"-6"60"-258,-6 32-774,10 12-7224,-10 8-387,0 15-387,0 3-516</inkml:trace>
          <inkml:trace contextRef="#ctx0" brushRef="#br1" timeOffset="42744.075">10478 3673 14577,'21'22'4773,"-12"1"0,0 4-258,5 13-3354,-10-7-129,6 7-516,-6-2-258,-2-8-774,7 7-2064,-9-12-1935,0-25 0,-4 24-387,4-24-516</inkml:trace>
          <inkml:trace contextRef="#ctx0" brushRef="#br1" timeOffset="47221.2829">11388 3645 11610,'11'-23'4515,"-11"23"-258,-2-22 258,-15 6-2709,17 16-1032,-36-9-129,16 9-258,-10 0 0,2 4-258,-4 7 0,3 3-129,3 0-129,4 2 129,4-2 0,18-14 129,-12 25-129,12-25 129,21 18-129,10-9 129,4-4 0,11 8 129,2-4 0,8 5-129,-5-2 0,-1 8 0,-7-2 129,-6 3-129,-7 1 0,-8 1 0,-8-2 258,-5 2-129,-9-5 0,0 2 129,0-20 1,-25 28-388,0-19 0,-4 0 0,-4-6 0,-7-1 0,-2-2 0,-3-2 0,-1-8 0,2-1 0,1-1 0,0-4 0,13 8-904,-11-9-2708,20 6-1161,3 4-258,18 7 0,0 0-258</inkml:trace>
        </inkml:traceGroup>
        <inkml:traceGroup>
          <inkml:annotationXML>
            <emma:emma xmlns:emma="http://www.w3.org/2003/04/emma" version="1.0">
              <emma:interpretation id="{34E159E5-A696-457A-82DC-9695E6FB53DB}" emma:medium="tactile" emma:mode="ink">
                <msink:context xmlns:msink="http://schemas.microsoft.com/ink/2010/main" type="inkWord" rotatedBoundingBox="14018,3752 16065,3671 16107,4724 14060,4805"/>
              </emma:interpretation>
              <emma:one-of disjunction-type="recognition" id="oneOf12">
                <emma:interpretation id="interp60" emma:lang="en-US" emma:confidence="0">
                  <emma:literal>ON)</emma:literal>
                </emma:interpretation>
                <emma:interpretation id="interp61" emma:lang="en-US" emma:confidence="0">
                  <emma:literal>0 N)</emma:literal>
                </emma:interpretation>
                <emma:interpretation id="interp62" emma:lang="en-US" emma:confidence="0">
                  <emma:literal>o N)</emma:literal>
                </emma:interpretation>
                <emma:interpretation id="interp63" emma:lang="en-US" emma:confidence="0">
                  <emma:literal>on)</emma:literal>
                </emma:interpretation>
                <emma:interpretation id="interp64" emma:lang="en-US" emma:confidence="0">
                  <emma:literal>O N)</emma:literal>
                </emma:interpretation>
              </emma:one-of>
            </emma:emma>
          </inkml:annotationXML>
          <inkml:trace contextRef="#ctx0" brushRef="#br1" timeOffset="48250.8848">12657 3449 11997,'0'-52'4644,"-11"27"-129,0 8 0,-5 17-2451,-9-11-1032,9 11-387,-8 7-258,4 13-129,-3 5-129,1 8 0,3 5-129,-1 8 0,6 0 0,3 2 0,4 2 0,7-5 0,0-1 0,7-1 0,9-4 0,4-7 129,1-7-129,8-3 387,-2-12-129,5-3 129,-4-7 129,4-3 0,-5-17-257,3-1-259,-9-11 0,1-4 0,-8-8 0,-2-4 0,-8-9 0,-4-6 0,0-6 0,-9 1 0,-3 2 0,-3 9 0,1 4 0,0 7 0,0 16 0,-6 10 0,8 29-646,-8 0-4385,0 16-258,1 5 129,3 11-516</inkml:trace>
          <inkml:trace contextRef="#ctx0" brushRef="#br1" timeOffset="54428.4956">13237 3543 9933,'3'-25'4902,"-3"25"-258,0-17-645,-3 1-1290,3 16-903,0 0-387,0 0-516,-2 10-258,2 15-129,0 2-129,0 9 0,0 3-129,0 5 1,0 2-259,3 1 0,-1-5 0,0-4 0,0-8 0,-1-5 0,-1-7 0,0-18 0,0 0 0,0 0 0,0 0 0,-1-22 0,-3-6 0,2-8 0,-3-6 0,1-6 0,1-2 0,1-4 0,2 5 0,0 8 0,0 1 0,0 10 0,0 9 0,0 21 0,7-18 0,-7 18 0,20 14 0,-2 8 0,7 6 0,7 9 0,3 6 0,6 5 0,2 4 0,-1-2 0,1 0 0,-6-4 0,-3-5 0,-7-6 0,-4-8 0,-3-9 0,-20-18 0,28 12 0,-28-12 0,18-16 0,-15-10 0,3-8 0,-4-11 0,1-6 0,-1-10 0,-2-6 0,0-5 0,0 3 0,0-1 0,0 14 0,0 6 0,-2 11 0,2 10 0,-3 8 0,3 21 0,0 0 0,-2 10-1936,2-10-3095,-13 40-387,4-14-129,6 4-129</inkml:trace>
          <inkml:trace contextRef="#ctx0" brushRef="#br1" timeOffset="54756.0962">14019 3011 12900,'63'-2'5289,"-24"17"-387,0 10 0,7 19-2193,-5 4-1806,14 22 0,-10 2-644,1 12-259,-12 3 0,-10 4 0,-11-5 0,-11-5 0,-4-8 0,-23-10 0,-3 1 0,-24-18-3871,11-3-1031,-11-11 0,1-7-516</inkml:trace>
        </inkml:traceGroup>
        <inkml:traceGroup>
          <inkml:annotationXML>
            <emma:emma xmlns:emma="http://www.w3.org/2003/04/emma" version="1.0">
              <emma:interpretation id="{28093ED5-5BDB-4829-A4A7-2690027DCA73}" emma:medium="tactile" emma:mode="ink">
                <msink:context xmlns:msink="http://schemas.microsoft.com/ink/2010/main" type="inkWord" rotatedBoundingBox="16619,3326 19084,3228 19130,4405 16666,4503"/>
              </emma:interpretation>
              <emma:one-of disjunction-type="recognition" id="oneOf13">
                <emma:interpretation id="interp65" emma:lang="en-US" emma:confidence="1">
                  <emma:literal>until</emma:literal>
                </emma:interpretation>
                <emma:interpretation id="interp66" emma:lang="en-US" emma:confidence="0">
                  <emma:literal>unit</emma:literal>
                </emma:interpretation>
                <emma:interpretation id="interp67" emma:lang="en-US" emma:confidence="0">
                  <emma:literal>Until</emma:literal>
                </emma:interpretation>
                <emma:interpretation id="interp68" emma:lang="en-US" emma:confidence="0">
                  <emma:literal>until)</emma:literal>
                </emma:interpretation>
                <emma:interpretation id="interp69" emma:lang="en-US" emma:confidence="0">
                  <emma:literal>unlit</emma:literal>
                </emma:interpretation>
              </emma:one-of>
            </emma:emma>
          </inkml:annotationXML>
          <inkml:trace contextRef="#ctx0" brushRef="#br1" timeOffset="58032.102">15038 3390 10320,'6'-19'4515,"-6"19"129,0 0-258,0 0-2193,0 0-903,0 0-387,0 0-129,0 14-387,-6 2 0,5 11-129,-5-1-129,6 8 0,-1 0 0,1 2 0,0-3-129,3-1 0,4-3 0,0-4 129,2-4-129,4-5 0,-13-16 0,30 18 0,-10-14 129,1-4 0,2-6 0,2-6 0,2-8 0,-1-5 0,-1-8 0,2-3 0,-6-7 0,2 0 0,-7-1 0,0 7 129,-7-1-129,0 10 130,-5 6-259,-4 22 0,0 0 0,0 0 0,0 20 0,-2 10 0,2 9 0,0 4 0,0 5 0,3-2 0,10-3 0,1-4 0,4-5 0,2-5 0,1-6 0,-3-9-517,7 2-515,-25-16-1806,26 0-2064,-26 0-129,29-27-129,-17 4-129</inkml:trace>
          <inkml:trace contextRef="#ctx0" brushRef="#br1" timeOffset="58406.5026">15675 3426 11997,'2'-25'4902,"-2"25"-129,18 21 0,9 13-2580,-20-18-903,21 18-387,-14-9-258,9 7-129,-8-5-387,-5-1-129,-1-2-258,-5-8 0,-2 0 0,-2-16-129,0 0 0,0 0 129,1-13 129,5-12 129,3-9 0,7-3 258,-2-8 0,7 5 0,-1-3 0,3 11 129,-2 0-129,1 17 0,-1 7 0,2 9 0,-5 19-128,3 10-130,-5 9 0,2 6 0,-4 5 0,-1-2 0,-1 2-388,-7-11-128,6 7-903,-11-19-2709,0-4-903,-2-7 129,2-16-387</inkml:trace>
          <inkml:trace contextRef="#ctx0" brushRef="#br1" timeOffset="58999.3037">16389 2960 12513,'28'-98'5031,"-19"69"-258,-7 10 129,-2 19-2580,0 0-1161,0 0-387,19 12 0,-3 17-257,-3 6-517,5 15 0,-4 7 0,0 12 0,-3 8 0,-4 1 0,-4 2 0,-1-5 0,2 0 0,-4-13 0,0-1 0,0-19-517,0-2-386,0-40-258,0 35-516,0-35-387,0 0 0,-22-41-258,22 20 258,-17-31-258,11 17 0,-17-17 258,7 11 387,-5-2 774,3 13 516,2 2 516,0 8 774,16 20 645,-11-18 645,20 20 387,-9-2 0,55 9-129,-21-9-129,32 12-258,-9-12-516,25 9-387,-13-9-258,9 2-258,-14-2 0,-1 5-258,-17-3 1,-9 9-388,-14-1 0,-8 10 0,-10 5 0,-5 5 0,0 6 0,0 1 0,0 6 0,0-6 0,0 6-259,-5-22-2063,5 8-2451,-2-13-516,2-16 0,0 0-258</inkml:trace>
          <inkml:trace contextRef="#ctx0" brushRef="#br1" timeOffset="59248.9041">16913 3052 14448,'22'-23'4773,"-22"23"-129,26-2-129,-26 2-3870,16 6-387,-3 10-516,-13-16-1290,19 21-3096,-8-3 129,-11-18-258,14 30-387</inkml:trace>
          <inkml:trace contextRef="#ctx0" brushRef="#br1" timeOffset="59545.3046">17175 2691 14190,'46'-79'5031,"-23"51"-258,-7 8 0,4 15-3741,-20 5-129,26 5-258,-15 15 0,2 16-129,-6 3-257,5 18-259,-3 3 0,3 13 0,1 0 0,-1 5 0,1 4 0,-1 0 0,3 0 0,-3-5 0,0-4 0,-3-11 0,4-2 0,-8-17 0,8 5-1162,-13-23-3869,0-3-258,0-22 0,-2 16-387</inkml:trace>
        </inkml:traceGroup>
      </inkml:traceGroup>
      <inkml:traceGroup>
        <inkml:annotationXML>
          <emma:emma xmlns:emma="http://www.w3.org/2003/04/emma" version="1.0">
            <emma:interpretation id="{576979C3-38AE-4AE6-BB9D-A016331DA9F6}" emma:medium="tactile" emma:mode="ink">
              <msink:context xmlns:msink="http://schemas.microsoft.com/ink/2010/main" type="line" rotatedBoundingBox="2406,5563 22285,4923 22356,7117 2476,7757"/>
            </emma:interpretation>
          </emma:emma>
        </inkml:annotationXML>
        <inkml:traceGroup>
          <inkml:annotationXML>
            <emma:emma xmlns:emma="http://www.w3.org/2003/04/emma" version="1.0">
              <emma:interpretation id="{FE3BB047-BA5A-4956-AEB4-86C221B64E8F}" emma:medium="tactile" emma:mode="ink">
                <msink:context xmlns:msink="http://schemas.microsoft.com/ink/2010/main" type="inkWord" rotatedBoundingBox="2406,5577 7513,5413 7547,6459 2440,6623"/>
              </emma:interpretation>
              <emma:one-of disjunction-type="recognition" id="oneOf14">
                <emma:interpretation id="interp70" emma:lang="en-US" emma:confidence="1">
                  <emma:literal>directed</emma:literal>
                </emma:interpretation>
                <emma:interpretation id="interp71" emma:lang="en-US" emma:confidence="0">
                  <emma:literal>dissected</emma:literal>
                </emma:interpretation>
                <emma:interpretation id="interp72" emma:lang="en-US" emma:confidence="0">
                  <emma:literal>diverted</emma:literal>
                </emma:interpretation>
                <emma:interpretation id="interp73" emma:lang="en-US" emma:confidence="0">
                  <emma:literal>disserted</emma:literal>
                </emma:interpretation>
                <emma:interpretation id="interp74" emma:lang="en-US" emma:confidence="0">
                  <emma:literal>direct-ed</emma:literal>
                </emma:interpretation>
              </emma:one-of>
            </emma:emma>
          </inkml:annotationXML>
          <inkml:trace contextRef="#ctx0" brushRef="#br1" timeOffset="63086.5108">1178 5603 4515,'0'0'4386,"13"-20"0,-13 20-516,9-16-1032,-9-7-645,0 23-258,-16-35-387,8 19-645,-13-13-129,2 11-129,-13-7-129,3 9 0,-7-1-129,3 8-129,-3 1 0,2 8-129,1 8 0,6 9 0,2 8-129,5 9 0,4 5 0,6 4 0,8 3 0,2-1-129,3-2 129,12-3 0,4-7 0,6-5 0,0-8 129,4-4 0,-3-15 129,6-1 129,-7-12-129,5-11 129,-6-15 0,6-8-129,-4-13 0,3-6-128,-2-12-130,-3-5 0,1 0 0,0-5 0,-5 9 0,-9 5 0,-6 10 0,-5 10 0,-2 14 0,-10 10 0,12 29 0,-34-16 0,18 16 0,2 15 0,6 8 0,7 9 0,1 5 0,1 8 0,10 4 0,5 5 0,2 1 0,2 2 0,1 0 0,0 2 0,-1-4 0,-2-3 0,-2-8 0,0-5 0,-4-5 0,2-13 0,-14-21 0,27 18 0,-27-18 0,34-18 0,-15-10 0,3-8 0,1-5 0,2-1 0,-2 1 0,-4 3 0,-3 8 0,-3 5 0,-13 25 0,16-19 0,-16 19 0,7 16 0,-5 8 0,3 7 0,2 4 0,0 6 0,4 4 0,1 1 0,3 0 0,-5-12-388,10 9-902,-20-16-3612,11-11-258,-11-16 0,0 0-387</inkml:trace>
          <inkml:trace contextRef="#ctx0" brushRef="#br1" timeOffset="63242.5111">1612 5065 12255,'-14'-55'4644,"9"39"-516,5 16 0,0 9-3612,3 11-3354,10 6-1032,-10-3-645,11 13-129,-5-7-387</inkml:trace>
          <inkml:trace contextRef="#ctx0" brushRef="#br1" timeOffset="64022.5125">2057 5663 11223,'0'0'4644,"0"0"0,18 0-516,-2 13-2451,-16-13-258,18 2-387,-18-2-129,28-4-129,-14-12-129,9 2-129,-5-8 0,3-1-129,-5-7-128,1-2-259,-7-5 0,-3-4 0,-7 2 0,0-2 0,-5 7 0,-9 0-130,-2 11-257,-9 1-129,3 14 129,-4 0-129,3 8 129,-2 2-129,7 7 129,0 0 129,18-9 0,-12 20 258,12-20 0,0 0 129,16 16 258,9-13 0,-4-3 129,13-2 0,-8-6 129,10 2 0,-6-5-128,6 8-517,-4-4 0,0 5 0,-7 2 0,1 0 0,-1 9 0,-1 9 0,-3 1 0,-2 6 0,-3 9 0,-5 0 0,-2 9 0,-9-6 0,2 15 0,-13-17-3742,0 8-1547,-1-7 0,0-8-387,3-7-129</inkml:trace>
          <inkml:trace contextRef="#ctx0" brushRef="#br1" timeOffset="64615.3135">2692 5542 13674,'73'-12'5031,"-32"1"-129,5-3-129,11 3-3354,-9-17-516,12 6-258,-10-10-258,-3 4 0,-14-6-129,-11 4-129,-15 1 0,-11 8-129,-21 3 0,-12 8 0,-4 6-129,-7 4 0,5 9-129,4 9 129,9 5 0,7 5 0,9 4 129,10 2 0,4-2 0,18 0 129,9-3 0,10-1 0,7-6 0,8-8 0,3-7 0,4-7 0,-1-4-129,-1-13 130,-5-8-130,-6-7 0,-7-2 0,-8-2 0,-10 2-130,-7 2 130,-8 6 0,-6 6-129,0 20 129,-15-11-129,15 11 0,-30 18 129,14 9 0,5 8 0,2 6 0,9 7 0,0 4 0,13 1 129,5-3-129,5 0 0,5-7 0,-1-8-129,3-6-129,-3-17-258,1-1-129,-8-20-903,12 2-1161,-9-27-2193,0-12 129,2-13-387,2-12-387</inkml:trace>
          <inkml:trace contextRef="#ctx0" brushRef="#br1" timeOffset="65067.7143">3905 5293 13416,'0'-23'5289,"23"18"-387,2 5 129,18 9-3096,-9-9-903,23 12-258,3-8-386,17 3-388,4-5 0,5-2 0,3 1-130,-16-4-1289,0 1-3483,-17 0-129,-18 2-258,-17 0-387</inkml:trace>
          <inkml:trace contextRef="#ctx0" brushRef="#br1" timeOffset="64849.3139">4015 4921 13674,'18'-64'5160,"-18"64"-258,0 0 0,0 0-2709,-3 27-1032,3 14-386,0 0-775,0 17 0,0 3 0,5 10 0,-1 4 0,1 5 0,0 0 0,-1 0 0,3-3 0,-5-11 0,5-4 0,-7-21 0,5 5-1033,-5-46-3611,-9 23-516,9-23 0,-10-23-258</inkml:trace>
          <inkml:trace contextRef="#ctx0" brushRef="#br1" timeOffset="66159.7159">4807 5450 10836,'2'16'4902,"19"5"0,-3-8-129,-18-13-2322,46 16-903,-21-16-516,14 3-129,-5-3-387,5-2-129,-2-10 0,-1 0-257,-6-8-130,-5-1 0,-11-1 0,-10 1 0,-6 1 0,-17 2 0,-13 6 0,-9 5 0,-4 7-130,-5 0-257,4 12 129,0 4 0,10 11 129,6 2 0,12 6 0,11 4 129,7 4 0,7 0 129,13-1-129,10 1 129,4-4 0,10-5 129,3-9-129,8-7 0,5-11 129,10-5-129,1-4 1,3-16-130,-2-8 0,-1-10 0,-7-3 0,-9-4 0,-12-1 0,-15-1 0,-12 6 0,-12 7 0,-4 10 0,-15 8 0,-2 12 0,-10 2-259,4 16 130,0 8-129,3 6 129,6 4 0,7 0 129,5 1 0,2-3 0,11 2 0,6-7 129,5-6 0,-1-5 129,6-9-129,-4-7 130,4-5-259,-2-18 0,-2-13 0,-4-10 0,-3-11 0,-3-11 0,-4-5 0,-4-5 0,-5-4 0,0 4 0,-5 3 0,-8 9 0,1 11 0,1 10 0,-3 12 0,3 11 0,11 22 0,-18-2 0,15 11 0,3 18 0,0 9 0,5 6 0,8 10 0,3 7 0,5 5 0,0 2 0,4 5 0,0-2 0,0 1 0,-4-3 0,-3-11 0,2 2-517,-20-24-3353,10-2-1290,-4-14 0,-6-18-258,0 0-387</inkml:trace>
        </inkml:traceGroup>
        <inkml:traceGroup>
          <inkml:annotationXML>
            <emma:emma xmlns:emma="http://www.w3.org/2003/04/emma" version="1.0">
              <emma:interpretation id="{AAF2FA1D-3D6E-452C-BAF1-5AA99AF0341A}" emma:medium="tactile" emma:mode="ink">
                <msink:context xmlns:msink="http://schemas.microsoft.com/ink/2010/main" type="inkWord" rotatedBoundingBox="8173,5377 9538,5334 9609,7527 8244,7571"/>
              </emma:interpretation>
              <emma:one-of disjunction-type="recognition" id="oneOf15">
                <emma:interpretation id="interp75" emma:lang="en-US" emma:confidence="1">
                  <emma:literal>by</emma:literal>
                </emma:interpretation>
                <emma:interpretation id="interp76" emma:lang="en-US" emma:confidence="0">
                  <emma:literal>byo</emma:literal>
                </emma:interpretation>
                <emma:interpretation id="interp77" emma:lang="en-US" emma:confidence="0">
                  <emma:literal>bys</emma:literal>
                </emma:interpretation>
                <emma:interpretation id="interp78" emma:lang="en-US" emma:confidence="0">
                  <emma:literal>bye</emma:literal>
                </emma:interpretation>
                <emma:interpretation id="interp79" emma:lang="en-US" emma:confidence="0">
                  <emma:literal>buy</emma:literal>
                </emma:interpretation>
              </emma:one-of>
            </emma:emma>
          </inkml:annotationXML>
          <inkml:trace contextRef="#ctx0" brushRef="#br1" timeOffset="66736.917">6548 4743 16512,'29'-43'4773,"-29"43"258,27 4-129,-19 21-4128,8 23-258,-1 4-257,6 15-259,-3 3 0,0 6 0,-4 2 0,0 3 0,-7-5 0,0-3 0,-3-3 0,-1-10 0,-3-8 0,0-8 0,0-12 0,-1-10 0,1-22 0,0 0 0,0 0 0,3-25 0,10-4 0,3-8 0,3 1 0,4-1 0,4 3 0,3 4 0,2 8 0,0 8 0,2 5 0,2 9 0,-3 7 0,3 13 0,-6 3 0,-1 7 0,-6 4 0,-5 4 0,-9-1 0,-8 0 0,-2-6 0,-15-3 0,-9-7 0,-9-3 0,-9-9 0,-7-7 0,-3-2 0,-6-9 0,1-5 0,-3-9 0,9-1 0,4-8 0,16 8-517,4-17-386,26 17-516,-5-20-1677,16 14-2064,16 1 387,7 4-387,5 4-387</inkml:trace>
          <inkml:trace contextRef="#ctx0" brushRef="#br1" timeOffset="67204.9181">7093 5320 13803,'53'28'5031,"-28"-5"0,5 4-258,-12-4-3225,19 20-387,-3-6-516,5 6-258,-1-4 1,4 0-388,1-5 0,3-9 0,0-9 0,4-10 0,-2-6 0,-1-20 0,-3-12 0,-1-11 0,-6-7 0,-5-3 0,-3-4 0,-5 5 0,-9 8 0,-3 7 0,-5 10 0,-7 27 0,0 0 0,-5 11 0,-9 31 0,-4 19 0,-3 14 0,-6 14 0,-9 12 0,-3 8 0,-7 10 0,-11 13 0,-9-1 0,-5 5 0,0-7 0,3-9 0,8-17 0,6-12 0,12-20 0,13-28 0,13-18 0,16-25 0,-10-15 0,-3-29-3742,13 1-1547,6-16 0,10-10-387,10-11-129</inkml:trace>
        </inkml:traceGroup>
        <inkml:traceGroup>
          <inkml:annotationXML>
            <emma:emma xmlns:emma="http://www.w3.org/2003/04/emma" version="1.0">
              <emma:interpretation id="{202EE246-9E8B-4A1B-8402-B433874E4B10}" emma:medium="tactile" emma:mode="ink">
                <msink:context xmlns:msink="http://schemas.microsoft.com/ink/2010/main" type="inkWord" rotatedBoundingBox="10148,5856 11713,5806 11733,6412 10167,6462"/>
              </emma:interpretation>
              <emma:one-of disjunction-type="recognition" id="oneOf16">
                <emma:interpretation id="interp80" emma:lang="en-US" emma:confidence="1">
                  <emma:literal>an</emma:literal>
                </emma:interpretation>
                <emma:interpretation id="interp81" emma:lang="en-US" emma:confidence="0">
                  <emma:literal>awn</emma:literal>
                </emma:interpretation>
                <emma:interpretation id="interp82" emma:lang="en-US" emma:confidence="0">
                  <emma:literal>any</emma:literal>
                </emma:interpretation>
                <emma:interpretation id="interp83" emma:lang="en-US" emma:confidence="0">
                  <emma:literal>and</emma:literal>
                </emma:interpretation>
                <emma:interpretation id="interp84" emma:lang="en-US" emma:confidence="0">
                  <emma:literal>ane</emma:literal>
                </emma:interpretation>
              </emma:one-of>
            </emma:emma>
          </inkml:annotationXML>
          <inkml:trace contextRef="#ctx0" brushRef="#br1" timeOffset="67922.5193">8827 5322 10836,'30'-48'4773,"-30"23"-258,-3 3 129,3 22-2580,-48-37-774,25 30-516,-20-2-129,5 9-258,-4 2-258,8 12 129,0 6-129,9 4-258,6 5 129,6 1 129,6 2-129,7 4 129,0-1-129,9 1 0,4 1 0,4-5 129,3 2-129,1-9 0,2-2 0,0-12 129,4-9-129,2-4 258,-3-18 0,6-6 0,0-13 129,4 1 0,-6-5 1,4 8-388,-9 1 0,-2 11 0,-3 7 0,-4 12 0,-16 4 0,26 18 0,-13 7 0,-1 9 0,2 7 0,4 5 0,2 2 0,-3-7 0,8 5 0,-7-23-775,20 13-1547,-10-29-2580,8-7-258,-4-18 0,3-12-258</inkml:trace>
          <inkml:trace contextRef="#ctx0" brushRef="#br1" timeOffset="68281.32">9451 5373 11997,'6'-26'5160,"-3"8"-516,-3 18 387,11 16-2322,-11-16-1290,16 37-645,-9-14-129,9 9-257,-4 0-388,1 2 0,-4 4 0,-7-6-517,5 1-128,-7-13 0,0-2 0,0-18 129,0 0 258,0-20 129,5-17 387,11-6 387,-3-14 0,11 4 258,-2-10-129,8 15-644,-3-1-130,6 17 0,-2 8 0,3 17 0,-4 7 0,2 23 0,-6 13 0,1 12 0,-2 7 0,-5 6 0,5 8 0,-9-14 0,23 6-3742,-16-13-1418,7-7 0,-5-14-645</inkml:trace>
        </inkml:traceGroup>
        <inkml:traceGroup>
          <inkml:annotationXML>
            <emma:emma xmlns:emma="http://www.w3.org/2003/04/emma" version="1.0">
              <emma:interpretation id="{DA57F3C0-4014-4B41-99E4-8C4374AD8D2D}" emma:medium="tactile" emma:mode="ink">
                <msink:context xmlns:msink="http://schemas.microsoft.com/ink/2010/main" type="inkWord" rotatedBoundingBox="12570,5292 15872,5186 15916,6552 12614,6658"/>
              </emma:interpretation>
              <emma:one-of disjunction-type="recognition" id="oneOf17">
                <emma:interpretation id="interp85" emma:lang="en-US" emma:confidence="1">
                  <emma:literal>input</emma:literal>
                </emma:interpretation>
                <emma:interpretation id="interp86" emma:lang="en-US" emma:confidence="0">
                  <emma:literal>'input</emma:literal>
                </emma:interpretation>
                <emma:interpretation id="interp87" emma:lang="en-US" emma:confidence="0">
                  <emma:literal>impart</emma:literal>
                </emma:interpretation>
                <emma:interpretation id="interp88" emma:lang="en-US" emma:confidence="0">
                  <emma:literal>'Input</emma:literal>
                </emma:interpretation>
                <emma:interpretation id="interp89" emma:lang="en-US" emma:confidence="0">
                  <emma:literal>inpnt</emma:literal>
                </emma:interpretation>
              </emma:one-of>
            </emma:emma>
          </inkml:annotationXML>
          <inkml:trace contextRef="#ctx0" brushRef="#br1" timeOffset="68905.3211">10953 4925 14061,'19'-68'4773,"-12"48"-387,-3 4 0,-4 16-3096,0 0-1290,0 0-1419,23 20-2838,-16-4 0,6 11-516,-1-4 0</inkml:trace>
          <inkml:trace contextRef="#ctx0" brushRef="#br1" timeOffset="68733.7208">10970 5097 13029,'0'0'4902,"0"0"-387,0 0 258,2 15-2580,4 15-1290,-6-3-258,3 10-129,-3 0-258,4 2-258,-3 4-129,-1-11-387,9 11-774,-12-15-2967,3-10-645,0-18 129,0 0-387</inkml:trace>
          <inkml:trace contextRef="#ctx0" brushRef="#br1" timeOffset="69279.7217">11342 5128 12126,'39'42'4773,"-23"-17"-387,2 2 258,-4 10-2451,-10-12-1161,10 9-516,-9-4-258,-5-5-387,0 2-129,0-9 129,0-2-129,0-16 0,0 0 258,0 0 0,8-23 258,6-2 129,-5-13 129,10 3 0,-6-8 0,10 9 129,-7-3-387,7 12 258,-3 4-257,1 12-259,-3 9 0,3 3 0,0 19 0,-1 6 0,0 9 0,-4-3-259,8 13-773,-13-21-1290,19 8-2451,-7-13 0,6-8-387,3-11 0</inkml:trace>
          <inkml:trace contextRef="#ctx0" brushRef="#br1" timeOffset="69794.5226">12080 5197 13674,'13'-71'5160,"-11"48"-387,-2 5 129,0 18-2193,0 0-1290,0 0-1289,16 28-130,-7 10 0,-4 4 0,0 15 0,-1 9 0,-1 9 0,-3 7 0,0 0 0,0 1 0,-9-4 0,4-6 0,-4-14 0,7-10 0,-6-20 0,6-10-130,2-19-644,0 0 0,-4-42 0,10 1 129,1-22 0,10-2 258,-6-15-129,9-1 387,-4 0 0,0-1 258,1 12 258,-8 3-129,6 19 129,-12 1 129,13 21 0,-3-1 129,15 18 0,-3 2-258,14 7 129,-3 5 1,8 11-517,-5 2 0,0 9 0,-10-4 0,-6 4 0,-9-6 0,-8 2 0,-6-5 0,-18-2 0,-11-5 0,-8-4 0,-11-4 0,-11-3 0,2 0 0,-14-9-646,18 4-4385,-2-4-129,12 6 0,7-3-258</inkml:trace>
          <inkml:trace contextRef="#ctx0" brushRef="#br1" timeOffset="70200.1233">12509 5199 16125,'61'-2'4773,"-37"2"258,0 9-387,-24-9-3354,26 30-645,-10-8-386,2 6-259,-7 2 0,-1 2 0,-2 0 0,-3-3 0,0-2 0,-1-8 0,-4-19 0,16 14-130,-16-14 1,26-17 0,-8-12 258,7-6 0,0-10 1,5-1-130,-3-1 0,1 8 0,-3 5 0,0 11 0,-3 9 0,-3 14 0,-19 0 0,29 30 0,-17 1 0,-1 6 0,-1 4 0,-1 0 0,4 3 0,-4-13 0,12 8-1549,-12-21-3224,18-15-387,6-5 387,10-21-645</inkml:trace>
          <inkml:trace contextRef="#ctx0" brushRef="#br1" timeOffset="70668.1242">13462 4992 16125,'-17'-14'4773,"-6"-2"387,23 16-903,0 0-2838,16-3-386,14 3-1033,0 0 0,20 0 0,12-4 0,20-9 0,14 1 0,0-9 0,7 12 0,-17-9-4903,-5 0-128,-20 4-129,-20 1-387</inkml:trace>
          <inkml:trace contextRef="#ctx0" brushRef="#br1" timeOffset="70449.7237">13699 4643 17028,'18'-94'4902,"-13"71"258,-5 23-258,0 0-4127,9 36-775,-2 6 0,4 19 0,-6 3 0,4 11 0,-4 1 0,3 4 0,-5-3 0,-3-6 0,0-2 0,0-15 0,-2-3 0,-12-22-388,14-2-4514,0-27-387,-19 9 258,3-17-387</inkml:trace>
        </inkml:traceGroup>
        <inkml:traceGroup>
          <inkml:annotationXML>
            <emma:emma xmlns:emma="http://www.w3.org/2003/04/emma" version="1.0">
              <emma:interpretation id="{AB51A332-07C2-4FA9-8022-B31362674CCB}" emma:medium="tactile" emma:mode="ink">
                <msink:context xmlns:msink="http://schemas.microsoft.com/ink/2010/main" type="inkWord" rotatedBoundingBox="16687,5109 20278,4994 20335,6782 16744,6898"/>
              </emma:interpretation>
              <emma:one-of disjunction-type="recognition" id="oneOf18">
                <emma:interpretation id="interp90" emma:lang="en-US" emma:confidence="0">
                  <emma:literal>signs)</emma:literal>
                </emma:interpretation>
                <emma:interpretation id="interp91" emma:lang="en-US" emma:confidence="0">
                  <emma:literal>signal</emma:literal>
                </emma:interpretation>
                <emma:interpretation id="interp92" emma:lang="en-US" emma:confidence="0">
                  <emma:literal>sign)</emma:literal>
                </emma:interpretation>
                <emma:interpretation id="interp93" emma:lang="en-US" emma:confidence="0">
                  <emma:literal>signs,</emma:literal>
                </emma:interpretation>
                <emma:interpretation id="interp94" emma:lang="en-US" emma:confidence="0">
                  <emma:literal>sign,</emma:literal>
                </emma:interpretation>
              </emma:one-of>
            </emma:emma>
          </inkml:annotationXML>
          <inkml:trace contextRef="#ctx0" brushRef="#br1" timeOffset="71370.1254">15295 4818 14190,'46'-32'4773,"-34"16"-258,-12 16 0,7-16-3096,-19 3-516,12 13-516,-39 0-129,9 0-258,1 4-129,-5 5 0,8 5 0,1 0 0,9 2-129,16-16 258,-4 31 0,8-14 129,17-2 0,13 4 129,3 1 129,15 1-129,1 0 129,4 4 0,-2 0-129,0 4 0,-7-2-128,-5 3-130,-14-4 0,-12 7 0,-15-5 0,-4-1 0,-21-6 0,-7-1 0,-11-8 0,-5-5 0,-6-7 0,1 0 0,1-12 0,2-4 0,3-2 0,4-2 0,6-1 0,3-2 0,7 3 0,4-3 0,6 7 0,3-7-388,12 23-386,-4-37-1677,4 37-2064,20-29-516,5 17 129,5-1-387</inkml:trace>
          <inkml:trace contextRef="#ctx0" brushRef="#br1" timeOffset="71713.326">15803 4818 13287,'64'0'4902,"-37"12"258,-7 1-387,1 14-1935,-14-10-1677,16 15-515,-7-3-646,0 3 0,-3 2 0,-6-6 0,0 6 0,-7-13-259,5 4-902,-5-25-645,0 0-774,0 0-774,-2-9 129,-12-26 129,14 1 387,-10-21 903,6 0 1161,0-11 1032,-6-13 1548,10 6 774,-4-5 129,4 12-258,0-1-129,2 22-1032,-2 10-903,0 13-1806,0 22-2838,5 9 0,1 16-516,4 14-129</inkml:trace>
          <inkml:trace contextRef="#ctx0" brushRef="#br1" timeOffset="72384.1272">16506 4779 13029,'23'-50'4902,"-23"21"-129,-12 4 0,-8 18-2709,-12-12-1161,11 19-258,-10 0-129,5 7-258,-3 12 0,6 8-129,2 5 0,5 2 0,5 2-129,6-3 129,5 0-129,3-5 0,13-5 0,8-7 0,4-7 0,6-7 0,7-4 0,1-18-129,5-10 258,1-9-258,0-5 258,-4-3-129,-5 1 0,-5 5 0,-7 5 130,-8 13-130,-19 23 0,18 0 0,-18 18 0,0 23 0,-2 12 0,1 15 0,-3 9 0,4 12 0,-2 7 0,2 11 0,2 6 0,5 9 0,-5-1 0,0-2 0,-2-3 0,0-11 0,0-11 0,-6-18 0,1-19 0,-6-17 0,1-16 0,-6-11 0,-2-13 0,-7-4 0,-3-15 0,-4-8 0,-9-8 0,0-10 0,-6-7 0,5-6 0,-5-10 0,7-7 0,2-7 0,8-1 0,9-1 0,5 4 0,14 7 0,2 4 0,21 13 0,8 3 0,22 21-646,-6-2-4514,29 9 129,1 0-129,3 6 0</inkml:trace>
          <inkml:trace contextRef="#ctx0" brushRef="#br1" timeOffset="73242.1287">17212 4743 11610,'0'0'4902,"0"0"-387,22 0 129,-22 0-2322,24 41-1161,-18-16-129,12 18-129,-10-8-258,3 10-258,-6-6-258,3-3 129,-5-8-387,-3-7 129,0-21 0,0 16 0,0-16-129,4-12 129,-1-9 0,3-8 0,1-1 129,2-8 0,1-1 0,4 0 1,-1 2-130,5 3 0,-2 2 0,2 9 0,-2 5 0,1 13 0,1 5 0,2 14 0,-4 11 0,3 9 0,-1 8 0,2 3 0,-4 6 0,0-1 0,-2 0 0,-5-9 0,7 2 0,-9-16-517,14 6-515,-21-33-129,52 31-129,-22-31-258,29 0 258,-9-20 129,17 0 129,-6-13 774,-4-8 387,-4 2 387,-23-11 387,-1 12 129,-29-10 129,0 22 0,-20-7 0,4 19-258,-18 2-129,9 12-258,-5 0 0,9 5-258,-2 8 1,7 4-259,0 1 0,7 0 0,0 0 0,5 1 0,4 3 0,-2-4-130,2-1-128,0-17-129,16 27 129,-16-27 0,34 11 258,-9-11 0,2-2 129,5-7 129,0-9 129,7 6-129,-5-1 1,3 8-259,-5 1 0,0 4 0,-5 8 0,-4 6 0,-5 7 0,-9-5 0,1 6-517,-10-22-2708,0 0-1677,0 0-129,0 0 0,18-25-645</inkml:trace>
          <inkml:trace contextRef="#ctx0" brushRef="#br1" timeOffset="73444.929">18493 4695 14319,'9'-28'5160,"19"12"-258,-8 24 129,-10 12-2967,19 32-903,-9 1-1031,6 16-130,-10 4 0,0 6 0,-7 1 0,-7-4 0,-2 1 0,-9-18 0,7-1-3355,-17-9-1805,1-7-258,-5-11-387</inkml:trace>
        </inkml:traceGroup>
        <inkml:traceGroup>
          <inkml:annotationXML>
            <emma:emma xmlns:emma="http://www.w3.org/2003/04/emma" version="1.0">
              <emma:interpretation id="{038E8ED4-56F5-4A43-A4F5-417C37EF0D3C}" emma:medium="tactile" emma:mode="ink">
                <msink:context xmlns:msink="http://schemas.microsoft.com/ink/2010/main" type="inkWord" rotatedBoundingBox="21213,4989 22286,4954 22316,5880 21243,5914"/>
              </emma:interpretation>
              <emma:one-of disjunction-type="recognition" id="oneOf19">
                <emma:interpretation id="interp95" emma:lang="en-US" emma:confidence="1">
                  <emma:literal>to</emma:literal>
                </emma:interpretation>
                <emma:interpretation id="interp96" emma:lang="en-US" emma:confidence="0">
                  <emma:literal>Fo</emma:literal>
                </emma:interpretation>
                <emma:interpretation id="interp97" emma:lang="en-US" emma:confidence="0">
                  <emma:literal>t0</emma:literal>
                </emma:interpretation>
                <emma:interpretation id="interp98" emma:lang="en-US" emma:confidence="0">
                  <emma:literal>t,</emma:literal>
                </emma:interpretation>
                <emma:interpretation id="interp99" emma:lang="en-US" emma:confidence="0">
                  <emma:literal>fo</emma:literal>
                </emma:interpretation>
              </emma:one-of>
            </emma:emma>
          </inkml:annotationXML>
          <inkml:trace contextRef="#ctx0" brushRef="#br1" timeOffset="77251.3357">19603 4827 12126,'46'-7'4773,"-17"7"-129,4 5 0,12 11-2709,-8-11-903,22 10-258,-2-10-258,12 4-258,2-7 129,4-2-258,-4 0 129,-1-2-129,-10-5 0,-10 0 0,-13-1 0,-10 1 0,-27 7 0,18-3-129,-18 3 0,-9 9 0,9-9 0,-23 30 0,12-7 0,0 2 0,8 5-129,3 1 258,0-3-129,9 1 129,5-3 0,5-4 0,5-5 1,4-6-130,0-9 0,6-2 0,-3-13 0,-1-8 0,-5-11 0,-4-7 0,-9-9 0,-8 0 0,-4 0 0,-18 0 0,-7 8 0,-23-4-2194,2 21-2708,-9 12-387,-6 11-129,-4 13-387</inkml:trace>
          <inkml:trace contextRef="#ctx0" brushRef="#br1" timeOffset="76752.1348">19654 4462 11352,'41'-75'5031,"-19"47"-387,-8 3 258,-3-2-1935,-11 27-1935,16 7-387,-6 20 0,-8 1-129,5 17-129,-5-1 0,5 13-128,2 4-259,2 3 0,1 2 0,6 0 0,-2-2 0,2-2 0,-2 0 0,-6-5 0,3 2 0,-13-16-1033,9 1-3353,-11-14-645,-7-6 0,-9-12-258</inkml:trace>
        </inkml:traceGroup>
      </inkml:traceGroup>
      <inkml:traceGroup>
        <inkml:annotationXML>
          <emma:emma xmlns:emma="http://www.w3.org/2003/04/emma" version="1.0">
            <emma:interpretation id="{A44433B6-CB18-4620-B284-35BFD592AA52}" emma:medium="tactile" emma:mode="ink">
              <msink:context xmlns:msink="http://schemas.microsoft.com/ink/2010/main" type="line" rotatedBoundingBox="2789,6992 10217,7083 10205,8086 2777,7995"/>
            </emma:interpretation>
          </emma:emma>
        </inkml:annotationXML>
        <inkml:traceGroup>
          <inkml:annotationXML>
            <emma:emma xmlns:emma="http://www.w3.org/2003/04/emma" version="1.0">
              <emma:interpretation id="{B31DD5D8-4A0B-490E-AA52-A71120C0E27D}" emma:medium="tactile" emma:mode="ink">
                <msink:context xmlns:msink="http://schemas.microsoft.com/ink/2010/main" type="inkWord" rotatedBoundingBox="2789,6994 6493,7040 6481,8040 2777,7995"/>
              </emma:interpretation>
              <emma:one-of disjunction-type="recognition" id="oneOf20">
                <emma:interpretation id="interp100" emma:lang="en-US" emma:confidence="1">
                  <emma:literal>switch</emma:literal>
                </emma:interpretation>
                <emma:interpretation id="interp101" emma:lang="en-US" emma:confidence="0">
                  <emma:literal>Switch</emma:literal>
                </emma:interpretation>
                <emma:interpretation id="interp102" emma:lang="en-US" emma:confidence="0">
                  <emma:literal>snitch</emma:literal>
                </emma:interpretation>
                <emma:interpretation id="interp103" emma:lang="en-US" emma:confidence="0">
                  <emma:literal>scotch</emma:literal>
                </emma:interpretation>
                <emma:interpretation id="interp104" emma:lang="en-US" emma:confidence="0">
                  <emma:literal>swath</emma:literal>
                </emma:interpretation>
              </emma:one-of>
            </emma:emma>
          </inkml:annotationXML>
          <inkml:trace contextRef="#ctx0" brushRef="#br1" timeOffset="78561.738">1427 6813 9030,'4'-17'4644,"-4"17"0,-11-13-258,-5 4-903,0 11-2451,-11 0-387,4 7-258,-7-4 0,5 6-258,-3 1 0,5 1 0,3-1-129,4 2 0,16-14 0,-18 27 0,18-27 129,2 27 0,-2-27 0,37 21 0,-10-12 0,12 3 129,0-3 129,9 4-129,-1-3 0,1 6 0,-4 0 0,-3 2 0,-5 0-129,-8 3 129,-7-1 0,-6 3-129,-12-3 0,-3 1 130,-9-3-259,-10-2 0,-8-4 0,-5-3 0,-4-3 0,-1-5 0,-6-1 0,2-1 0,-1-8 0,3-4 0,0 1 0,1-2 0,6-1 0,4-1 0,12 7-259,-6-10-1160,22 19-3354,0-16-387,0 16 0,25-11-387</inkml:trace>
          <inkml:trace contextRef="#ctx0" brushRef="#br1" timeOffset="79419.7395">2103 6915 11223,'-5'-29'4773,"-25"10"-129,14 15-129,16 4-2451,-41 5-1032,26 13-387,-6-2-387,5 9 0,0 2-258,5 5 129,3 0-129,4 2 0,2-2 0,2 0-129,4-4 0,5-3-129,7-2 0,0-5 0,5-3 0,-1-7 0,4-2 129,0-6 129,-3 0 129,2-6 129,-5-8 0,3 0 129,-8-9 129,6 3 0,-10-3 129,5 3-258,-8 1 129,-6 19-258,14-23 0,-14 23-129,18-2 0,-18 2 0,23 21-258,-5-1 129,1 5 0,6 2 0,2-1 0,1 1 0,1-2 0,-1-6 129,-1-4-129,1-5 258,-5-4-128,1-6-130,-5-4 0,1-10 0,-10-9 0,3-4 0,-8-7 0,-1-3 0,-4-6 0,0 2 0,-11 2 0,-3 3 0,0 10 0,-11 1 0,25 25-2065,-41-4-2966,14 4-258,2 15-258,4 2-129</inkml:trace>
          <inkml:trace contextRef="#ctx0" brushRef="#br1" timeOffset="79653.7399">2818 6922 14190,'23'16'5031,"-12"4"-258,0 3 0,3 14-3612,-10-10-516,4 5-516,1 5-645,-9-14-2451,0 6-1806,0-6 0,-5-4-516,-2-2-129</inkml:trace>
          <inkml:trace contextRef="#ctx0" brushRef="#br1" timeOffset="79840.94">2825 6607 11094,'6'-54'4515,"-6"54"-387,0-21-645,0 21-4128,0 11-2709,0-11-774,16 28-129,-16-28-774</inkml:trace>
          <inkml:trace contextRef="#ctx0" brushRef="#br1" timeOffset="80542.9414">3215 6998 9159,'0'0'4902,"0"0"0,36 0-387,15 9-2322,-14-9-387,31 9-645,-9-9-387,15 0-258,-6-3-129,1-8-129,-12-1-129,-5-1 129,-15-1 0,-10 0-129,-27 14 0,0 0 0,-2-16 0,-24 16 0,-3 8-129,-1 9 0,-2 2 0,3 6 0,6 3-129,11 5 129,8 2-129,4 1 0,14-1 0,10 1 129,6-2-258,4-4 258,6-5-258,0-9 129,1-2-258,-8-14-387,14 0-2322,-15-10-1806,-6-15 258,-1-7-516,-3-11-387</inkml:trace>
          <inkml:trace contextRef="#ctx0" brushRef="#br1" timeOffset="80152.9405">3361 6386 15093,'3'-21'5289,"-1"1"-258,-2 20-129,2 22-3870,-2 2-387,0 21 0,0 7-515,0 15-130,0 6 0,3 11 0,5 1 0,-1-3 0,3 2 0,3-8 0,-1-4 0,3-14 0,-1-4 0,-4-13 0,6-4 0,-7-14-646,6 0-902,-15-23-3354,0 0-129,0 0-258,-9-12-129</inkml:trace>
          <inkml:trace contextRef="#ctx0" brushRef="#br1" timeOffset="80948.5419">4103 6516 11997,'-16'-27'5418,"16"27"-387,0 0 258,-2 41-2322,2-2-1935,25 22-258,-9 1-515,9 11-259,-8-2 0,3 2 0,-2 0 0,-2-8 0,-6-5 0,-2-10 0,-3-9 0,-2-7 0,3-9 0,-6-25 0,9 19 0,-9-19 0,21-16 0,0-9 0,1-9 0,6-3 0,2-4 0,2 2 0,-1 2 0,-3 6 0,-1 6 0,-1 11 0,-1 9 0,0 5 0,0 16 0,0 7 0,0 7 0,0 6 0,2 3 0,-10-3 0,6 8 0,-10-15-1033,15 6-3998,-8-8-387,3-4 129,2-5-516</inkml:trace>
        </inkml:traceGroup>
        <inkml:traceGroup>
          <inkml:annotationXML>
            <emma:emma xmlns:emma="http://www.w3.org/2003/04/emma" version="1.0">
              <emma:interpretation id="{16777238-56E7-4150-BA40-01F85A0806F1}" emma:medium="tactile" emma:mode="ink">
                <msink:context xmlns:msink="http://schemas.microsoft.com/ink/2010/main" type="inkWord" rotatedBoundingBox="7290,7047 10217,7083 10205,8078 7278,8042"/>
              </emma:interpretation>
              <emma:one-of disjunction-type="recognition" id="oneOf21">
                <emma:interpretation id="interp105" emma:lang="en-US" emma:confidence="0">
                  <emma:literal>state</emma:literal>
                </emma:interpretation>
                <emma:interpretation id="interp106" emma:lang="en-US" emma:confidence="0">
                  <emma:literal>start</emma:literal>
                </emma:interpretation>
                <emma:interpretation id="interp107" emma:lang="en-US" emma:confidence="0">
                  <emma:literal>stats</emma:literal>
                </emma:interpretation>
                <emma:interpretation id="interp108" emma:lang="en-US" emma:confidence="0">
                  <emma:literal>stents</emma:literal>
                </emma:interpretation>
                <emma:interpretation id="interp109" emma:lang="en-US" emma:confidence="0">
                  <emma:literal>Stats</emma:literal>
                </emma:interpretation>
              </emma:one-of>
            </emma:emma>
          </inkml:annotationXML>
          <inkml:trace contextRef="#ctx0" brushRef="#br1" timeOffset="81556.943">5903 6861 12384,'21'-21'4902,"-21"21"-387,0 0 0,-18 9-3096,-10 2-1290,-2 3-258,-2 4-258,-4-1 129,4 7-129,5-5 129,11 1 258,11 1 129,5-5 258,16 4 129,7-10 0,18 8 258,-5-7-129,15 7 0,-6-6 0,6 6-258,-6-4 0,-1 4 0,-8-2-129,-3 4 0,-9-3-129,-7 1 130,-17-18-259,7 32 0,-7-32 0,-19 27 0,-8-18 0,-3-2 0,-7-2 0,-4-5 0,-2 0 0,-1-2 0,1-6 0,0-5 0,4 2 0,2-6 0,6 2-259,-1-2-386,16 9-387,-10-15-1419,26 23-2451,-7-21-387,7 21 0,14-11-129</inkml:trace>
          <inkml:trace contextRef="#ctx0" brushRef="#br1" timeOffset="82524.145">6370 7064 10836,'50'-7'4773,"-19"13"-129,8 4 0,5 12-2709,-5-15-1032,22 9-258,-4-9-129,8 0-258,0-7 0,2 0 0,-5 0-129,-1-7 0,-10-4 129,-8-1-129,-11-3 0,-11 3 0,-21 12 129,8-23-129,-8 23 0,-20-14-129,0 12 129,-1 2-129,0 3 129,1 10 0,2 3-129,6 2 129,5 3-129,5 0 129,2 3-129,0-1 129,7 0-129,4-2-129,5 1 0,0-6 129,3-2-129,1-7 0,0-5 129,-1-2 129,-1-7 0,2-9 129,-3-6 0,1 3 0,-2-5 130,2 5-388,-4 3 0,4 5 0,1 8 0,1 3 0,0 9 0,-1 8 0,3 8 0,-5-2 0,5 6 0,-8-6-517,5 4-257,-19-27-774,40 19-3096,-40-19-516,35-1 0,-14-16-258</inkml:trace>
          <inkml:trace contextRef="#ctx0" brushRef="#br1" timeOffset="81946.9437">6584 6582 12642,'-13'-100'5418,"6"61"-387,-3 9 129,10 30-2967,-25-32-1161,25 32-129,0 0-515,0 0-388,0 18 0,3 17 0,10 10 0,3 15 0,2 10 0,3 10 0,0 3 0,1 1 0,-5 1 0,1-6 0,-4-3 0,-3-10 0,0-7 0,-4-13 0,0-3 0,-7-13 0,5-3 0,-5-27-2065,0 0-2966,-14 12-387,14-12 129,-28-7-387</inkml:trace>
          <inkml:trace contextRef="#ctx0" brushRef="#br1" timeOffset="83226.1461">7619 7119 10191,'0'0'5160,"0"0"-129,30-7 129,11 4-1419,16 6-2451,-5-3-516,8 7-129,-6-7-129,-1 0-257,-7-1-259,-3-6 0,-7-8 0,-8-1 0,-7-3 0,-5-4 0,-7 3 0,-7-1 0,-2 5 0,0 16 0,-25-18 0,4 16 0,-1 2-259,-1 9 130,6 7-129,1 4 0,8 3 129,8 0 0,2 4 0,16-1 0,9 1 129,10 1 0,8-3 129,6-2 129,2-6 129,3-3-129,-5-7 130,3-4-388,-12-3 0,-3 0 0,-10 0 0,-8 0 0,-21 0 0,20 6 0,-20-6 0,-6 25 0,-4-2 0,-22-7-3613,14 2-1418,-9-8-258,2-8-258</inkml:trace>
          <inkml:trace contextRef="#ctx0" brushRef="#br1" timeOffset="82789.3455">7870 6646 14835,'18'-89'5289,"-8"68"-258,-10 21 0,31 5-3741,-28 22-516,11 21-257,-6 7-517,2 16 0,-3 6 0,2 5 0,-2 1 0,1-3 0,0-3 0,0-13 0,0-5 0,-4-17 0,7-1-259,-11-41-1547,7 36-1548,-7-36-1935,0 0 258,-23-23-258,1-4-387</inkml:trace>
        </inkml:traceGroup>
      </inkml:traceGroup>
    </inkml:traceGroup>
    <inkml:traceGroup>
      <inkml:annotationXML>
        <emma:emma xmlns:emma="http://www.w3.org/2003/04/emma" version="1.0">
          <emma:interpretation id="{1F82E150-1F3D-418C-8CCD-0E6EB8C0B6D4}" emma:medium="tactile" emma:mode="ink">
            <msink:context xmlns:msink="http://schemas.microsoft.com/ink/2010/main" type="paragraph" rotatedBoundingBox="1160,8993 23757,8911 23769,12256 1172,123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E95FE4-981E-4E36-88FC-C596800CEFCE}" emma:medium="tactile" emma:mode="ink">
              <msink:context xmlns:msink="http://schemas.microsoft.com/ink/2010/main" type="inkBullet" rotatedBoundingBox="1162,9789 1936,9786 1937,9866 1163,9869"/>
            </emma:interpretation>
            <emma:one-of disjunction-type="recognition" id="oneOf22">
              <emma:interpretation id="interp110" emma:lang="en-US" emma:confidence="0">
                <emma:literal>_</emma:literal>
              </emma:interpretation>
              <emma:interpretation id="interp111" emma:lang="en-US" emma:confidence="0">
                <emma:literal>-</emma:literal>
              </emma:interpretation>
              <emma:interpretation id="interp112" emma:lang="en-US" emma:confidence="0">
                <emma:literal>•</emma:literal>
              </emma:interpretation>
              <emma:interpretation id="interp113" emma:lang="en-US" emma:confidence="0">
                <emma:literal>[</emma:literal>
              </emma:interpretation>
              <emma:interpretation id="interp114" emma:lang="en-US" emma:confidence="0">
                <emma:literal>.</emma:literal>
              </emma:interpretation>
            </emma:one-of>
          </emma:emma>
        </inkml:annotationXML>
        <inkml:trace contextRef="#ctx0" brushRef="#br1" timeOffset="152895.8683">-243 9192 7740,'-62'-13'3999,"30"-1"258,10 11 129,-3 1-1677,-3-14-1032,28 16-387,-32-11 0,32 11-129,-20-5-129,20 5-258,0 0-387,0 0 129,0 0-258,0 0 0,0 0 0,0 0-129,0 0 129,9-6 0,14 6-128,18 0-130,13-1 0,10 1 0,9 0 0,10 0 0,1-2 0,-4 0 0,-9-1 0,-12 1 0,-15 2 0,-10 0 0,-11-2 0,-7 2 0,-16 0 0,0 0 0,16 0 0,-16 0 0,0 0 0,0 0-4903,0 14-257,0-14 0,0 0-387</inkml:trace>
      </inkml:traceGroup>
      <inkml:traceGroup>
        <inkml:annotationXML>
          <emma:emma xmlns:emma="http://www.w3.org/2003/04/emma" version="1.0">
            <emma:interpretation id="{50CE43EB-1178-4E04-9520-9E16E87FB37E}" emma:medium="tactile" emma:mode="ink">
              <msink:context xmlns:msink="http://schemas.microsoft.com/ink/2010/main" type="line" rotatedBoundingBox="2664,8987 23757,8911 23765,11106 2672,11182"/>
            </emma:interpretation>
          </emma:emma>
        </inkml:annotationXML>
        <inkml:traceGroup>
          <inkml:annotationXML>
            <emma:emma xmlns:emma="http://www.w3.org/2003/04/emma" version="1.0">
              <emma:interpretation id="{E59CF8C6-7DEF-49C5-BD81-741E91D39198}" emma:medium="tactile" emma:mode="ink">
                <msink:context xmlns:msink="http://schemas.microsoft.com/ink/2010/main" type="inkWord" rotatedBoundingBox="2664,9001 6620,8986 6624,10004 2667,10018"/>
              </emma:interpretation>
              <emma:one-of disjunction-type="recognition" id="oneOf23">
                <emma:interpretation id="interp115" emma:lang="en-US" emma:confidence="1">
                  <emma:literal>Various</emma:literal>
                </emma:interpretation>
                <emma:interpretation id="interp116" emma:lang="en-US" emma:confidence="0">
                  <emma:literal>various</emma:literal>
                </emma:interpretation>
                <emma:interpretation id="interp117" emma:lang="en-US" emma:confidence="0">
                  <emma:literal>Versions</emma:literal>
                </emma:interpretation>
                <emma:interpretation id="interp118" emma:lang="en-US" emma:confidence="0">
                  <emma:literal>Variorum</emma:literal>
                </emma:interpretation>
                <emma:interpretation id="interp119" emma:lang="en-US" emma:confidence="0">
                  <emma:literal>Variorums</emma:literal>
                </emma:interpretation>
              </emma:one-of>
            </emma:emma>
          </inkml:annotationXML>
          <inkml:trace contextRef="#ctx0" brushRef="#br1" timeOffset="375867.0602">1038 8560 11610,'0'-16'4386,"0"16"129,0 0-129,0 0-2193,0 0-1419,16 13-387,-4 10 0,-3 5 0,5 11-129,-3 4-129,5 7 129,-4 5-258,3 6 258,-1 1-258,0 2 129,2-4-129,0-6 0,-2-4 0,2-10 129,-1-7-129,-1-10 129,-14-23 129,18 19 0,-18-19 0,17-2 129,-11-17 0,4-6 0,-2-14 130,6-7-517,0-17 0,6-8 0,-3-11 0,8-5 0,-2-2 0,4 4 0,0 5 0,-2 9 0,-2 10 0,-4 15 0,-3 10 0,-7 15 0,0 5 0,-9 16 0,0 0 0,0 0 0,0 0 0,0 0-130,14 12-902,-14-12-2322,2 34-1548,3-7 0,3 3-258,0 2-129</inkml:trace>
          <inkml:trace contextRef="#ctx0" brushRef="#br1" timeOffset="377208.6626">2061 9030 8127,'5'-27'4515,"-5"27"0,0 0-774,0-35-1032,0 35-516,-7-32-516,7 32-516,-18-34-258,18 34-129,-32-30-258,16 21 0,-7-6-258,1 12 0,-2-1 0,-1 4-258,0 4 129,0 8-129,3 10 0,3 4 0,1 6-129,2 6 129,5 3-129,6 0 129,5 1 0,0-4-129,7-5 129,6-4 0,3-4-129,1-7 258,5-8-129,1-3 0,0-7 0,2 0-129,0-10 258,2-6-129,-3-6 129,3-4 0,-4-6 0,2-4 129,-7-3-129,2 3 1,-8-1-130,0 7 0,-3 1 0,-2 12 0,-7 17 0,0 0 0,22-2 0,-13 16 0,1 13 0,5 5 0,1 3 0,1-1 0,3 2 0,1-3 0,-1-2 0,1-10 0,1-1 0,-3-10 0,-1-1 0,0-3 0,-18-6 0,28-2 0,-14-16 0,-1-3 0,-4-8 0,1-5 0,-2-5 0,-3-2 0,-3 2 0,-2 2 0,0 5 0,-2 0 0,-5 12 0,-6 4-259,13 16-386,-19-12 0,19 12 0,-22 0-129,22 0 0,-10 12 0,10-12 129,0 16 0,0-16 258,23 14 129,-7-8 0,3-3 387,1-1 0,1 2 129,-3-4 129,2 3 129,-20-3 129,35 2 0,-35-2 129,38 0-129,-22 0 129,7 0-129,-4-2-129,4 2-129,-3 0-128,0 6-259,-3-1 0,-1 6 0,0 5 0,-1 3 0,-3 8 0,-3 1 0,3 6 0,-6-2-388,6 7-386,-12-12-258,16 12-1161,-12-12-2580,1-8 0,2-3-387,-7-16 258</inkml:trace>
          <inkml:trace contextRef="#ctx0" brushRef="#br1" timeOffset="377442.663">3172 8952 15093,'20'-9'5031,"-20"9"-129,5 26-258,6 8-3483,-11-5-387,0 8-387,2 4-387,-2-7-774,10 12-1161,-10-12-2580,2-9-258,7-9-387,-9-16 0</inkml:trace>
          <inkml:trace contextRef="#ctx0" brushRef="#br1" timeOffset="377614.2633">3268 8870 12126,'-23'-109'4773,"7"67"-258,7 11 0,7 15-2580,-12-5-1032,14 21-387,0 0-516,0 0-903,0 0-3483,4 14 129,3 2-516,11 9-258</inkml:trace>
          <inkml:trace contextRef="#ctx0" brushRef="#br1" timeOffset="378768.6653">3676 8989 9159,'-20'-21'4386,"20"21"0,-27-13-129,8-1-1806,19 14-1032,-22 0-387,22 0-516,-19 28-129,12-6-258,-2 4 0,4 5 0,1 3-258,2 1 258,2 1-258,0-3 258,4-2-129,5-1 0,3-9 129,2 1 0,2-8 129,6-2 0,-4-3 0,6-2 129,-4-7 129,3 0-129,-3-5 129,1-2-129,-9-13 0,3 1 129,-10-15-257,0-2-259,-5-8 0,-1-4 0,-12 0 0,1 0 0,-6 7 0,-2 2 0,3 10 0,-5 6 0,6 18-388,-7-2-644,14 23-1161,9-16-2709,-27 30 129,20-5-387,-2 3 0</inkml:trace>
          <inkml:trace contextRef="#ctx0" brushRef="#br1" timeOffset="379517.4666">4046 8955 13029,'17'0'4644,"-17"0"-258,11 29-129,-2-1-3354,-5-3-258,6 11-129,-3-8-258,2 6-258,2-6 0,-2-5-129,1-5 129,-10-18-129,24 20 0,-24-20 0,28 0 129,-12-9 129,2-11 129,5-5 129,-5-7 0,7-1 0,-8-8 0,8 7 0,-10-2 0,4 13-129,-5 2 0,2 14-129,-16 7-129,27 7 0,-13 14 129,-1 2-129,1 6 0,0-1 0,-1 1 0,-3-3 0,1-4 0,-4-1 0,2-5-129,-9-16 0,14 20 129,-14-20-129,20 0 0,-20 0 129,32-25 129,-11 0-129,2-9 258,4-1-129,0-3 129,3 4-129,-3 1 129,-1 8-129,-3 7 0,2 13 0,-5 5 1,1 7-130,-1 9 0,-1 9 0,1 3 0,-2 9 0,-2-1 0,-4 0 0,-1-1 0,-2-5 0,-6 1 0,-3-6 0,-2-1 0,-15-11-259,6 12-1547,-12-16-2967,-7-2-258,-4-2 0,-2-1-387</inkml:trace>
        </inkml:traceGroup>
        <inkml:traceGroup>
          <inkml:annotationXML>
            <emma:emma xmlns:emma="http://www.w3.org/2003/04/emma" version="1.0">
              <emma:interpretation id="{EF0F4C7C-D053-44B3-A828-5A80A43DF477}" emma:medium="tactile" emma:mode="ink">
                <msink:context xmlns:msink="http://schemas.microsoft.com/ink/2010/main" type="inkWord" rotatedBoundingBox="7400,9064 11863,9047 11868,10576 7406,10592"/>
              </emma:interpretation>
              <emma:one-of disjunction-type="recognition" id="oneOf24">
                <emma:interpretation id="interp120" emma:lang="en-US" emma:confidence="1">
                  <emma:literal>flip-flop</emma:literal>
                </emma:interpretation>
                <emma:interpretation id="interp121" emma:lang="en-US" emma:confidence="0">
                  <emma:literal>flip-flip</emma:literal>
                </emma:interpretation>
                <emma:interpretation id="interp122" emma:lang="en-US" emma:confidence="0">
                  <emma:literal>flip-f lop</emma:literal>
                </emma:interpretation>
                <emma:interpretation id="interp123" emma:lang="en-US" emma:confidence="0">
                  <emma:literal>flip-flap</emma:literal>
                </emma:interpretation>
                <emma:interpretation id="interp124" emma:lang="en-US" emma:confidence="0">
                  <emma:literal>flip-F lop</emma:literal>
                </emma:interpretation>
              </emma:one-of>
            </emma:emma>
          </inkml:annotationXML>
          <inkml:trace contextRef="#ctx0" brushRef="#br1" timeOffset="380344.2681">5776 9003 10707,'15'-14'4515,"-15"14"129,17-9-258,1 9-2193,-14-16-645,17 16-516,-10-18-129,12 11-387,-7-11 0,9 4-129,-4-7-129,4-1 0,-4-1 0,3-3-258,-5-5 0,-5-1-129,-1-1 0,-8-1-129,-3 0 129,-2 0-258,-5 6 258,-10 1-129,5 7 0,10 20 129,-27-23 0,27 23 0,-18 4 129,15 15 129,1 6 0,2 16 258,0 7 0,7 16 129,-2 8 0,6 13 0,-6-1-386,8 12-130,-6-4 0,5 1 0,-3-6 0,2-5 0,0-11 0,-3-5 0,0-9 0,-3-4 0,-3-9 0,-2-3 0,0-7 0,-4-4 0,-1-5 0,-6-7 0,6-2 0,5-16 0,-16 18-904,-4-18-3611,20 0-516,-19-20 129,6 3-516</inkml:trace>
          <inkml:trace contextRef="#ctx0" brushRef="#br1" timeOffset="380578.2685">5812 9359 10191,'0'-32'4773,"21"9"0,2 18-258,4 5-774,3-6-2709,18 6-516,4-2-387,7-1-645,14 3-1032,-11 2-2838,2-2 0,2 0-645,-9-4 258</inkml:trace>
          <inkml:trace contextRef="#ctx0" brushRef="#br1" timeOffset="380999.4692">6477 8534 10836,'0'-24'4386,"0"24"387,0 0-387,0 0-1677,0 16-1290,-9 4-387,9 16-258,0 1 0,2 13-129,2 3-129,8 11-129,-1 2-257,5 0-130,2 1 0,-4-6-130,5-1-257,-10-17-645,16 9-1677,-12-22-2064,-6-9 0,-4-5-516,-3-16 129</inkml:trace>
          <inkml:trace contextRef="#ctx0" brushRef="#br1" timeOffset="381202.2696">6749 9012 11997,'27'-12'4902,"-27"12"-258,21 14 0,-13 18-2451,-8-32-903,16 48-645,-9-20-387,0-1-774,9 9-2322,-9-8-1935,-5-6 258,3-1-516,-5-21-129</inkml:trace>
          <inkml:trace contextRef="#ctx0" brushRef="#br1" timeOffset="381373.8699">6881 8811 14448,'7'-48'4515,"-7"48"-129,0 0-258,0 0-3999,0 0-2709,20 14-1677,-20-14-129,5 38-258,-1-15-387</inkml:trace>
          <inkml:trace contextRef="#ctx0" brushRef="#br1" timeOffset="381966.6706">7146 8953 11739,'16'-1'5289,"-16"1"-387,11 21 0,-8 25-774,-3-10-3225,4 21-258,-2 1-386,5 10-259,-2 5 0,2 0 0,2-4 0,0-5 0,2-3 0,-4-11 0,2-4 0,-4-9 0,0-5 0,-3-9 0,3-3 0,-5-20-646,0 16-386,0-16-387,0-9 0,-7-19-129,7 6 129,-3-24-129,3 3 0,0-19 645,0 2 258,0-10 516,0-3 387,0 4 129,0 1 258,5 11 129,-5 0 516,18 17-129,-7-5-129,19 25 0,-5-8 0,21 19-129,-5-9-129,16 15 0,-7-4-258,7 7-129,-11 0 0,-2 10-129,-12 3 0,-7 5-129,-11 3 130,-12 4-259,-7 0 0,-17 1 0,-11-1 0,-10-2 0,-7-1 0,-7-6-130,0 2-386,-7-17-645,18 12-2580,-6-10-1161,8-3 0,5 2-258,9-2-258</inkml:trace>
          <inkml:trace contextRef="#ctx0" brushRef="#br1" timeOffset="382278.6715">8003 9222 16383,'24'-7'4773,"-8"7"258,3 0-387,4 7-3483,0-5-516,9 7-515,-3-4-130,1-1 0,4 6-775,-16-10-3869,8 0-258,-3-1 0,-5-7-387</inkml:trace>
          <inkml:trace contextRef="#ctx0" brushRef="#br1" timeOffset="382793.4724">8379 9071 15609,'55'-27'4902,"-30"15"0,1-3-258,-1-17-3483,2 16-645,-2-5-129,2-4-258,-6-2-129,-1-1 0,-4-2-129,-4-2-129,-3 0 129,-7-2-129,-1 5 0,-1 3 0,-1 4 129,-10 5 0,11 17 0,-21-18 0,21 18 129,-18 5 129,11 13 0,3 12 129,1 8 129,3 17 129,0 5 0,10 19-128,-3 2-388,8 10 0,-6-2 0,3 5 0,-5-6 0,4-1 0,-6-9 0,0-5 0,1-9 0,-4-9 0,-1-7 0,1-7 0,-2-9 0,0-7 0,0-4 0,0-21 0,-5 25 0,-11-25 0,16 0-3097,0 0-1934,-23-10-129,7-10 0,1-5-387</inkml:trace>
          <inkml:trace contextRef="#ctx0" brushRef="#br1" timeOffset="382965.0726">8418 9457 14448,'35'-23'4644,"-8"16"-387,12 7-258,9 0-4128,15 0-2709,1 0-1290,-6 0-129,5 0-516,-8-2-258</inkml:trace>
          <inkml:trace contextRef="#ctx0" brushRef="#br1" timeOffset="383635.8739">9076 8471 14190,'-2'-57'4773,"2"36"-258,0 3 129,0 18-3354,0 0-387,6 14-129,-6 8 0,3 17-258,-1 5-128,5 20-388,0 8 0,7 17 0,-1 5 0,3 6 0,0-1 0,2-5 0,1-3 0,-3-16 0,4-4 0,-10-25-646,12 1-644,-22-47-774,26 33-1161,-26-33-1677,31-5 129,-10-13-129,-1-8 129,-3-17 2193,8 5 1161,-3-10 1548,-6 6 2322,-11-12 1935,7 21-129,-12-8 0,0 12-516,0 29-1290,-10-25-387,10 25-774,-22 11-258,19 19-387,-8-7-129,9 18 0,-1-5-258,3 5 0,3-2 0,10-2-129,-1-1 0,6-9 0,-2-6-129,5-3 258,-3-13 129,4-1 0,-6-10 0,5-8-128,-5-14-259,0-3 0,-4-13 0,1-6 0,-8-3 0,1-3 0,-5 8 0,-1-5 0,0 17-4645,-1 6-257,-5 14-258,6 16-258</inkml:trace>
          <inkml:trace contextRef="#ctx0" brushRef="#br1" timeOffset="384166.2748">9661 9049 15738,'22'-5'4902,"2"12"0,-13 11-258,5 18-3483,-10-3-387,8 19-128,-11 1-646,4 13 0,-5 0 0,0 3 0,-2-1 0,0-6 0,0-7 0,2-8 0,1-6 0,-1-11 0,3-7 0,-5-23 0,8 21-130,-8-21-257,7-9 0,-6-12 0,5-4-129,-3-10 129,4-8 0,-1-10 129,1-6 129,-2-9 0,2-1 0,0-2 0,-1 0 387,3 8-258,0 8 129,3 9 0,2 10 129,9 15 0,2 8 129,11 13-129,1 0 0,6 16 129,-2-1-129,0 8 0,-7-4-129,-4 5 129,-9-3-128,-7 2-130,-14-5 0,-5-2 0,-20-4 0,-12 1 0,-9-1 0,-19-10-775,10 2-3740,-18-3-516,4 1 129,0-2-387</inkml:trace>
        </inkml:traceGroup>
        <inkml:traceGroup>
          <inkml:annotationXML>
            <emma:emma xmlns:emma="http://www.w3.org/2003/04/emma" version="1.0">
              <emma:interpretation id="{1E916271-AD06-40D4-B014-05EFEB05E8B2}" emma:medium="tactile" emma:mode="ink">
                <msink:context xmlns:msink="http://schemas.microsoft.com/ink/2010/main" type="inkWord" rotatedBoundingBox="12521,9108 16510,9094 16514,10067 12524,10081"/>
              </emma:interpretation>
              <emma:one-of disjunction-type="recognition" id="oneOf25">
                <emma:interpretation id="interp125" emma:lang="en-US" emma:confidence="0">
                  <emma:literal>circuits</emma:literal>
                </emma:interpretation>
                <emma:interpretation id="interp126" emma:lang="en-US" emma:confidence="0">
                  <emma:literal>currants</emma:literal>
                </emma:interpretation>
                <emma:interpretation id="interp127" emma:lang="en-US" emma:confidence="0">
                  <emma:literal>wants</emma:literal>
                </emma:interpretation>
                <emma:interpretation id="interp128" emma:lang="en-US" emma:confidence="0">
                  <emma:literal>grants</emma:literal>
                </emma:interpretation>
                <emma:interpretation id="interp129" emma:lang="en-US" emma:confidence="0">
                  <emma:literal>arrant</emma:literal>
                </emma:interpretation>
              </emma:one-of>
            </emma:emma>
          </inkml:annotationXML>
          <inkml:trace contextRef="#ctx0" brushRef="#br1" timeOffset="384868.276">11264 9023 10707,'32'-48'4257,"-30"28"129,-15-3-129,-17-5-2193,3 19-774,-17-9-258,7 18-258,-12 0-258,10 9 0,-5 10-258,8 13-129,3 6 0,11 6-129,4 6-129,9 2 129,9 1-129,2-3 0,20-6 0,6-6 0,11-10 0,6-8 0,6-6-129,3-12 0,4-2-129,-3-14-258,6-3 0,-11-18 0,1 5 0,-8-17 129,-6 5 387,-8-5 129,-8 3 258,-5 7 258,-10 1 129,-1 18 0,-5 18 129,0 0-129,0 0-129,-7 34 0,3-2-258,4 11 129,0-1-258,0 5 0,7-5-258,0-10-387,9 9-903,-14-21-1806,-2-20-1290,22 21 0,-22-21-258,17-10-516</inkml:trace>
          <inkml:trace contextRef="#ctx0" brushRef="#br1" timeOffset="384993.0762">11664 9035 10449,'-12'-147'4515,"5"83"-129,-6 8-516,-1 1-1806,9 27-1419,-1 6-2838,6 22-1290,0 0-774,7 15-129,0 6-516</inkml:trace>
          <inkml:trace contextRef="#ctx0" brushRef="#br1" timeOffset="385523.4772">11853 9170 14577,'46'8'5031,"-21"-7"0,-6-1-258,5-1-2451,-12-19-1289,11 6-1033,-7-11 0,4-4 0,-8-4 0,-1-3 0,-6-1 0,-5-2 0,0 3 0,-12 2 0,-4 7 0,-6 3 0,5 8 0,-7 0-130,7 8-257,-1 3-129,18 5 0,-25 0 129,25 0 0,0 0 129,-5 18 0,5-18 0,5 18 129,-5-18 258,23 14 129,-3-5 129,-3-9 0,8 3 129,-3-3 129,8 0 0,-5-3-386,10 3-259,-3-7 0,9 5 0,-3 0 0,3 2 0,-4 0 0,0 4 0,-3 10 0,-5 4 0,-5 3 0,-4 11 0,-4 5 0,-5 1 0,-2 6 0,-9-6 0,8 13-1162,-8-12-3611,0-3-387,2-13 258,7-3-516</inkml:trace>
          <inkml:trace contextRef="#ctx0" brushRef="#br1" timeOffset="386397.0786">12895 8904 14448,'-30'-45'4902,"8"34"-258,-1 10 0,-2 8-2967,-8 3-903,10 19-258,-4 3-129,4 11-258,3 5 0,6 2 0,7 3-258,7-2 129,2-1 0,12-3 0,5-8-129,8-7 129,5-4-258,2-12 0,7-3-129,-6-13-774,13 0-1032,-12-11-2451,1-12 129,-1-9-387,-6-9 0,-3-14 903,1 12 1161,-17-14 1677,-2 4 2193,-9-1 3225,2 19 387,-6-1-258,-7 17 129,11 19-1161,-35-13-645,29 29-645,-13-3-774,15 22-387,-6-5-258,10 11-129,0 0-129,0 2-129,7-2-129,5-5 0,1-6-258,3-5 129,2-8-129,-2-6 129,3-7-129,1-4 129,-1-13 0,4-8 129,-1-9 0,4-6 0,-1-7 129,2 2-129,-4 4 130,-2 3-259,-1 4 0,-4 14 0,0 11 0,-16 5 0,25 17 0,-14 10 0,-1 0 0,4 7 0,1 3 0,1-3 0,0 0 0,0-9 0,-2-4 0,2-7 0,-16-14 0,28 9 0,-12-9 0,0-12 0,-1-10 0,1-3 0,-2-7 0,4-3 0,-2-4 0,2 3 0,-6 2 0,0 6 0,-4 5 0,-8 23 0,16-11 0,-16 11 0,12 28 0,-8 3 0,1 6 0,-2 0 0,8 6 0,-7-9 0,10 3-1162,-14-37-1418,12 23-2322,-12-23 129,29-7-258,-10-16-129</inkml:trace>
          <inkml:trace contextRef="#ctx0" brushRef="#br1" timeOffset="387036.6798">14101 8491 17157,'11'-71'4902,"-11"71"258,0 0-387,0 0-3998,3 25-775,4 17 0,-5 5 0,5 15 0,-3 7 0,5 13 0,0 3 0,0 1 0,1 1 0,-1-7 0,4-5 0,-6-16 0,3-8 0,-6-21 0,3-12 0,-7-18 0,0 0-259,-4-27-515,1 1 0,-17-22 0,10 7 0,-10-11 0,8 10 387,-4-1 129,7 4 258,7 10 129,2 3 387,9 13 129,10-3-129,21 14 129,2-8-129,21 6 0,-3-1-129,8 3-129,-6-3 0,-5 5 0,-9-2-128,-14 2-130,-17 0 0,-17 0 0,0 0 0,-19 18 0,-4-6 0,-4 1 0,6 6 0,-1-1-259,12 7 1,6 0 129,8 1-129,15 3 129,13 1 129,9 0 129,4-3 129,4 3 0,-2-7 0,-1 4-128,-12-6-130,-4 3 0,-14-5 0,-11 1 0,-5-4 0,-16-2 0,-10-2 0,-14-4 0,5 8-646,-22-15-4127,5 1-129,-6-2-129,3 0-258</inkml:trace>
        </inkml:traceGroup>
        <inkml:traceGroup>
          <inkml:annotationXML>
            <emma:emma xmlns:emma="http://www.w3.org/2003/04/emma" version="1.0">
              <emma:interpretation id="{2C03F99D-A301-4DEB-8D3D-2A343AB872B1}" emma:medium="tactile" emma:mode="ink">
                <msink:context xmlns:msink="http://schemas.microsoft.com/ink/2010/main" type="inkWord" rotatedBoundingBox="17285,8934 23757,8911 23765,11106 17293,11129"/>
              </emma:interpretation>
              <emma:one-of disjunction-type="recognition" id="oneOf26">
                <emma:interpretation id="interp130" emma:lang="en-US" emma:confidence="1">
                  <emma:literal>depending</emma:literal>
                </emma:interpretation>
                <emma:interpretation id="interp131" emma:lang="en-US" emma:confidence="0">
                  <emma:literal>defending</emma:literal>
                </emma:interpretation>
                <emma:interpretation id="interp132" emma:lang="en-US" emma:confidence="0">
                  <emma:literal>dependiny</emma:literal>
                </emma:interpretation>
                <emma:interpretation id="interp133" emma:lang="en-US" emma:confidence="0">
                  <emma:literal>dependinf</emma:literal>
                </emma:interpretation>
                <emma:interpretation id="interp134" emma:lang="en-US" emma:confidence="0">
                  <emma:literal>deperdiny</emma:literal>
                </emma:interpretation>
              </emma:one-of>
            </emma:emma>
          </inkml:annotationXML>
          <inkml:trace contextRef="#ctx0" brushRef="#br1" timeOffset="388362.6822">15912 8937 7740,'21'-51'4386,"-21"22"0,2 8-129,-2 5-1806,-18-16-516,18 32-645,-44-30-258,17 28-387,-9-3-129,6 6-258,-2 14 0,4 8-129,5 5-129,5 11 0,5 6 0,8 3 0,5 2-129,0-1 129,11 0 0,8-7 0,3-6 129,6-8 129,-3-10 0,11-5 129,-10-13 129,8-6 0,-7-17 129,5-7-258,-11-15 130,6-4-517,-8-12 0,1-8 0,-1-6 0,-1-7 0,-2-2 0,2 1 0,0 3 0,-4 5 0,-1 7 0,-3 15 0,-4 10 0,-3 11 0,1 11 0,-4 21 0,0 0 0,0 0 0,-15 28 0,10 5 0,-2 7 0,2 14 0,-1 5 0,5 8 0,1 3 0,1 4 0,10 3 0,1-3 0,8-1 0,0-7 0,1-5 0,0-13 0,2-2 0,-5-23-646,14 7-2063,-7-21-2064,-2-9-258,0-5-129,0-13-258</inkml:trace>
          <inkml:trace contextRef="#ctx0" brushRef="#br1" timeOffset="389251.8837">16456 8898 10707,'0'0'4644,"0"0"0,18 0 0,0 0-2193,21 9-774,-9-9-645,18 0-258,-5-9-387,5-1 0,-5-10-129,-3 0 0,-9-4-129,-8 0 0,-14-2 0,-9 3 0,-13-1 0,-12 8-129,-7 0 0,-3 9 0,-3 7-129,1 0 0,3 15 0,4 6-129,10 9 129,4 2 0,11 9-129,5 0 129,5 2 0,15-4 129,10-4 0,8-3 0,6-10-129,6-8 258,1-9-129,1-6 0,-2-17 129,-2-7-129,-7-9 129,-6-5-129,-4-6 129,-6 1-129,-8 0 129,-2 6 0,-7 4 129,0 11-258,-5 4 129,-3 19 0,0 0 129,0 0-129,2 30 1,1 7-130,-1 10 0,4 13 0,-1 9 0,6 10 0,-3 1 0,5 3 0,-1 1 0,4-2 0,-3-4 0,1-9 0,-1-6 0,-3-10 0,1-10 0,-4-9 0,-2-11 0,-5-23 0,6 23 0,-6-23 0,0 0 0,-4-29-646,2 8-257,-8-20-387,10 6-129,-11-28-258,11 12 129,-7-26 0,7 11 129,-4-19 387,4 10 516,-3-3 387,1 5 516,2 11 258,2-2 129,17 21 387,-3-5 0,20 25 0,-4-6 0,16 21-258,-9-5-129,13 13 0,-11 0-129,-1 13-129,-11 1-129,-4 7 0,-18 0-258,-7 4 0,-9-2 0,-19-1-258,-8 3-258,-12-13-387,7 17-1290,-11-20-2709,1-2 0,3-4-129,7-1-387</inkml:trace>
          <inkml:trace contextRef="#ctx0" brushRef="#br1" timeOffset="390281.4855">17767 8902 5547,'25'0'4773,"16"0"-258,-18 0 0,6-2-1290,15 2-645,-17-4-903,19 4-516,-16-7-258,11 6-258,-12-12-258,3 4 0,-13-5-129,-3 0-129,-7-2 0,-5-2 0,-4 2-129,-9 0 0,-7 2 0,-6 3-129,-3 6 129,-7 1-129,2 4-129,-5 5 129,3 12 0,-2 0 0,7 10 0,0 1 0,6 10 0,9 1 129,5 4-129,7-1 129,10-1 0,15 0 0,9-7 0,9-4 0,6-10 0,5-10-129,8 1-387,-7-16-903,9 1-1935,-9-10-1032,-7-11-387,-1-5-258,-10-7 0</inkml:trace>
          <inkml:trace contextRef="#ctx0" brushRef="#br1" timeOffset="390655.8862">18562 8811 9675,'0'0'4773,"0"0"-129,0 9-258,0-9-1806,7 53-1032,-7-24-387,15 15-258,-12-6-258,10 4-258,-4-4-258,-1-6 0,0-4-258,-7-10-129,-1-18 129,0 0-129,0 0 0,0 0 258,15-23 0,-12-6 258,1-8 0,5-2 0,-1-7 0,7 5 129,-1-2 0,5 9-129,-1 2 0,5 11-129,-1 5 0,3 12 0,-2 6 1,2 12-130,-2 9-130,0 2-128,7 11-387,-9-11-258,20 16-516,-23-27-1548,18 7-2064,-1-10 129,6-9-258,2-2-129</inkml:trace>
          <inkml:trace contextRef="#ctx0" brushRef="#br1" timeOffset="391311.0873">19396 8792 11223,'-7'-31'4515,"-26"30"-129,13 8-129,9 19-2580,-14-4-774,13 15-387,-4 0 0,11 8-129,-1-4-129,6 5 129,4-7-129,14 0 0,-2-10 0,9-3 0,-2-13 0,5-4 0,-1-9 129,3-13-129,-1-15 0,1-9 129,-5-15-129,1-9-258,-1-6 129,-3-11-129,-3-4-129,-5-4 129,-6 4-129,-7 6 129,-1 8-129,-5 10 129,-11 10 0,0 16 0,-4 12 129,1 18-258,-1 6 129,6 21 0,5 10 129,7 12-258,2 8 129,2 9 0,11 2 0,4 5 0,5 0 0,1 2 0,-2-2-129,2-5 129,-1-6-129,-1-8 129,-1-9 0,1-13 0,2-11-129,0-15 129,2-8 129,4-19-129,1-12 129,4-8 0,-1-5 0,-1 2 0,-5-1 0,0 10 129,-8 7-129,-3 12 1,-16 18-130,18 0 0,-14 16 0,-3 13 0,3 8 0,1 2 0,4 6 0,0-6-259,7 3-128,-7-17-516,18 11-1032,-27-36-2967,25 16 0,-25-16-258,19-23-129</inkml:trace>
          <inkml:trace contextRef="#ctx0" brushRef="#br1" timeOffset="391435.8876">20142 8665 12384,'-20'-85'4902,"10"55"-645,10 30 129,-4-18-4257,4 18-3870,0 0-258,0 19-774,5 8 0</inkml:trace>
          <inkml:trace contextRef="#ctx0" brushRef="#br1" timeOffset="392481.0894">20304 8736 13416,'57'15'4773,"-29"-3"-258,-1 4 129,7 7-3612,-20-1-645,2 2-258,-7 3-258,-8-6-129,-1 4 0,0-7 0,-1 2 0,1-20 129,-9 18 0,9-18 258,0 0 258,0 0 0,0-22 129,10 4 0,-1-10 0,7 5-129,-1-7 0,4 5-129,-1-2 0,3 7-129,-1 3 0,1 8-129,1 3 129,-1 6-129,0 2 0,2 12 0,2 6 0,2 1 129,3 2-129,4-1 0,2-3 0,4-1 129,5-5-129,1-6 0,0-5 129,1-2-129,-3-11 0,-5-9 129,-3-3 0,-8-5-129,-8-1 129,-8-1-129,-8 1 0,-4 5 0,-2 0 0,-9 7 0,-6 8 0,1 7 0,-2 2-129,-2 7 0,3 11-129,-5-2 0,6 9-258,-3-2 0,8 5 0,-5-6-258,14 6 129,-7-10 0,9 2 129,0-20 258,13 19 0,-13-19 387,32-3 0,-7-12 258,0-8 0,8 0 129,-2-9-129,4 5 0,-5-3 0,-1 9-129,-4 1-129,-4 13 0,-21 7-129,20 9 0,-20 21-129,0 17 258,-4 13-258,1 15 129,-1 10 0,2 11 0,2 7 0,0 2 129,7 0 0,8 2 129,-3-4 0,0 2 0,-4-2-129,0 1 258,-6-8-129,-2-2 0,0-12-129,-5-7 258,-8-15-257,-3-10-130,-3-20 0,-4-14 0,-6-14 0,-3-7 0,-9-24 0,-3-12 0,-8-14 0,-3-11 0,2-9 0,-2-8 0,1-4 0,8-1 0,7 5 0,12 5 0,13 8 0,14 3 0,23 8 0,32 5 0,34 6 0,29 0 0,31 8-517,9-12-1160,33 11-2967,-10 4-516,-1 5 0,-22 1-258</inkml:trace>
        </inkml:traceGroup>
      </inkml:traceGroup>
      <inkml:traceGroup>
        <inkml:annotationXML>
          <emma:emma xmlns:emma="http://www.w3.org/2003/04/emma" version="1.0">
            <emma:interpretation id="{42C975F0-BFBF-4279-973A-166CF3A9EBA1}" emma:medium="tactile" emma:mode="ink">
              <msink:context xmlns:msink="http://schemas.microsoft.com/ink/2010/main" type="line" rotatedBoundingBox="2779,10643 21709,10380 21734,12191 2804,12455"/>
            </emma:interpretation>
          </emma:emma>
        </inkml:annotationXML>
        <inkml:traceGroup>
          <inkml:annotationXML>
            <emma:emma xmlns:emma="http://www.w3.org/2003/04/emma" version="1.0">
              <emma:interpretation id="{EE43A268-7CEE-4890-AF4B-5B3364848FF1}" emma:medium="tactile" emma:mode="ink">
                <msink:context xmlns:msink="http://schemas.microsoft.com/ink/2010/main" type="inkWord" rotatedBoundingBox="2785,11086 5470,11048 5485,12148 2800,12185"/>
              </emma:interpretation>
              <emma:one-of disjunction-type="recognition" id="oneOf27">
                <emma:interpretation id="interp135" emma:lang="en-US" emma:confidence="1">
                  <emma:literal>upon</emma:literal>
                </emma:interpretation>
                <emma:interpretation id="interp136" emma:lang="en-US" emma:confidence="0">
                  <emma:literal>Upon</emma:literal>
                </emma:interpretation>
                <emma:interpretation id="interp137" emma:lang="en-US" emma:confidence="0">
                  <emma:literal>uproar</emma:literal>
                </emma:interpretation>
                <emma:interpretation id="interp138" emma:lang="en-US" emma:confidence="0">
                  <emma:literal>vapor</emma:literal>
                </emma:interpretation>
                <emma:interpretation id="interp139" emma:lang="en-US" emma:confidence="0">
                  <emma:literal>aport</emma:literal>
                </emma:interpretation>
              </emma:one-of>
            </emma:emma>
          </inkml:annotationXML>
          <inkml:trace contextRef="#ctx0" brushRef="#br1" timeOffset="394353.0927">1159 10409 10449,'0'0'4386,"0"0"-129,0 19-258,0-3-2322,3 20-903,-3-6-387,0 13 129,0-6 0,0 2-387,2-3 258,2-2-387,-1-6 387,4-3-516,2-4 516,2-5-516,-11-16 129,26 15 258,-10-15 0,4-4 129,-2-14-129,7 1 258,-6-10-387,4-2 516,-5-6-258,4 3 129,-8-4-258,2 8 0,-9 1 129,2 6-129,-6 3-129,-3 18 1,0 0-130,0 0 0,20 14 0,-9 7 0,1 3 0,4 4 0,2-1 0,5-2 0,-2 0 0,2-8 0,2-1 0,-3-5 0,1-6 0,-2-3 0,1-2 0,-1-5 0,0-9 0,-1-6 0,-1-5 0,-1-5 0,0-4 0,-2-1 0,-4 2 0,-1 7 0,-4 1 0,0 7 0,-7 18 0,0 0 0,0 0 0,15 32 0,-7 4 0,3 8 0,2 10 0,4 6 0,3 8 0,1 3 0,2 4 0,-1 6 0,-3 5 0,-1 1 0,-2-3 0,-7-8 0,2-8 0,-6-15 0,-1-10 0,-4-27-130,0-16-128,0-18 0,-6-18-129,-8-17 129,3-7-129,-10-15 0,1-5 129,-5-6-129,2 3 387,-3 3-129,3 7 129,5 7 0,7 7 0,11 13 258,4 7 0,21 12 129,10 4-258,17 12 129,3 4 129,11 7-129,-2 0 129,0 11-129,-7 3 1,-8 4-259,-11 0 0,-10 3 0,-17-1 0,-11-3 0,-14-2 0,-18-3 0,-13-3 0,-8-2 0,-9 0 0,-10-5 0,3 0 0,0-2 0,17 2-1033,-8-2-2579,22-2-1419,12 2 129,26 0-387,0 0 129</inkml:trace>
          <inkml:trace contextRef="#ctx0" brushRef="#br1" timeOffset="394727.4933">2889 10668 13803,'4'-23'4902,"-13"16"-258,-9 7-258,-8 2-2451,-8 3-1032,12 11-645,-4 2 258,10 7-387,2 0 129,8 5-258,6-1 129,2 1-129,10-5 0,12 2 129,-1-6 0,7-5 129,0-5 0,4-4-128,-4-7-130,0-4 0,-6-14 0,-3-3 0,-12-9 0,-4-4 0,-5-2 0,-3-6 0,-6 6 0,-9-3 0,16 21-1549,-10-7-3353,12 25-387,-11-25 0,11 25-129</inkml:trace>
          <inkml:trace contextRef="#ctx0" brushRef="#br1" timeOffset="395101.894">2889 10668 15093,'143'-16'4902,"-117"25"129,6 2-258,15 9-3354,-19-10-258,11 12-773,-8-1-388,-3 2 0,-7 2 0,-8 0-259,-3 2-257,-8-8 129,2 1-258,-4-20 129,2 21 129,-2-21 129,0 0 258,14-19 129,-4-6 258,6 0 258,0-13-258,11 5 387,-5-7-258,4 10-386,-3 2-130,4 6 0,-4 8 0,2 9 0,-4 5 0,-1 12 0,-1 10 0,-1 2 0,0 7 0,0 4 0,5 6 0,-3-9-130,15 16-2321,-8-16-2322,3 0-645,-1-7 258,1-3-516</inkml:trace>
        </inkml:traceGroup>
        <inkml:traceGroup>
          <inkml:annotationXML>
            <emma:emma xmlns:emma="http://www.w3.org/2003/04/emma" version="1.0">
              <emma:interpretation id="{69D79276-A52D-46E4-96E7-D1F01889909E}" emma:medium="tactile" emma:mode="ink">
                <msink:context xmlns:msink="http://schemas.microsoft.com/ink/2010/main" type="inkWord" rotatedBoundingBox="6169,10920 8322,10890 8334,11691 6180,11721"/>
              </emma:interpretation>
              <emma:one-of disjunction-type="recognition" id="oneOf28">
                <emma:interpretation id="interp140" emma:lang="en-US" emma:confidence="1">
                  <emma:literal>the</emma:literal>
                </emma:interpretation>
                <emma:interpretation id="interp141" emma:lang="en-US" emma:confidence="0">
                  <emma:literal>The</emma:literal>
                </emma:interpretation>
                <emma:interpretation id="interp142" emma:lang="en-US" emma:confidence="0">
                  <emma:literal>•he</emma:literal>
                </emma:interpretation>
                <emma:interpretation id="interp143" emma:lang="en-US" emma:confidence="0">
                  <emma:literal>tie</emma:literal>
                </emma:interpretation>
                <emma:interpretation id="interp144" emma:lang="en-US" emma:confidence="0">
                  <emma:literal>toe</emma:literal>
                </emma:interpretation>
              </emma:one-of>
            </emma:emma>
          </inkml:annotationXML>
          <inkml:trace contextRef="#ctx0" brushRef="#br1" timeOffset="395975.4955">4617 10781 11094,'-52'-32'4902,"36"21"-387,16 11 516,0 0-2580,14-5-903,20 5-1032,0 1 0,16 3-258,1-1-258,8-3 0,7 2-645,-8-5-258,12 3-903,-22-20-1290,3 2-1161,-10-5 129,-9-4 258,-16-10 1032,0 3 1290,-16-5 1548,-7-7 1290,2 12 1935,-15-1 1290,6 4 0,-5 5-387,19 26-1161,-29-18-645,29 28-903,0-10-773,0 45-646,0-11 0,5 10 0,4 2 0,4 6 0,-3 0 0,1-4 0,0 0 0,-4-6 0,0-2 0,-2-7 0,2-6 0,-5-6 0,-2-21 0,13 18 0,-13-18 0,23-9 0,-7-10 0,5-6 0,2-7 0,6 2 0,-1-2 0,4 3 0,-3 6 0,1 7 0,2 5 0,0 11 0,2 6 0,1 11 0,-1 8 0,-2 4 0,6 6 0,-10-6-259,15 17-2450,-11-19-2064,0-1-645,-4-8 129,2-5-129</inkml:trace>
          <inkml:trace contextRef="#ctx0" brushRef="#br1" timeOffset="395413.8945">4713 10298 17028,'48'-58'4902,"-48"58"258,0 0-387,0 0-3869,-2 42-904,-9 3 0,6 14 0,-4 3 0,5 9 0,3 0 0,1 0 0,10-5 0,8-2 0,5-7 0,-1-7 0,6 0 0,-10-20 0,9 11-2065,-27-41-2063,3 21-1161,-3-21 387,-11-12-645,-6-11 0</inkml:trace>
          <inkml:trace contextRef="#ctx0" brushRef="#br1" timeOffset="396318.6961">6027 10886 10965,'0'0'5031,"27"-24"-258,-8 17 129,8 6-1032,0-16-2709,21 9-516,0-8 0,5 3-387,-3-5 259,-4 2-517,-8-1 0,-15 2 0,-16-1 0,-7 16 0,-29-23 0,-6 18 0,-8 5 0,-5 0 0,-2 11 0,6 6 0,6 10 0,10 3 0,12 4 0,11 2 0,6-1-130,19-1 1,14-4-258,14-7 129,19 2-258,5-18-645,22 4-3483,-5-9-129,0-2-129,0-2-258</inkml:trace>
        </inkml:traceGroup>
        <inkml:traceGroup>
          <inkml:annotationXML>
            <emma:emma xmlns:emma="http://www.w3.org/2003/04/emma" version="1.0">
              <emma:interpretation id="{6A070F69-0282-45FC-B980-1CDC490146EB}" emma:medium="tactile" emma:mode="ink">
                <msink:context xmlns:msink="http://schemas.microsoft.com/ink/2010/main" type="inkWord" rotatedBoundingBox="9006,10914 13069,10858 13081,11653 9017,11709"/>
              </emma:interpretation>
              <emma:one-of disjunction-type="recognition" id="oneOf29">
                <emma:interpretation id="interp145" emma:lang="en-US" emma:confidence="1">
                  <emma:literal>number</emma:literal>
                </emma:interpretation>
                <emma:interpretation id="interp146" emma:lang="en-US" emma:confidence="0">
                  <emma:literal>numb-or</emma:literal>
                </emma:interpretation>
                <emma:interpretation id="interp147" emma:lang="en-US" emma:confidence="0">
                  <emma:literal>numb-on</emma:literal>
                </emma:interpretation>
                <emma:interpretation id="interp148" emma:lang="en-US" emma:confidence="0">
                  <emma:literal>Number</emma:literal>
                </emma:interpretation>
                <emma:interpretation id="interp149" emma:lang="en-US" emma:confidence="0">
                  <emma:literal>numb-eh</emma:literal>
                </emma:interpretation>
              </emma:one-of>
            </emma:emma>
          </inkml:annotationXML>
          <inkml:trace contextRef="#ctx0" brushRef="#br1" timeOffset="397145.4976">7384 10558 14319,'20'-5'4773,"8"21"-129,-12 3-129,6 15-3354,-13-7 0,10 12-645,-6-5-129,3 5-387,-6-2-129,1-3-129,-2-4 0,-4-6 129,2-7-129,-7-17 129,0 0 0,0 0 129,18-3 0,-9-17 129,-2-12 258,4-2 129,-2-7-258,9 4 258,-4-4-129,4 7 1,-4 2-388,4 9 0,-2 5 0,3 13 0,-3 5 0,2 4 0,0 13 0,0 5 0,1 4 0,1 5 0,1 1 0,-1 0 0,-3 2 0,-1-2 0,0 3 0,-7-8 0,4 1-388,-11-10-644,12 9-645,-14-27-2451,0 16-903,0-16 129,0 0-258,19-13-129</inkml:trace>
          <inkml:trace contextRef="#ctx0" brushRef="#br1" timeOffset="397566.6983">8140 10761 13287,'13'-30'4902,"-13"30"-516,0 0 258,0 0-2580,0 0-903,-7 21-774,3-3-129,4 9-129,0-4-129,0 3 129,0 1-258,7-4 258,0 0-387,2-5 129,2 0 129,-11-18-129,20 21 0,-20-21 0,23 0 129,-23 0 0,30-21 258,-11-2 0,1-7 129,5-1 0,-4-6 0,2 8 130,-5-1-517,-2 9 0,-3 5 0,-13 16 0,0 0 0,17-9 0,-17 9 0,9 18 0,-3 1 0,1 4 0,2 4 0,0 3 0,5 2 0,-5-7 0,5 4-130,-14-29-1547,30 30-3096,-30-30-258,32 11 0,-14-11-129</inkml:trace>
          <inkml:trace contextRef="#ctx0" brushRef="#br1" timeOffset="398128.2993">8734 10756 15738,'0'-16'4902,"0"16"387,0 0-645,-5 9-3225,10 12-644,4-5-775,7 7 0,-5 2 0,2-2 0,1 0 0,-7-5-646,7 3 130,-14-21-129,16 20 129,-16-20 0,0 0 258,20-14 258,-15-8 258,7-1 129,-6-7 387,10 3-258,-7-1 129,7 6-258,-2 1-257,6 10-130,-4 4 0,5 7 0,0 4 0,1 12 0,-5 0 0,1 0 0,-4 3 0,1-1 0,-3 0 0,-12-18 0,12 29 0,-12-29 0,9 17-259,-9-17 130,0 0 129,24 0 0,-24 0 129,23-16 0,-11-3 1,8 1-130,-4-3 0,1 3 0,-17 18 0,31-27 0,-31 27 0,28-5 0,-28 5 0,23 16 0,-12 3 0,-2 3 0,0 1 0,-2-4 0,4 5 0,-11-24-904,21 26-1031,-21-26-2709,23-7-387,-11-12 129,3-10-129</inkml:trace>
          <inkml:trace contextRef="#ctx0" brushRef="#br1" timeOffset="398580.7001">9499 10393 15996,'-17'-95'5031,"6"56"0,4 14-258,-2 0-2837,9 25-1936,2 13 0,10 17 0,-1 11 0,5 11 0,0 10 0,3 6 0,-1 3 0,-2 0 0,-2-2 0,-3-8 0,-2-6 0,-2-12 0,0-6 0,-3-10 0,3-11 0,-7-16 0,18 0 0,-4-9 0,4-13 0,3-6 0,4-2 0,3-2 0,1 3 0,1 3 0,0 6 0,4 9 0,-4 10 0,2 1 0,-1 14 0,-1 9 0,-3 2 0,-3 5 0,-6-2 0,-5 1 0,-8-4 0,-5 0 0,-18-6 0,-14-6 0,-9-1 0,-12-10 0,1 3 0,-15-6-130,19-5-4901,-9-4-129,14 2 0,8-2-258</inkml:trace>
          <inkml:trace contextRef="#ctx0" brushRef="#br1" timeOffset="399329.5014">10049 10821 14706,'103'0'5031,"-46"0"-387,0 0 129,2 2-3096,-15-2-1032,11-2 0,-12-6-129,-6-1-386,-13-9-130,-7 2 0,-10 0 0,-7-4 0,-1 3 0,-15 1 0,-6 3 0,-4 2 0,-1 10 0,-3 1 0,3 8 0,2 9 0,6 4 0,3 4 0,8 3 0,7 1-259,1-1 1,12 1 387,8-6-258,6 0 258,8-5 0,5-6 130,4-3-259,9-7 0,-3-2 0,8-6 0,-2-8 0,4-7 0,-6-6 0,-1-3 0,-9-4 0,-11-1 0,-11-1 0,-16 0 0,-5 4 0,-16 6 0,-7 6 0,-12 2 0,1 9 0,-2 4 0,8 5 0,3 0 0,9 4-130,16-4 1,0 0 0,0 21 129,0-21 0,32 12 129,-11-10 130,6 0-259,0-2 0,1 0 0,-3-4 0,5 3 0,-5-5 0,5 6 0,-1-1 0,1 1 0,2 3 0,2 10 0,0 3 0,-2 5 0,-2 2 0,-3 6 0,-1 3 0,-4-2 0,-1 5 0,-10-8 0,14 14-1549,-11-16-3224,9-2-387,-3-7 0,6-2-258</inkml:trace>
        </inkml:traceGroup>
        <inkml:traceGroup>
          <inkml:annotationXML>
            <emma:emma xmlns:emma="http://www.w3.org/2003/04/emma" version="1.0">
              <emma:interpretation id="{5CB1FB15-C7BC-41BA-B3B9-CDF36EB18671}" emma:medium="tactile" emma:mode="ink">
                <msink:context xmlns:msink="http://schemas.microsoft.com/ink/2010/main" type="inkWord" rotatedBoundingBox="13584,10781 14954,10762 14976,12285 13605,12304"/>
              </emma:interpretation>
              <emma:one-of disjunction-type="recognition" id="oneOf30">
                <emma:interpretation id="interp150" emma:lang="en-US" emma:confidence="0">
                  <emma:literal>of</emma:literal>
                </emma:interpretation>
                <emma:interpretation id="interp151" emma:lang="en-US" emma:confidence="0">
                  <emma:literal>off</emma:literal>
                </emma:interpretation>
                <emma:interpretation id="interp152" emma:lang="en-US" emma:confidence="0">
                  <emma:literal>it</emma:literal>
                </emma:interpretation>
                <emma:interpretation id="interp153" emma:lang="en-US" emma:confidence="0">
                  <emma:literal>if</emma:literal>
                </emma:interpretation>
                <emma:interpretation id="interp154" emma:lang="en-US" emma:confidence="0">
                  <emma:literal>OF</emma:literal>
                </emma:interpretation>
              </emma:one-of>
            </emma:emma>
          </inkml:annotationXML>
          <inkml:trace contextRef="#ctx0" brushRef="#br1" timeOffset="399703.9021">12114 10706 14319,'4'-18'4644,"-4"-9"-129,0 27 0,-16-5-2580,-7 0-1161,23 5-258,-36 3 0,18 11-516,-1 2 258,3 6-387,1-1 258,8 4-258,6 0 258,1 2-129,12-6-129,8 2 387,3-3-258,5-2 258,1-10-129,6 1 130,-5-9-259,4-1 0,-5-15 0,1-8 0,-3-6 0,-8-9 0,3 3 0,-22-13-3226,3 11-1289,-3-1-516,0 9 0,-7 7-387</inkml:trace>
          <inkml:trace contextRef="#ctx0" brushRef="#br1" timeOffset="400187.5026">12294 10612 15222,'83'8'5031,"-29"-6"-387,6-2 0,-3-12-2967,13 3-774,-10-12-387,4-1-386,-9-8-130,-1-7 0,-8-8 0,-7-3 0,-7-4 0,-9 1 0,-5-1-130,-11 6 1,-5 5 129,-2 9 0,-7 9 0,7 23 259,-25-11-259,16 20 0,-2 14 0,9 16 0,-1 6 0,3 14 0,5 3 0,11 13 0,0 3 0,6 6 0,-1 1 0,2 6 0,-5 1 0,-2 8 0,-5-2 0,-6-1 0,-5-4 0,0-8 0,0-6 0,-7-13 0,-2-11 0,2-14 0,0-11 0,-2-11 0,9-19 0,-20 18 0,20-18 0,-23 0 0,23 0-130,-27-34-1418,27 34-1806,-12-51-1677,1 10 129,-1-13-387,-1-2 129</inkml:trace>
          <inkml:trace contextRef="#ctx0" brushRef="#br1" timeOffset="400343.5032">12715 10886 14706,'0'-27'4773,"22"18"-258,12 5-387,8-3-3483,24-2-1419,25 0-3225,21 6-258,9-2-645,14-3-129</inkml:trace>
        </inkml:traceGroup>
        <inkml:traceGroup>
          <inkml:annotationXML>
            <emma:emma xmlns:emma="http://www.w3.org/2003/04/emma" version="1.0">
              <emma:interpretation id="{42434B99-EBCB-4849-AFFF-B501394E0C45}" emma:medium="tactile" emma:mode="ink">
                <msink:context xmlns:msink="http://schemas.microsoft.com/ink/2010/main" type="inkWord" rotatedBoundingBox="15718,10542 18818,10499 18836,11850 15737,11893"/>
              </emma:interpretation>
              <emma:one-of disjunction-type="recognition" id="oneOf31">
                <emma:interpretation id="interp155" emma:lang="en-US" emma:confidence="1">
                  <emma:literal>inputs</emma:literal>
                </emma:interpretation>
                <emma:interpretation id="interp156" emma:lang="en-US" emma:confidence="0">
                  <emma:literal>imparts</emma:literal>
                </emma:interpretation>
                <emma:interpretation id="interp157" emma:lang="en-US" emma:confidence="0">
                  <emma:literal>imports</emma:literal>
                </emma:interpretation>
                <emma:interpretation id="interp158" emma:lang="en-US" emma:confidence="0">
                  <emma:literal>'inputs</emma:literal>
                </emma:interpretation>
                <emma:interpretation id="interp159" emma:lang="en-US" emma:confidence="0">
                  <emma:literal>"inputs</emma:literal>
                </emma:interpretation>
              </emma:one-of>
            </emma:emma>
          </inkml:annotationXML>
          <inkml:trace contextRef="#ctx0" brushRef="#br1" timeOffset="401107.9045">14108 10293 10707,'2'-85'3999,"-2"47"-258,0 38-516,0-19-3354,0 19-2709,0 0-903,-14 7-258,14 20-645</inkml:trace>
          <inkml:trace contextRef="#ctx0" brushRef="#br1" timeOffset="400889.5042">14222 10483 4773,'-7'18'4128,"7"-18"258,-11 22-258,4-6-645,7-16-1161,-7 33-387,7-33-516,-7 41-258,-2-21-387,9 3-387,0 2-516,0-25-1161,-4 36-1935,1-19-1161,3-17-129,-16 15-387,16-15-129</inkml:trace>
          <inkml:trace contextRef="#ctx0" brushRef="#br1" timeOffset="401919.1057">14263 10450 11223,'53'39'4773,"-24"-14"-258,-10-2 129,1-5-1935,3 15-1548,-14-9-516,3 2-387,-6-1-129,-5-7-258,1 0 129,-2-18-387,0 21 387,0-21-258,0 0 129,0 0 258,7-16 0,-7 16 258,20-39 0,-4 16 258,-2-7-387,8 5 129,-5-2 0,6 7-129,-3 3 0,1 6-258,1 7 129,-1 4-129,0 13 0,1 6 0,-1 5 0,4 2 0,2 1 129,-2-2-258,-1-2 388,3-4-518,0-6 259,0-9 0,-3-4 0,3-4 0,-4-10 0,4-6 129,-4-8-129,-2-1 130,-3-1-130,-4 5 0,-5 2 0,0 7 0,-9 16 0,0 0 0,0 0 0,7 27 0,-5 8 0,2 4 0,1 9 0,2 8 0,2-1 0,0 2 0,0 1 0,-2-1 0,-2 0 0,-3-7 0,0 2-130,-2-15-386,0-1 0,0-36-129,-6 26-129,6-26-129,-8-21-129,0-15 129,8-3 129,-5-14-129,5-2 516,-2-11-129,2 4 129,0 3 387,-1-2 516,1 13 0,1 0 258,12 18 129,-6-4-129,18 22 129,-6-2 0,15 14-258,-4 0 0,8 10-129,-6 3-258,2 4 0,-8 5 0,-4 3-258,-12-2 258,-8 0-258,-2-2 129,-18-3-516,-1 0 0,-17-15-1677,4 5-2451,-2-8-387,0 0-258,4 0 129</inkml:trace>
          <inkml:trace contextRef="#ctx0" brushRef="#br1" timeOffset="402324.7067">15408 10580 12384,'54'-4'4902,"-27"8"-258,1 4 129,2 16-1806,-8-12-2064,11 11-258,-11-3-129,1 1-516,-9 0 258,-3-1-516,-4 1 129,-7-21-387,5 29 387,-5-29-258,0 0 129,0 0 129,16 0 129,-16 0 387,25-36 0,-2 6 258,-3-9-258,10 3 258,-3-3-515,3 9-130,-3 5 0,-1 12 0,-3 13 0,-1 6 0,-4 19 0,-4 5 0,0 7 0,-3-1 0,3 3 0,-7-14-904,11 7-386,-18-32-1290,25 4-2064,-25-4-258,32-24-129,-13-8 0</inkml:trace>
          <inkml:trace contextRef="#ctx0" brushRef="#br1" timeOffset="402948.7076">16337 9982 14577,'11'-118'5031,"-11"88"0,0 30-258,0 0-2709,0 27-903,1 23-1031,1 7-130,9 17 0,-2 5 0,3 9 0,1 3 0,-1 0 0,-1-4 0,-1-14 0,1-5 0,-7-19 0,3-6 0,-7-18 0,0-25-259,0 0-128,0 0 0,-18-11 258,4-17-258,-4-6 387,0 0-258,0 1 129,2 4-129,0 2 129,9 6 129,6 5 0,1 16 258,23-21-129,12 14 129,22 1 0,11-1 0,19 5 0,0-3 0,4 5 0,-8 0 0,-10 0-128,-19 2-130,-22 7 0,-32-9 0,0 23 0,-18-7 0,-14 0 0,-2 2 0,2-1-130,9 3 1,7-4 0,14 4 129,6-3 0,19 1 129,12 2-129,6-1 259,7 3-259,0-1 0,-1 2 0,-8-3 0,-7-1 0,-11-1 0,-12-2 0,-9-16 0,-18 21 0,-12-13 0,-11-7 0,-3 5 0,-19-8-1678,17 0-3095,-11-5-387,7 0-129,6-2-129</inkml:trace>
        </inkml:traceGroup>
        <inkml:traceGroup>
          <inkml:annotationXML>
            <emma:emma xmlns:emma="http://www.w3.org/2003/04/emma" version="1.0">
              <emma:interpretation id="{C86B1DEA-4AF7-4504-8108-37D90D0BC7CF}" emma:medium="tactile" emma:mode="ink">
                <msink:context xmlns:msink="http://schemas.microsoft.com/ink/2010/main" type="inkWord" rotatedBoundingBox="19467,10411 21709,10380 21726,11571 19483,11602"/>
              </emma:interpretation>
              <emma:one-of disjunction-type="recognition" id="oneOf32">
                <emma:interpretation id="interp160" emma:lang="en-US" emma:confidence="1">
                  <emma:literal>and</emma:literal>
                </emma:interpretation>
                <emma:interpretation id="interp161" emma:lang="en-US" emma:confidence="0">
                  <emma:literal>ard</emma:literal>
                </emma:interpretation>
                <emma:interpretation id="interp162" emma:lang="en-US" emma:confidence="0">
                  <emma:literal>avd</emma:literal>
                </emma:interpretation>
                <emma:interpretation id="interp163" emma:lang="en-US" emma:confidence="0">
                  <emma:literal>And</emma:literal>
                </emma:interpretation>
                <emma:interpretation id="interp164" emma:lang="en-US" emma:confidence="0">
                  <emma:literal>anal</emma:literal>
                </emma:interpretation>
              </emma:one-of>
            </emma:emma>
          </inkml:annotationXML>
          <inkml:trace contextRef="#ctx0" brushRef="#br1" timeOffset="403650.709">18160 10546 10836,'11'-16'4515,"5"-20"258,-14 15-258,-2 21-2322,-9-45-645,0 28-516,-16-7-258,4 12-258,-13 7-129,2 5-129,-5 3 0,3 17-129,-2 5-129,6 5 0,3 5 0,6-1 0,7-2 0,7 2 0,7-4 0,0-3 0,7-2 129,7-6-387,5-1 387,1-5-258,3-6 387,2-5-129,2-2 0,1-6 129,-5-11-129,6-3 130,-8-7-259,2 4 0,-5-4 0,2 8 0,-4-1 0,0 11 0,1 6 0,3 3 0,1 14 0,2 4 0,2 7 0,-3-4 0,6 9 0,-10-12-388,12 11-1418,-30-29-2580,23 12-774,-23-12 129,25-3-129,-16-13-387,-2-2 1548</inkml:trace>
          <inkml:trace contextRef="#ctx0" brushRef="#br1" timeOffset="404430.7104">18450 10622 3612,'7'-55'4902,"-7"28"129,0 8-387,0 1-129,0 2-774,0 16-1419,15 0-1032,2 4-516,-17-4-387,34 23 0,-16-9-258,3 4 0,-3 0-129,-4-2-258,1 1 0,-15-17-129,12 31-129,-12-31 0,7 19 258,-7-19 129,0 0 0,0 0 387,21-18 129,-6 1 129,-5-12 129,12 1-129,-5-6 0,8 7-129,0-1-257,5 6-130,1 8 0,1 9 0,2 5 0,5 7 0,3 11 0,6 5 0,6 3 0,4-2 0,8-1 0,4-4 0,3-8 0,-2-7 0,-4-4 0,-6-9 0,-8-7 0,-12-6 0,-12-4 0,-13-1 0,-13 4 0,-5 1 0,-14 8 0,-10 5 0,-5 9 0,-2 2-259,2 16 1,-1 3 129,9 8-129,2 3 0,7 1 129,5 1 0,7-2 387,2 0-387,5-5 387,10-4 0,-1-7 129,5-7-129,1-7-128,3-2-130,-2-20 0,4-6 0,-3-17 0,-1-10 0,-3-17 0,1-13 0,-4-12 0,-3-6 0,-1-4 0,1 0 0,-3 11 0,-4 10 0,-1 20 0,-1 19 0,1 19 0,-4 26 0,7 10 0,-3 35 0,3 14 0,5 21 0,-1 14 0,1 11 0,3 3 0,-3 1 0,2 0 0,2-13 0,4-4 0,-1-23 0,31-1-3742,-7-13-1418,14-7-387,5-9-129</inkml:trace>
        </inkml:traceGroup>
      </inkml:traceGroup>
    </inkml:traceGroup>
    <inkml:traceGroup>
      <inkml:annotationXML>
        <emma:emma xmlns:emma="http://www.w3.org/2003/04/emma" version="1.0">
          <emma:interpretation id="{65B4E2FC-6AE2-4F94-B71C-C0D9A9F53297}" emma:medium="tactile" emma:mode="ink">
            <msink:context xmlns:msink="http://schemas.microsoft.com/ink/2010/main" type="paragraph" rotatedBoundingBox="2670,12449 22202,12047 22230,13413 2698,138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408A45-33DE-4197-9497-82F6A9F727FA}" emma:medium="tactile" emma:mode="ink">
              <msink:context xmlns:msink="http://schemas.microsoft.com/ink/2010/main" type="inkBullet" rotatedBoundingBox="2674,12651 2740,12649 2742,12740 2676,12742"/>
            </emma:interpretation>
            <emma:one-of disjunction-type="recognition" id="oneOf33">
              <emma:interpretation id="interp165" emma:lang="en-US" emma:confidence="0">
                <emma:literal>•</emma:literal>
              </emma:interpretation>
            </emma:one-of>
          </emma:emma>
        </inkml:annotationXML>
        <inkml:trace contextRef="#ctx0" brushRef="#br1" timeOffset="412870.3252">1052 12065 12126,'-4'-59'4644,"4"59"-645,0-32-774,0 32-5547,25 0-1290,-25 0-774,41 16-258</inkml:trace>
      </inkml:traceGroup>
      <inkml:traceGroup>
        <inkml:annotationXML>
          <emma:emma xmlns:emma="http://www.w3.org/2003/04/emma" version="1.0">
            <emma:interpretation id="{392E2E68-1531-4069-8B09-20630C5BE163}" emma:medium="tactile" emma:mode="ink">
              <msink:context xmlns:msink="http://schemas.microsoft.com/ink/2010/main" type="line" rotatedBoundingBox="2746,12447 22202,12047 22230,13413 2774,13814"/>
            </emma:interpretation>
          </emma:emma>
        </inkml:annotationXML>
        <inkml:traceGroup>
          <inkml:annotationXML>
            <emma:emma xmlns:emma="http://www.w3.org/2003/04/emma" version="1.0">
              <emma:interpretation id="{386FD2F2-1E4F-42C7-A849-D27A2836D964}" emma:medium="tactile" emma:mode="ink">
                <msink:context xmlns:msink="http://schemas.microsoft.com/ink/2010/main" type="inkWord" rotatedBoundingBox="2754,12799 3670,12780 3680,13301 2764,13320"/>
              </emma:interpretation>
              <emma:one-of disjunction-type="recognition" id="oneOf34">
                <emma:interpretation id="interp166" emma:lang="en-US" emma:confidence="0">
                  <emma:literal>in</emma:literal>
                </emma:interpretation>
                <emma:interpretation id="interp167" emma:lang="en-US" emma:confidence="0">
                  <emma:literal>In</emma:literal>
                </emma:interpretation>
                <emma:interpretation id="interp168" emma:lang="en-US" emma:confidence="0">
                  <emma:literal>IN</emma:literal>
                </emma:interpretation>
                <emma:interpretation id="interp169" emma:lang="en-US" emma:confidence="0">
                  <emma:literal>on</emma:literal>
                </emma:interpretation>
                <emma:interpretation id="interp170" emma:lang="en-US" emma:confidence="0">
                  <emma:literal>On</emma:literal>
                </emma:interpretation>
              </emma:one-of>
            </emma:emma>
          </inkml:annotationXML>
          <inkml:trace contextRef="#ctx0" brushRef="#br1" timeOffset="412714.3249">1143 12156 12642,'0'0'5031,"0"0"-258,0 0 0,-15 12-3096,19 24-645,-4-4-387,7 14-129,-3 0-129,1 4 0,2 2-387,-3-4 0,1 0-387,-5-14-516,5 10-1032,-5-21-2838,0-7 0,0-16-516,-16 0 0</inkml:trace>
          <inkml:trace contextRef="#ctx0" brushRef="#br1" timeOffset="413322.726">1436 12163 13029,'34'16'4902,"-18"-4"-387,4 8 129,10 10-3354,-20-5-645,8 9-258,-7 0-258,-4 3-129,-2-3-258,-5-7 129,0-1-129,0-8 129,0-18-129,-9 20 129,9-20 0,-3-13 258,3-12 129,0-1 129,2-14 129,8 3-129,-1-11 258,11 7-129,-6-3 0,7 10 0,-5 2-129,9 9-128,-5 5-259,5 13 0,0 5 0,0 3 0,1 13 0,3 7 0,-1 7 0,-1 8 0,0 5 0,-4-3-130,7 12-902,-19-18-1548,8 9-2322,-5-4-129,2-5-258,-1-6-129</inkml:trace>
        </inkml:traceGroup>
        <inkml:traceGroup>
          <inkml:annotationXML>
            <emma:emma xmlns:emma="http://www.w3.org/2003/04/emma" version="1.0">
              <emma:interpretation id="{55CE69BB-49BC-4EC4-8C3C-B37771254005}" emma:medium="tactile" emma:mode="ink">
                <msink:context xmlns:msink="http://schemas.microsoft.com/ink/2010/main" type="inkWord" rotatedBoundingBox="4154,12491 6110,12451 6128,13314 4172,13354"/>
              </emma:interpretation>
              <emma:one-of disjunction-type="recognition" id="oneOf35">
                <emma:interpretation id="interp171" emma:lang="en-US" emma:confidence="1">
                  <emma:literal>the</emma:literal>
                </emma:interpretation>
                <emma:interpretation id="interp172" emma:lang="en-US" emma:confidence="0">
                  <emma:literal>tie</emma:literal>
                </emma:interpretation>
                <emma:interpretation id="interp173" emma:lang="en-US" emma:confidence="0">
                  <emma:literal>toe</emma:literal>
                </emma:interpretation>
                <emma:interpretation id="interp174" emma:lang="en-US" emma:confidence="0">
                  <emma:literal>they</emma:literal>
                </emma:interpretation>
                <emma:interpretation id="interp175" emma:lang="en-US" emma:confidence="0">
                  <emma:literal>thew</emma:literal>
                </emma:interpretation>
              </emma:one-of>
            </emma:emma>
          </inkml:annotationXML>
          <inkml:trace contextRef="#ctx0" brushRef="#br1" timeOffset="413821.9269">2569 12271 8514,'-32'-17'4902,"32"17"-129,9-13-258,12 13-903,6-5-2193,19 5-516,-1-2-387,8 0-258,1-1-387,-1-8-516,13 9-903,-22-12-2451,6-7-645,-4-1-129,-7-10-129</inkml:trace>
          <inkml:trace contextRef="#ctx0" brushRef="#br1" timeOffset="413619.1265">2701 11853 16770,'12'-42'5160,"-12"42"258,0 0-516,0 0-4385,2 25-517,3 10 0,-5 3 0,6 10 0,-3 7 0,4 7 0,1 4 0,0 3 0,3 4 0,-2-7 0,3 0 0,-8-13 0,8 1 0,-12-28-1678,13 1-3353,-13-27-258,0 0 129,-9 0-258</inkml:trace>
          <inkml:trace contextRef="#ctx0" brushRef="#br1" timeOffset="414227.5276">3188 11909 13545,'-2'-45'5160,"2"45"-258,0 0 258,0 0-2838,0 0-1032,-5 32-902,5-3-388,2 11 0,1 5 0,5 7 0,-3 3 0,2 3 0,-2 5 0,1 1 0,-3-2 0,1-7 0,1-7 0,-3-7 0,3-11 0,-1-14 0,-4-16 0,0 0 0,21-21 0,-10-9 0,3-8 0,2-3 0,2-3 0,1 5 0,-1 0 0,4 7 0,-3 9 0,3 5 0,-1 11 0,2 7 0,2 7 0,0 11 0,1 10 0,1 6 0,-2 7 0,-5 3 0,1 8 0,-10-13 0,12 14-3355,-14-14-1805,1-5 0,1-11-387,1-3 0</inkml:trace>
          <inkml:trace contextRef="#ctx0" brushRef="#br1" timeOffset="414648.7283">3928 12405 13287,'39'-34'5160,"-23"31"-129,2-3-129,7 17-2709,-7-13-1032,17 2-516,-4 0-257,8-2-388,-4-1 0,1-1 0,-4-5 0,-7-1 0,-2-3 0,-9-3 0,-12-2 0,-2 1 0,-20-3 0,-8 2 0,-6 2 0,-3 6 0,-4 4 0,-4 6 0,6 6 0,4 11 0,8 10 0,7 7 0,10 5 0,8 2 0,4 2 0,17-1 0,12-3 0,10-7 0,12 2 0,2-20-646,20 15-1676,-8-20-2451,-1-7-258,-7-2-258,-4-6-258</inkml:trace>
        </inkml:traceGroup>
        <inkml:traceGroup>
          <inkml:annotationXML>
            <emma:emma xmlns:emma="http://www.w3.org/2003/04/emma" version="1.0">
              <emma:interpretation id="{A1BE3B1B-CFCB-4AF8-82FF-95FD72EADF53}" emma:medium="tactile" emma:mode="ink">
                <msink:context xmlns:msink="http://schemas.microsoft.com/ink/2010/main" type="inkWord" rotatedBoundingBox="6757,12853 10801,12770 10811,13265 6767,13348"/>
              </emma:interpretation>
              <emma:one-of disjunction-type="recognition" id="oneOf36">
                <emma:interpretation id="interp176" emma:lang="en-US" emma:confidence="1">
                  <emma:literal>manner</emma:literal>
                </emma:interpretation>
                <emma:interpretation id="interp177" emma:lang="en-US" emma:confidence="0">
                  <emma:literal>manes</emma:literal>
                </emma:interpretation>
                <emma:interpretation id="interp178" emma:lang="en-US" emma:confidence="0">
                  <emma:literal>manned</emma:literal>
                </emma:interpretation>
                <emma:interpretation id="interp179" emma:lang="en-US" emma:confidence="0">
                  <emma:literal>Manner</emma:literal>
                </emma:interpretation>
                <emma:interpretation id="interp180" emma:lang="en-US" emma:confidence="0">
                  <emma:literal>mane</emma:literal>
                </emma:interpretation>
              </emma:one-of>
            </emma:emma>
          </inkml:annotationXML>
          <inkml:trace contextRef="#ctx0" brushRef="#br1" timeOffset="424242.7452">5131 12193 12771,'0'0'4902,"19"-7"-129,-19 7-129,0 0-2967,16 27-903,-7-4-129,7 7-258,-2 4-258,2 5 129,-3 4-258,-1-1 129,-1 1-129,-4-2-129,0-6 129,-5-4-129,0-5 0,-2-26 0,0 20-129,0-20 129,0-16 129,0-14-129,0-9 258,0-8 0,0-4 0,3-1 129,3-1 129,6 8 0,-7 4-129,8 13 129,-2 5-129,-11 23 0,28-23-128,-10 23-130,0 0 0,3 5 0,2 6 0,0 6 0,2 5 0,-4 4 0,-1 1 0,-2 5 0,-6 0 0,-5-3 0,-3 1 0,-2-7 0,-2-3 0,0-4 0,0-16 0,0 0 0,0 0 0,0 0 0,21-31 0,-8 5 0,4-6 0,5-2 0,-3 0 0,4 4 0,-3 3 0,-2 4 0,-2 5 0,0 9 0,-16 9 0,28 0 0,-28 0 0,27 9 0,-13 7 0,4 6 0,-4 3 0,2 3 0,-2 2 0,-3 2 0,1 2 0,-6 0 0,3 1 0,-8-8-388,12 12-1547,-13-19-2709,7-1-516,-7-19 129,28 16-387</inkml:trace>
          <inkml:trace contextRef="#ctx0" brushRef="#br1" timeOffset="424679.5456">6290 12355 11868,'8'-48'5031,"-16"28"-387,-8 6 258,-5-9-2451,21 23-1161,-37 0-516,19 5-258,-3 8-258,5 8 0,0 4-129,3 5-129,4 2 0,4 4 0,3-4 0,2 2-129,0-4 0,7-3 0,4-4-129,0-7 129,-11-16-129,28 12 129,-12-12 0,0-12 258,0-11 129,2-6 129,-6-8 129,6-1-129,-7-3-128,3 9-259,-5-3 0,2 12 0,-4 3 0,-7 20 0,19-7 0,-19 7 0,30 25 0,-12 2 0,4 8 0,1 1 0,3 7 0,-6-10 0,10 12-904,-23-29-1805,15 7-2193,-5-12-129,5-10-387,-4-2 129</inkml:trace>
          <inkml:trace contextRef="#ctx0" brushRef="#br1" timeOffset="425085.1466">6767 12205 15867,'2'-16'5031,"-2"16"-129,0 0-645,20 8-2967,-15 9-645,9 12-129,-3 3-257,3 5-259,-3 4 0,-2-2 0,1 4-517,-6-11-128,3 2-129,-7-18 129,7 0-129,-7-16 387,0 0 129,18-25 258,-11-7 516,7 2 129,-7-15 0,11 10 0,-9-6 129,7 10-129,-7 5-515,3 10-130,-12 16 0,25-7 0,-25 7 0,25 25 0,-11-2 0,2 10 0,0 3 0,0-2 0,2 7 0,-7-16-1162,15 8-3224,-13-13-774,-1-2 129,-12-18-258</inkml:trace>
          <inkml:trace contextRef="#ctx0" brushRef="#br1" timeOffset="425475.147">7265 12200 14190,'2'-18'5031,"-2"18"-129,0 0-129,30 20-2967,-26-2-903,12 14-258,-7 2-258,3 5-257,-1 5-130,-6-7-259,2 6-257,-7-18 0,4 4-258,-4-29 129,3 19 129,-3-19 0,8-23 387,0-5 258,0-13 258,6 1 129,-4-8 129,12 9 0,-10-3 0,10 11 0,-6 5-386,7 15-259,-4 6 0,6 6 0,0 17 0,2 9 0,-1 5 0,-1 9 0,2 5 0,-2 0 0,0 2 0,-7-5 0,3 3-130,-16-23-1934,17 9-2838,-13-16-258,-9-16-129,17 9-129</inkml:trace>
          <inkml:trace contextRef="#ctx0" brushRef="#br1" timeOffset="426177.1483">7872 12337 12642,'18'-11'5031,"-18"11"-258,33 9 129,8 11-2967,-16-20-516,20 14-516,-4-10-258,7 1-128,-2-5-517,2-5 0,-4-10 0,-6-2 0,-6-5 0,-9-4 0,-11-5 0,-6 5 0,-6-1 0,-7 0 0,-11 8 0,-4 5 0,-1 6 0,-2 7 0,4 2 0,1 14 0,6 8 0,4 3 0,4 8 0,6 4 0,2 3 0,10 1 0,6 1 0,9-4 0,1-3 0,8-6 0,1-5 0,8-11 0,-1-10 0,8-4 0,-1-15 0,5-10 0,-3-8 0,-2-8 0,-4-6 0,-6 1 0,-9 0 0,-13 3 0,-10 8 0,-9 4 0,-3 8 0,-13 7 0,-2 7 0,-4 2 0,5 7-130,-1-3 1,18 3 0,-16 0-129,16 0 129,0 0 129,23 0 0,2 0 0,5-4 258,7 4 0,1-2 1,6 2-259,-5 0 0,-1 2 0,-4 2 0,-2 6 0,-9 3 0,-2 8 0,-5 1 0,-3 6 0,-6 0 0,-6 10 0,1 3 0,-2-6 0,0 19 0,-7-20-4774,0 3-644,-5-7 129,3-3-258</inkml:trace>
        </inkml:traceGroup>
        <inkml:traceGroup>
          <inkml:annotationXML>
            <emma:emma xmlns:emma="http://www.w3.org/2003/04/emma" version="1.0">
              <emma:interpretation id="{CADED75B-3A28-4F8C-973A-0F28447436FD}" emma:medium="tactile" emma:mode="ink">
                <msink:context xmlns:msink="http://schemas.microsoft.com/ink/2010/main" type="inkWord" rotatedBoundingBox="11477,12573 12471,12552 12484,13198 11490,13219"/>
              </emma:interpretation>
              <emma:one-of disjunction-type="recognition" id="oneOf37">
                <emma:interpretation id="interp181" emma:lang="en-US" emma:confidence="1">
                  <emma:literal>in</emma:literal>
                </emma:interpretation>
                <emma:interpretation id="interp182" emma:lang="en-US" emma:confidence="0">
                  <emma:literal>inn</emma:literal>
                </emma:interpretation>
                <emma:interpretation id="interp183" emma:lang="en-US" emma:confidence="0">
                  <emma:literal>in.</emma:literal>
                </emma:interpretation>
                <emma:interpretation id="interp184" emma:lang="en-US" emma:confidence="0">
                  <emma:literal>ink</emma:literal>
                </emma:interpretation>
                <emma:interpretation id="interp185" emma:lang="en-US" emma:confidence="0">
                  <emma:literal>inv</emma:literal>
                </emma:interpretation>
              </emma:one-of>
            </emma:emma>
          </inkml:annotationXML>
          <inkml:trace contextRef="#ctx0" brushRef="#br1" timeOffset="429858.755">9880 12063 12513,'-7'-92'4902,"3"60"-516,-1 10-387,-9 1-2193,14 21-1419,0 0-3999,12 0-387,-12 0-516,16 28-516</inkml:trace>
          <inkml:trace contextRef="#ctx0" brushRef="#br1" timeOffset="429655.9547">9885 12173 12900,'7'-16'5031,"-7"16"-387,0 0 258,16 4-2322,-16-4-1677,6 37-258,-4-10-258,8 7 0,-3 3-258,2 4 0,0 2-129,-2-4-129,0 0-129,-7-10-516,11 8-1161,-11-21-2709,0-16-129,0 0-258,-18-2-129</inkml:trace>
          <inkml:trace contextRef="#ctx0" brushRef="#br1" timeOffset="430201.9556">10302 12125 15351,'37'16'5031,"-21"-5"-129,0 3-387,-16-14-3096,18 34-645,-16-14-258,3 5-257,-5 0-259,0-1 0,0-2-130,0-3 1,0-19 0,0 22 0,0-22 0,0 0 129,12-25 129,-3-2 129,2-8 1,1-1-259,1-3 0,1 3 0,-2 4 0,6 9 0,-18 23 0,32-18 0,-14 18 0,5 16 0,-1 6 0,1 8 0,2 5 0,-2 3 0,3 10 0,-4-9 0,12 18-646,-17-20-4256,14 2-258,-3-12 129,8 0-387</inkml:trace>
        </inkml:traceGroup>
        <inkml:traceGroup>
          <inkml:annotationXML>
            <emma:emma xmlns:emma="http://www.w3.org/2003/04/emma" version="1.0">
              <emma:interpretation id="{F61E9922-7D3D-4C51-908B-4A1FA9C0CF99}" emma:medium="tactile" emma:mode="ink">
                <msink:context xmlns:msink="http://schemas.microsoft.com/ink/2010/main" type="inkWord" rotatedBoundingBox="13014,12380 16187,12315 16203,13100 13030,13165"/>
              </emma:interpretation>
              <emma:one-of disjunction-type="recognition" id="oneOf38">
                <emma:interpretation id="interp186" emma:lang="en-US" emma:confidence="1">
                  <emma:literal>which</emma:literal>
                </emma:interpretation>
                <emma:interpretation id="interp187" emma:lang="en-US" emma:confidence="0">
                  <emma:literal>whish</emma:literal>
                </emma:interpretation>
                <emma:interpretation id="interp188" emma:lang="en-US" emma:confidence="0">
                  <emma:literal>winch</emma:literal>
                </emma:interpretation>
                <emma:interpretation id="interp189" emma:lang="en-US" emma:confidence="0">
                  <emma:literal>whisk</emma:literal>
                </emma:interpretation>
                <emma:interpretation id="interp190" emma:lang="en-US" emma:confidence="0">
                  <emma:literal>whine</emma:literal>
                </emma:interpretation>
              </emma:one-of>
            </emma:emma>
          </inkml:annotationXML>
          <inkml:trace contextRef="#ctx0" brushRef="#br1" timeOffset="430794.7567">11476 12211 14190,'0'-27'5031,"0"27"-258,-2-19-129,2 19-2838,-22 0-903,22 0-258,-21 14-258,10 2-258,1 7 0,4 5-129,3 4 0,3 2 0,0 0 0,12-2 0,3-2-129,1-5 0,3-7 0,-1-9 0,0-7 129,0-6-129,-4-16 129,0-4 0,-3-10 258,1-2-129,-3-5 129,-2 6-128,-2-1-130,3 9 0,-5 4 0,-3 23 0,13-17 0,-13 17 0,17 12 0,-4 11 0,-1 4 0,4 5 0,0 7 0,2-2 0,0-1 0,0-4 0,-2-7 0,0-6 0,-16-19 0,25 13 0,-25-13 0,21-14 0,-16-10 0,2-6 0,-7-7 0,0-4 0,0-3 0,-1-3 0,-8 5 0,-2-1 0,6 16 0,-13-8-3484,13 13-1676,-3 3 0,8 19-387,-1-23 0</inkml:trace>
          <inkml:trace contextRef="#ctx0" brushRef="#br1" timeOffset="431434.3576">11954 11722 16770,'52'-27'4773,"-20"23"258,-2 4-258,13 13-3612,-11 3-902,10 14-259,-10 4 0,0 7 0,-7 5 0,-5 4 0,-6 1 0,-9 6 0,-3 0 0,-2 2 0,0-4 0,-3-5 0,-1-6 0,2-8 0,2-8 0,0-28 0,0 0 0,22 4 0,-8-15 0,5-14 0,1-5 0,1-2 0,2 0 0,-1 5 0,-6 4 0,0 6 0,-16 17 0,28-18 0,-28 18 0,29 7 0,-11 9 0,-1 5 0,5 4 0,1 5 0,-2-1 0,0 1 0,-1-1 0,-4-6 0,-3-4 0,-13-19 0,23 20 0,-23-20 0,23 0 0,-23 0 0,28-27 0,-12 6 0,2-6 0,-2-1 0,0 3 0,-2 2 0,-3 5 0,-11 18 0,20-14 0,-20 14 0,17 14 0,-8 9 0,4 5 0,-3 4 0,6 8 0,-3-7 0,3 5 0,-11-22-1033,18 2-3869,-23-18-258,16 0 129,-14-13-387</inkml:trace>
          <inkml:trace contextRef="#ctx0" brushRef="#br1" timeOffset="431621.5581">12922 11940 11223,'-13'-24'645,"13"24"-645,16 1-129,13 24-3741</inkml:trace>
          <inkml:trace contextRef="#ctx0" brushRef="#br1" timeOffset="432183.1591">13605 12108 14706,'2'-22'5031,"-27"12"0,0 10-387,-16 0-3483,18 17-387,-9 1-387,7 9-129,0 1-129,12 8 0,8 1-129,5 1-129,14 1-129,9-7 129,13-2-129,1-14 0,11-4-129,-3-12-129,10-5-258,-12-30-387,14 6-516,-22-31-903,17 4-387,-17-20 129,12 5 129,-19-16 645,9 10 1161,-13 6 1290,-12-2 1032,4 27 1032,-16 1 258,0 45 258,-11-26 129,11 40-516,-21 0-645,21 25-903,-9-5 258,9 16-1031,2-6-259,9 6 0,-4-2 0,3 2 0,-1-2 0,-2-2 0,0-5 0,-1-5 0,1-8 0,-2-10 0,-5-18 0,22 5 0,-6-12 0,3-16 0,3-9 0,4-2 0,-1 2 0,4 4 0,-5 5 0,5 12 0,-4 11 0,3 7 0,-3 18 0,2 11 0,-2 5 0,-2 3 0,4 4 0,-8-9 0,10 15 0,-15-22-4903,7-6-515,-7-8 129,6-9-516</inkml:trace>
        </inkml:traceGroup>
        <inkml:traceGroup>
          <inkml:annotationXML>
            <emma:emma xmlns:emma="http://www.w3.org/2003/04/emma" version="1.0">
              <emma:interpretation id="{DBC0DDA0-4CCA-440C-A359-D6F7D24799B1}" emma:medium="tactile" emma:mode="ink">
                <msink:context xmlns:msink="http://schemas.microsoft.com/ink/2010/main" type="inkWord" rotatedBoundingBox="16879,12187 18705,12149 18727,13229 16902,13267"/>
              </emma:interpretation>
              <emma:one-of disjunction-type="recognition" id="oneOf39">
                <emma:interpretation id="interp191" emma:lang="en-US" emma:confidence="1">
                  <emma:literal>the</emma:literal>
                </emma:interpretation>
                <emma:interpretation id="interp192" emma:lang="en-US" emma:confidence="0">
                  <emma:literal>The</emma:literal>
                </emma:interpretation>
                <emma:interpretation id="interp193" emma:lang="en-US" emma:confidence="0">
                  <emma:literal>•he</emma:literal>
                </emma:interpretation>
                <emma:interpretation id="interp194" emma:lang="en-US" emma:confidence="0">
                  <emma:literal>they</emma:literal>
                </emma:interpretation>
                <emma:interpretation id="interp195" emma:lang="en-US" emma:confidence="0">
                  <emma:literal>thew</emma:literal>
                </emma:interpretation>
              </emma:one-of>
            </emma:emma>
          </inkml:annotationXML>
          <inkml:trace contextRef="#ctx0" brushRef="#br1" timeOffset="434226.7627">15311 12172 6708,'-22'-70'4644,"15"47"0,7 23-903,-18-34-903,18 34-387,0 0-774,25-10-645,-7 6-387,16 4-387,7 0-129,10-5-129,12-1-387,-1-10-516,16 9-1032,-10-12-2580,-1-10 129,-1-3-387,-14-7-129,-6-11 1806,-10 8 1548,-19-8 1806,-15-5 1806,0 3 3096,-4 6-258,-9 7 129,-1 9-129,12 30-1677,-32-18-1032,32 30-903,-12 8-258,12 22-644,-4 5-388,4 10 0,0 5 0,0 4 0,2-1 0,3 1 0,2-2 0,0-1 0,0 1 0,-3-11 0,3-7 0,-5-10 0,3-11 0,-5-25 0,0 0 0,22 0 0,-14-25 0,7-7 0,-1-6 0,4 1 0,0-2 0,1 5 0,-1 7 0,-2 4 0,2 11 0,-18 12 0,32 0 0,-15 9 0,5 10 0,4 8 0,5 2 0,6 3 0,8-2 0,6-5 0,3-8 0,4-8 0,1-9 0,1-3 0,-4-13 0,-7-11 0,-4-5 0,-11-3 0,-11 1 0,-11-2 0,-8 4 0,-4 5 0,-15 6 0,-4 5 0,-8 9 0,-1 5 0,-2 2 0,-1 7 0,3 9 0,1 9 0,4 4 0,5 6 0,4 3 0,10 8 0,4 2 0,9 2 0,14-4 0,10 0 0,6-10 0,5-6 0,9-7 0,-3-16 0,7 4-388,-16-24-3482,7-1-1290,-9-16 0,2-2-387,-5-9-129</inkml:trace>
          <inkml:trace contextRef="#ctx0" brushRef="#br1" timeOffset="433384.3612">15346 11590 10191,'25'-34'5031,"-25"34"-129,20-9 0,-20 9-1161,19 23-2322,-19 8-516,11 18-258,-9 7 129,7 15-515,-8 7-259,5 9 0,-1 4 0,0 3 0,1 0 0,1-5 0,-2-9 0,-3-14 0,5-5-646,-7-29-515,7 5-2322,-7-37-1677,-12 0 258,-4-16-387,0-18-516</inkml:trace>
        </inkml:traceGroup>
        <inkml:traceGroup>
          <inkml:annotationXML>
            <emma:emma xmlns:emma="http://www.w3.org/2003/04/emma" version="1.0">
              <emma:interpretation id="{AB492042-47AD-4F61-B167-8B1329E672D9}" emma:medium="tactile" emma:mode="ink">
                <msink:context xmlns:msink="http://schemas.microsoft.com/ink/2010/main" type="inkWord" rotatedBoundingBox="19004,12113 22202,12047 22230,13413 19033,13479"/>
              </emma:interpretation>
              <emma:one-of disjunction-type="recognition" id="oneOf40">
                <emma:interpretation id="interp196" emma:lang="en-US" emma:confidence="0">
                  <emma:literal>imports</emma:literal>
                </emma:interpretation>
                <emma:interpretation id="interp197" emma:lang="en-US" emma:confidence="0">
                  <emma:literal>inputs</emma:literal>
                </emma:interpretation>
                <emma:interpretation id="interp198" emma:lang="en-US" emma:confidence="0">
                  <emma:literal>imparts</emma:literal>
                </emma:interpretation>
                <emma:interpretation id="interp199" emma:lang="en-US" emma:confidence="0">
                  <emma:literal>input</emma:literal>
                </emma:interpretation>
                <emma:interpretation id="interp200" emma:lang="en-US" emma:confidence="0">
                  <emma:literal>import</emma:literal>
                </emma:interpretation>
              </emma:one-of>
            </emma:emma>
          </inkml:annotationXML>
          <inkml:trace contextRef="#ctx0" brushRef="#br1" timeOffset="434585.5633">17388 11924 16125,'43'-8'5289,"-22"8"-258,-21 0-129,32 14-3870,-26 2-644,1 12-388,-4 6 0,-1 9 0,-2 5 0,0 7 0,0 7 0,0 4 0,0 0 0,0-2 0,0-2 0,0-10 0,0-8 0,0-14-130,0-7-773,0-23-129,0 0-903,-18-35-1290,11-8-1806,0-12 129,0-11-387,2-5 0</inkml:trace>
          <inkml:trace contextRef="#ctx0" brushRef="#br1" timeOffset="434757.1636">17433 11743 11223,'-22'-75'4902,"15"47"129,2 5-129,5 23-2193,0-31-1032,11 31-903,5 0-645,1 0-903,19 15-3612,-11 4-645,0 4 387,-2 4-774</inkml:trace>
          <inkml:trace contextRef="#ctx0" brushRef="#br1" timeOffset="435599.5651">17646 11832 14448,'52'52'5031,"-27"-22"-258,0 5 0,-8-4-3225,5 11-903,-15-4-387,2-3-129,-8 1-387,-1-10 129,0-2-129,0-24 129,0 19-129,0-19 129,6-9 129,5-9 129,-3-8 129,10-1 129,-2-8 0,9 1-129,-4-4 258,10 6-128,-5 2-388,6 9 0,2 3 0,2 7 0,1 10 0,2 1 0,-1 16 0,-1 7 0,-1 5 0,-3 4 0,-1 2 0,-5 0 0,-4-6 0,-3-3 0,-4-9 0,-16-16 0,26 9 0,-26-9 0,24-21 0,-14-2 0,3-8 0,-1-3 0,-1 1 0,1 2 0,-3 3 0,-2 7 0,-7 21 0,11-16 0,-11 16 0,5 26 0,-3 8 0,3 12 0,-1 11 0,1 13 0,1 3 0,1 10 0,0 1 0,-2-2 0,0-2 0,-1-9 0,0-9 0,-4-14 0,1-11 0,-1-19 0,0-18 0,-7-9-388,4-19-128,-6-25 0,5-4 0,-3-20-129,5-1 129,-1-15 129,3 8 129,3 0 129,6 8 129,7 13 258,2 7 129,11 18 0,1 3 258,14 22-129,2 7 129,11 7-258,-3 11 0,4 10-128,-6 4-259,-6 5 0,-10 0 0,-13 2 0,-18-3 0,-8-6 0,-19-3 0,-18-10-517,-1 8-1160,-18-16-3096,2-2-387,-2-2-129,11-9-258</inkml:trace>
          <inkml:trace contextRef="#ctx0" brushRef="#br1" timeOffset="436051.9659">18906 11875 14577,'48'-2'5289,"-25"11"-516,-4 5 0,13 14-3225,-12-10-645,12 14-387,-5-5-258,1 7-128,-5-4-130,-2 2 0,-6-4 0,-3-4 0,-3-3 0,-9-21-130,11 21-128,-11-21 0,18-5 129,-4-16 0,7-8 129,6-3 129,1-7 0,8-2 129,1 0-129,2 4 130,-1 3-259,-3 7 0,-3 11 0,-2 11 0,-6 5 0,-3 16 0,-5 7 0,-4 9 0,1 4 0,-2 5 0,-1-2 0,1-2 0,0-3 0,-1-11 0,6-5-388,-16-18-386,34 7-645,-29-25-1419,17-10-2064,-6-11 129,2-10-258,-2-11-129</inkml:trace>
          <inkml:trace contextRef="#ctx0" brushRef="#br1" timeOffset="436597.9669">19887 11578 12126,'-1'-130'4773,"-3"91"-129,-1 15-129,7 33-2064,-2-9-774,5 61-516,2-15-387,13 18-128,-8-2-646,9 6 0,-6-2 0,1-2 0,-6-4 0,-4-8 0,-3-6 0,-3-10 0,-2-8 0,-8-10-259,10-18-128,-22 2 129,22-2 129,-23-27 0,14 0 129,6-3 129,1 0-129,2 1 129,7 3-129,13 4 258,10 3-129,14 6 129,13 3-129,9 3 1,2 1-130,5 3 0,-8-1 0,-4 2 0,-9 1 0,-19-1 0,-11 2 0,-22 0 0,0 0 0,0 0 0,0 9 0,0-9 0,-9 21 0,5-5 0,2 2 0,2 0 0,4 3 0,7 2 0,3 0 0,0 2 0,-1-2 0,1 2 0,-5-2 0,-4 2 0,-5 0 0,-2 0 0,-12 0 0,-9-4 0,0 1 0,-15-14-388,10 16-1418,-13-21-2967,-3-1-387,-8-2-129,2-5-129</inkml:trace>
        </inkml:traceGroup>
      </inkml:traceGroup>
    </inkml:traceGroup>
    <inkml:traceGroup>
      <inkml:annotationXML>
        <emma:emma xmlns:emma="http://www.w3.org/2003/04/emma" version="1.0">
          <emma:interpretation id="{C4099D30-1538-4D87-B21A-76045F255CC8}" emma:medium="tactile" emma:mode="ink">
            <msink:context xmlns:msink="http://schemas.microsoft.com/ink/2010/main" type="paragraph" rotatedBoundingBox="2980,13666 16735,13682 16734,15222 2978,152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4B9B0B6-EB05-4066-8ACF-8B7DD5D36659}" emma:medium="tactile" emma:mode="ink">
              <msink:context xmlns:msink="http://schemas.microsoft.com/ink/2010/main" type="line" rotatedBoundingBox="2980,13666 16735,13682 16734,15222 2978,15206"/>
            </emma:interpretation>
          </emma:emma>
        </inkml:annotationXML>
        <inkml:traceGroup>
          <inkml:annotationXML>
            <emma:emma xmlns:emma="http://www.w3.org/2003/04/emma" version="1.0">
              <emma:interpretation id="{EDD80085-807B-43CF-99AB-04C28DD74211}" emma:medium="tactile" emma:mode="ink">
                <msink:context xmlns:msink="http://schemas.microsoft.com/ink/2010/main" type="inkWord" rotatedBoundingBox="2980,13788 8983,13794 8982,15026 2979,15019"/>
              </emma:interpretation>
              <emma:one-of disjunction-type="recognition" id="oneOf41">
                <emma:interpretation id="interp201" emma:lang="en-US" emma:confidence="1">
                  <emma:literal>the</emma:literal>
                </emma:interpretation>
                <emma:interpretation id="interp202" emma:lang="en-US" emma:confidence="0">
                  <emma:literal>The</emma:literal>
                </emma:interpretation>
                <emma:interpretation id="interp203" emma:lang="en-US" emma:confidence="0">
                  <emma:literal>she</emma:literal>
                </emma:interpretation>
                <emma:interpretation id="interp204" emma:lang="en-US" emma:confidence="0">
                  <emma:literal>She</emma:literal>
                </emma:interpretation>
                <emma:interpretation id="interp205" emma:lang="en-US" emma:confidence="0">
                  <emma:literal>tee</emma:literal>
                </emma:interpretation>
              </emma:one-of>
            </emma:emma>
          </inkml:annotationXML>
          <inkml:trace contextRef="#ctx0" brushRef="#br1" timeOffset="441621.1757">5590 13253 10320,'28'-64'5031,"-17"39"129,-4 6-387,-5-10-1806,14 29-1032,-16 0-645,0 0-387,3 34-515,3 2-388,-3 8 0,10 13 0,-3 7 0,4 7 0,1 6 0,2-3 0,1 1 0,0-4 0,-2-3 0,-5-9 0,-2-6 0,-8-16 0,1 1 0,-14-24-2839,-3 2-2192,-8-13-258,-2-3-129,-7-7-258</inkml:trace>
          <inkml:trace contextRef="#ctx0" brushRef="#br1" timeOffset="442167.1767">5394 13669 13029,'12'-19'4902,"19"14"-516,6 3 129,4-12-3225,30 10-774,0-7-258,9-3-387,4 2-387,-6-13-258,4 9-129,-18-20-387,5 15-129,-26-17 0,2 8 516,-24-7 258,-5-2 645,-11 3 387,-8-7 645,-3 15 258,-19-9 387,25 37 0,-39-38-129,39 38-129,-35 0-387,26 16-129,-4 6-129,10 17-644,-1 0-130,4 12 0,0 3 0,0 8 0,6-3 0,-1 3 0,0-1 0,-1-5 0,1-4 0,-1-11 0,-1-5 0,-1-17 0,-2-19 0,0 0 0,20 0 0,-12-19 0,3-17 0,3-3 0,1-9 0,2 0 0,-1 2 0,8 6 0,-1 7 0,3 9 0,1 12 0,3 12 0,2 5 0,-3 18 0,8 9 0,-8-8 0,19 9-4000,-15-4-1289,10-2 0,-6-13-258</inkml:trace>
          <inkml:trace contextRef="#ctx0" brushRef="#br1" timeOffset="442525.9773">6854 13580 15093,'16'-23'5031,"2"14"-129,11 4-258,-8-13-3096,25 17-645,-3-12-257,5 2-646,-4-3 0,-5 0 0,-6-4 0,-12 0 0,-12 1 0,-9 1 0,0 16 0,-36-20 0,6 18 0,-6 2 0,1 9 0,-1 13 0,2 6 0,8 8 0,6 4 0,9 7 0,11 1 0,4 0 0,16-2 0,8-5 0,11-4 0,2-10 0,9 1 0,-11-22-1678,14 4-2966,-12-10-387,2 0 129,-2-10-516</inkml:trace>
          <inkml:trace contextRef="#ctx0" brushRef="#br1" timeOffset="438485.5702">1543 13564 10836,'21'-46'4902,"-17"21"-258,-2 0 129,-2 25-2322,-8-39-903,8 39-645,-30-21-129,14 21-258,-9 0-129,4 5-129,-4 11 0,4 4-129,1 5-129,2 0 129,4 3-258,3-1 129,6 1 0,2-1 0,3-2 0,0 0 0,8-2 0,5 0-129,1-2 129,4-5 0,0-1 0,-1-8 0,1-6 0,2-1 129,-4-5 0,0-11 130,-4-7-259,3-2 0,-5-2 0,3 4 0,-4 4 0,3 1 0,-12 18 0,32-18 0,-12 18 0,5 4 0,3 8 0,4 8 0,5-2 0,2 5 0,1-6 0,-3-2 0,0-5 0,1-10 0,-3-5 0,1-18 0,1-13 0,-5-6 0,-2-6 0,-1-8 0,-6-2 0,-5 1 0,-8 5 0,-6 8 0,-4 8 0,-2 10 0,-7 8 0,9 18 0,-25 0 0,17 23 0,0 12 0,8 15 0,0 12 0,0 11 0,9 7 0,7 6 0,2 1 0,3-2 0,-1 1 0,-4-8 0,0-3 0,-5-8 0,-4-4 0,-5-12 0,-2-5 0,-2-10 0,-3-8 0,-10-12 0,15-16-259,-30 8-773,30-8-516,-37-16-1161,28-2-1806,-11-9-258,-3-3-516,-2-2 387</inkml:trace>
          <inkml:trace contextRef="#ctx0" brushRef="#br1" timeOffset="439795.9725">1920 14000 8385,'20'-42'4515,"19"24"0,2-11-387,12-3-1677,18 9-1032,-5-12-774,10-1-387,-6-5-258,-4-10-258,-6-1-129,-12-7 0,-5-1 258,-17-1 129,-11 1 258,-8 8 258,-7-1 258,-6 21 129,-13-4 258,19 36-129,-37-21 129,37 21-258,-31 23-129,26 13-644,-2 5-130,7 19 0,0 4 0,11 7 0,1 2 0,8 4 0,-3-4 0,1-6 0,0-1 0,-7-14 0,-1-4 0,-6-15 0,-2-4 0,-2-29-130,-7 18-386,7-18 129,-24-13 129,12-10 129,-1-4 0,1-5 129,1 0 258,4 2-258,4 0 129,3 3 0,7 4 0,14 4 0,9 2 0,17 3 0,8 0 0,18-2 129,7-4-128,5 1-130,-1-6 0,-4 0 0,-13-3 0,-11 1 0,-19-2 0,-19 5 0,-18 2 0,0 22 0,-36-23 0,0 21 0,-3 2 0,-3 18 0,4 7 0,3 9 0,8 5 0,11 4 0,11 3 0,5 0 0,16-1 0,9-12 0,10-2 0,6-10 0,11-7 0,-1-10 0,6-4 0,0-11 0,-2-14 0,-1-7 0,-5-7 0,-6-9 0,-7 0 0,-8 0 0,-6 3 0,-8 8 0,-7 7 0,-4 10 0,-3 20 0,0 0 0,0 0 0,-12 36 0,7-2 0,1 7 0,4 5 0,0 2 0,9 3 0,3-8 0,10 0-130,-4-15-644,12 3-258,-11-24-387,19 5-516,-21-24-774,21-1-258,-22-35 516,16 7 387,-18-30 774,11-2 516,-7-10 774,-4-10 1290,9 15 903,-14-13 387,14 36 129,-19-13-258,19 38-645,-23 0-129,19 30-387,-19 0-258,22 34-515,-13 1-517,7 12 0,0 6 0,5 13 0,0 1 0,-1 3 0,0-3 0,-10-8 0,4 0 0,-14-17 0,9-1-1162,-16-25-128,7 4-129,-25-24 0,25 4 129,-41-34 0,22 10 258,-10-21 387,3 4 516,8-1 387,0-7 258,18 16 516,0-10 129,29 23 258,6-13-129,36 20-129,4-10-129,25 14-129,-4-9-129,14 6-644,-5-4-130,-4 2 0,-10 5 0,-15-2 0,-11 4 0,-19-4-259,-7 11-773,-39 0-1548,25-14-2451,-25 14 129,0 0-258,-23-7-129</inkml:trace>
        </inkml:traceGroup>
        <inkml:traceGroup>
          <inkml:annotationXML>
            <emma:emma xmlns:emma="http://www.w3.org/2003/04/emma" version="1.0">
              <emma:interpretation id="{35747999-3285-49BA-8754-2B20251516C2}" emma:medium="tactile" emma:mode="ink">
                <msink:context xmlns:msink="http://schemas.microsoft.com/ink/2010/main" type="inkWord" rotatedBoundingBox="9697,13673 13108,13677 13106,15218 9695,15214"/>
              </emma:interpretation>
              <emma:one-of disjunction-type="recognition" id="oneOf42">
                <emma:interpretation id="interp206" emma:lang="en-US" emma:confidence="1">
                  <emma:literal>binary</emma:literal>
                </emma:interpretation>
                <emma:interpretation id="interp207" emma:lang="en-US" emma:confidence="0">
                  <emma:literal>bin any</emma:literal>
                </emma:interpretation>
                <emma:interpretation id="interp208" emma:lang="en-US" emma:confidence="0">
                  <emma:literal>binar y</emma:literal>
                </emma:interpretation>
                <emma:interpretation id="interp209" emma:lang="en-US" emma:confidence="0">
                  <emma:literal>bin way</emma:literal>
                </emma:interpretation>
                <emma:interpretation id="interp210" emma:lang="en-US" emma:confidence="0">
                  <emma:literal>bines y</emma:literal>
                </emma:interpretation>
              </emma:one-of>
            </emma:emma>
          </inkml:annotationXML>
          <inkml:trace contextRef="#ctx0" brushRef="#br1" timeOffset="445770.783">8121 13150 12384,'5'-64'4902,"-3"34"-129,-2 5 0,0 25-2322,0-34-1032,0 34-387,0 0-258,0 0-515,3 27-259,3 7 0,-3 3 0,4 16 0,-1 6 0,3 10 0,-4 6 0,0 7 0,-1-4 0,-4 0 0,0-6 0,0-10 0,0-14 0,-4-11 0,1-15 0,3-22 0,0 0 0,0-25 0,0-7 0,7-11 0,2-2 0,3-6 0,4 5 0,0 3 0,4 7 0,5 11 0,0 11 0,3 12 0,2 6 0,1 23 0,1 6 0,0 8 0,-4 7 0,-1 4 0,-6 1 0,-3 1 0,-11-4 0,-7-6 0,-3-3 0,-15-7 0,-9-8 0,-9-6 0,-4-6 0,-7-7 0,1-7 0,0 0 0,0-5 0,3-7 0,7-1 0,2-7 0,11 10 0,0-13 0,23 23-1291,-16-22-3611,16 22-129,9-28 0,7 17-258</inkml:trace>
          <inkml:trace contextRef="#ctx0" brushRef="#br1" timeOffset="446145.1837">8729 13397 15351,'-14'-103'4902,"7"66"-258,5 10-258,2 27-3096,11-11-1290,-11 11-2193,19 4-2193,4 14-129,2 5-387,6 4-258</inkml:trace>
          <inkml:trace contextRef="#ctx0" brushRef="#br1" timeOffset="445989.1834">8718 13696 13674,'70'0'5031,"-42"5"-387,-5 11 0,-7-1-2451,-1 20-1290,-12-8-516,-1 3-387,0 2-258,-8-14-1161,6 2-2838,0-20-516,-16 21 0,16-21-258</inkml:trace>
          <inkml:trace contextRef="#ctx0" brushRef="#br1" timeOffset="446597.5844">9039 13582 14448,'48'57'4902,"-23"-27"-129,-1 6 0,-2-18-2709,3 24-1032,-16-13-387,3 7-515,-10-10-130,0 1 0,-2-8 0,0-1 0,0-18 0,-7 20 0,7-20 0,0 0 0,0-25 0,0 0 0,7-14 0,7-6 0,0-6 0,6-1 0,1 1 0,2 6 0,-2 4 0,3 13 0,-3 10 0,2 16 0,-2 6 0,1 19 0,-1 7 0,2 8 0,0 2 0,-3 7 0,1-1 0,-1-5 0,1 0 0,-7-13 0,10 4-259,-24-32-1547,48 30-1032,-25-28-2193,9-2 387,0-5-258,3-15 0</inkml:trace>
          <inkml:trace contextRef="#ctx0" brushRef="#br1" timeOffset="447377.5858">9937 13733 12771,'16'-65'4773,"-16"38"-387,-11 9 129,-15-7-1935,26 25-903,-40-5-645,40 5-387,-37 18-257,25 3-388,-3 0 0,8 8 0,-2-1 0,8 4 0,-1-1 0,2-1 0,0 0 0,5-1 0,6 1 0,1-5 0,4-4 0,2-3 0,3-8 0,3-6 0,-3-4 0,4-12 0,-2-13 0,4-4 0,-6-6 0,2 3 0,-3-4 0,1 6 0,-1 7 0,-1 5 0,-1 9 0,0 9 0,3 4 0,0 12 0,1 8 0,1 5 0,2 1 0,-2 2 0,0-2 0,-2 1 0,1-8 0,-3 0 0,-1-9 0,-2-3 0,-16-11 0,29 9 0,-29-9 0,21-7 0,-14-11 0,2-5 0,-4-8 0,1-6 0,-3-11 0,-1-2 0,-2-3 0,0 3 0,-2 0 0,-7 6 0,-1 5 0,-5 7 0,1 12 0,14 20 0,-28-16 0,12 13 0,16 3 0,-20 0 0,20 0 0,0 0 0,-3 17 0,3-17 0,16 4 0,3-4 0,4 0 0,6-4 0,-1-1 0,6 3 0,-4-3 0,4 3 0,-2 2 0,-2 0 0,-1 9 0,-4 9 0,-2 3 0,-4 8 0,-3 4 0,-3 7 0,-6 2 0,-4-1 0,1 7 0,-4-10 0,4 6-3226,-4-12-1934,-2-2 129,-5-8-258,7-5-258</inkml:trace>
          <inkml:trace contextRef="#ctx0" brushRef="#br1" timeOffset="448282.3874">10931 13477 14964,'15'-19'4902,"6"13"-129,-21 6-258,39 25-2967,-28-5-516,15 12-387,-3 0-257,6 9-388,-2-2 0,-1-2 0,1-1 0,-4-9 0,0-4 0,-3-11 0,5-6-388,-6-6 130,8-11-129,-4-14 129,4-4 0,-4-8 0,2-4 129,-6-1 0,-1 1 258,-4 7 129,-5 4 129,-2 10 0,-7 2 0,0 18 0,0 0-257,4 23-130,-4 6 0,0 13 0,0 7 0,-2 11 0,-1 6 0,-1 3 0,-5 8 0,0-3 0,-7 5 0,-2-1 0,-3-3 0,0-4 0,-4-5 0,0-8 0,4-8 0,-3-11 0,8-3 0,-7-22 0,18 11-3613,-16-21-1418,5-1 0,-6-3-258,3-7-129</inkml:trace>
        </inkml:traceGroup>
        <inkml:traceGroup>
          <inkml:annotationXML>
            <emma:emma xmlns:emma="http://www.w3.org/2003/04/emma" version="1.0">
              <emma:interpretation id="{17179AA4-2ECD-420B-9E80-7C9EE54C5741}" emma:medium="tactile" emma:mode="ink">
                <msink:context xmlns:msink="http://schemas.microsoft.com/ink/2010/main" type="inkWord" rotatedBoundingBox="13821,13794 16735,13798 16734,14626 13820,14623"/>
              </emma:interpretation>
            </emma:emma>
          </inkml:annotationXML>
          <inkml:trace contextRef="#ctx0" brushRef="#br1" timeOffset="449124.7889">12473 13365 13416,'18'-14'4515,"0"-7"-129,-18 21 129,0 0-3096,-11-18-645,-5 18-387,-9-2-129,-3 2-129,-4 2 0,2 3-129,0 4 0,3 4 0,5-1-129,5 2 129,6 4-129,9-2 129,2 2-129,14 0 258,6-1 0,9 3 0,3-2 129,8 3 129,3-5 0,7 4 0,-4-6 0,4 9 129,-7-5-258,1 5 1,-8 0-259,-6 0 0,-7 0 0,-7 2 0,-11-3 0,-5-1 0,-3 0 0,-15-3 0,-9-5 0,-5-1 0,-9-3 0,-5-4 0,-5-1 0,-4-4 0,-1 0 0,1-2 0,4-3 0,6-4 0,8 3 0,5-4 0,14 4 0,0-6-646,18 12-1805,9-2-2322,-9 2-258,25-10 0,-5 2-258</inkml:trace>
          <inkml:trace contextRef="#ctx0" brushRef="#br1" timeOffset="450216.7908">12724 13531 10965,'27'-4'4644,"3"4"-258,4 5-129,9-5-1806,19 16-1290,-3-8-516,19 2-258,6-4-129,8-1-129,2-5 0,1-2-129,-6-10 0,-8-3 0,-11-2 0,-15-3 0,-18-3 129,-12 2 0,-16-2 0,-9 7 129,0 16-129,-25-22 129,-2 19-129,1 3 129,-3 10-129,3 8 0,1 5-129,3 4 129,5 3-129,2 2 0,5 0 129,1-2-258,5-1 129,1-2-129,3-1 0,0-6-129,5-2 129,-5-18 0,23 14 129,-3-14 129,-3 0 258,7-13-129,-3-6 258,4-1 0,-4-8 1,4 6-517,-4-1 0,3 7 0,-3 6 0,4 8 0,-2 2 0,4 16 0,-2 11 0,1 3 0,-1 5 0,0-4 0,2 4-130,-6-13-773,9 8-516,-30-30-3483,32 7 0,-14-14-258,2-15 0</inkml:trace>
          <inkml:trace contextRef="#ctx0" brushRef="#br1" timeOffset="449545.9896">13071 13170 14448,'0'-20'4773,"0"20"0,0 0-516,-14-21-2580,14 21-645,0 0-258,0 0-129,0 12-257,5 9-388,1 3 0,4 11 0,-1 4 0,4 16 0,-1 2 0,2 9 0,-3 0 0,1 0 0,-3-2 0,0-5 0,-2-8 0,-3-13 0,1-5 0,-5-15 0,0 5-775,-10-21-2966,10-2-1161,-20 4-258,20-4-129,-28 0 129</inkml:trace>
          <inkml:trace contextRef="#ctx0" brushRef="#br1" timeOffset="450887.592">14231 13230 11739,'-9'-66'5160,"4"45"-258,5 21 129,0-23-1032,12 32-2580,-12-9-902,25 44-517,-13-10 0,10 14 0,-6 5 0,5 13 0,-5 0 0,-2 5 0,-3 2 0,-4-4 0,-1 1 0,-6-11 0,3-4 0,-3-18 0,0 0 0,-3-19-775,3 2-515,-13-20-129,13 0-129,-9-22 258,9 5 258,-14-19 0,9 9 258,-10-14 258,3 4 516,0 3 258,-6-1 387,7 12 258,-7-2 0,18 25 129,-19-27 0,19 27 129,0 0-129,19 0-129,4 0-129,20 5 0,3-3-515,15 7-259,3-7 0,7 0 0,0-2 0,0 0 0,-5-4 0,-9-8 0,-9-4 0,-9-6 0,-10-1 0,-10-2 0,-10-2 0,-9-3 0,0 7 0,-12 2 0,-6 7 0,-3 6 0,-3 8 0,0 8 0,-1 11 0,1 10 0,7 6 0,1 4 0,7 8 0,7 1 0,2-2 0,16 0 0,5-5 0,8-5 0,3-6 0,5-11 0,8 3-259,-13-19-4643,10-3-129,-4-5-129,1-11-387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46:30.5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25 10965,'-4'-32'4128,"4"32"-1032,0 0-2967,0 0-2709,2 14-2064,-2-14-258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3:10.6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172E6DB-4A53-4AA6-A042-016A29EA2D9D}" emma:medium="tactile" emma:mode="ink">
          <msink:context xmlns:msink="http://schemas.microsoft.com/ink/2010/main" type="inkDrawing" rotatedBoundingBox="13260,5208 15569,4917 15645,5522 13336,5814" semanticType="callout" shapeName="Other">
            <msink:sourceLink direction="to" ref="{18211552-3B94-4F04-B30E-E3CB4BB84EE1}"/>
            <msink:sourceLink direction="from" ref="{EC19A073-9C7E-46F5-965F-E8099DAEE29B}"/>
          </msink:context>
        </emma:interpretation>
      </emma:emma>
    </inkml:annotationXML>
    <inkml:trace contextRef="#ctx0" brushRef="#br0">122 475 4902,'-27'-10'3870,"27"10"-258,0 0-129,-16-9-645,16 9-1419,-20-4-516,20 4-516,-21 0-258,21 0 0,-20 0 0,20 0 129,0 0 0,-19 7 129,19-7 0,0 0 0,0 0 0,0 0 0,0 0 129,0 0-129,0 0 0,0 0 129,14 4-129,4-1 129,-2-3 0,7 2 0,0-2-129,6 0 0,-1 0-129,8 0 0,3 0 0,9 0 0,9-5 0,16-2 0,10-6-129,17 1 129,14-6-129,12 0 129,9-3-129,11 1 0,3 1 0,-1 1-129,-4 4 129,-9 1-129,-8 3 129,-14 4 0,-13 3-129,-16-1 129,-20-1 0,-16 3 0,-14-2 129,-10 3-129,-24 1 1,0 0-130,9-18 0,-9 18 0,-19-21 0,-3 4-130,-2 0 1,-7-6-129,3-1 129,-4-2 0,3 1 129,1 2-129,3 3 0,4 4 129,5 4 0,16 12-129,-18-13 129,18 13-129,0 0 129,0 0 0,18 6-129,3 2 258,6 1-129,8 6 129,1-3 129,5 4-129,-4-2 0,0 8 129,-8-3 0,-4 8-128,-15 1-130,-6 8 0,-6 0 0,-14 6 0,-9-1 0,-7 2 0,-2 7 0,-8-15-646,15 10-3998,-10-8-387,3 0 258,2-5-645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3:50.4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6714191-1CAA-412C-94D1-72C99194F13D}" emma:medium="tactile" emma:mode="ink">
          <msink:context xmlns:msink="http://schemas.microsoft.com/ink/2010/main" type="writingRegion" rotatedBoundingBox="1034,565 23534,114 23565,1673 1065,2124"/>
        </emma:interpretation>
      </emma:emma>
    </inkml:annotationXML>
    <inkml:traceGroup>
      <inkml:annotationXML>
        <emma:emma xmlns:emma="http://www.w3.org/2003/04/emma" version="1.0">
          <emma:interpretation id="{9DC6B1ED-66E7-4B31-8627-9DDF3E89A9A1}" emma:medium="tactile" emma:mode="ink">
            <msink:context xmlns:msink="http://schemas.microsoft.com/ink/2010/main" type="paragraph" rotatedBoundingBox="1034,565 23534,114 23565,1673 1065,2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F692F2-3ED9-4348-9582-11E80B8D9F84}" emma:medium="tactile" emma:mode="ink">
              <msink:context xmlns:msink="http://schemas.microsoft.com/ink/2010/main" type="line" rotatedBoundingBox="1034,565 23534,114 23565,1673 1065,2124"/>
            </emma:interpretation>
          </emma:emma>
        </inkml:annotationXML>
        <inkml:traceGroup>
          <inkml:annotationXML>
            <emma:emma xmlns:emma="http://www.w3.org/2003/04/emma" version="1.0">
              <emma:interpretation id="{57AD6A1D-E9DE-468A-B89A-A3E7A21F3E11}" emma:medium="tactile" emma:mode="ink">
                <msink:context xmlns:msink="http://schemas.microsoft.com/ink/2010/main" type="inkWord" rotatedBoundingBox="1040,897 5199,814 5217,1706 1058,1789"/>
              </emma:interpretation>
              <emma:one-of disjunction-type="recognition" id="oneOf0">
                <emma:interpretation id="interp0" emma:lang="en-US" emma:confidence="1">
                  <emma:literal>Direct</emma:literal>
                </emma:interpretation>
                <emma:interpretation id="interp1" emma:lang="en-US" emma:confidence="0">
                  <emma:literal>Dissect</emma:literal>
                </emma:interpretation>
                <emma:interpretation id="interp2" emma:lang="en-US" emma:confidence="0">
                  <emma:literal>Direst</emma:literal>
                </emma:interpretation>
                <emma:interpretation id="interp3" emma:lang="en-US" emma:confidence="0">
                  <emma:literal>Dissert</emma:literal>
                </emma:interpretation>
                <emma:interpretation id="interp4" emma:lang="en-US" emma:confidence="0">
                  <emma:literal>Dimet</emma:literal>
                </emma:interpretation>
              </emma:one-of>
            </emma:emma>
          </inkml:annotationXML>
          <inkml:trace contextRef="#ctx0" brushRef="#br0">11 37 8127,'0'-18'4902,"0"18"-129,0 0-129,-13-20-2193,13 20-903,0 9-516,11 11-258,-11-4-258,12 12 0,-8 1-129,8 8 0,-1 4 0,1 5-258,1 1 258,1 2-387,-5 1 258,2 0-129,-2-2 0,-1 0 0,0-2-129,-1-5 129,0-3-258,-4-6 258,3-6-129,-1-4 0,0-6-129,-5-16 0,6 19-129,-6-19-258,0 0-387,0 0-1290,-11 0-2967,11 0 258,-16-16-516,16 16 0</inkml:trace>
          <inkml:trace contextRef="#ctx0" brushRef="#br0" timeOffset="1014.0018">-274 31 6063,'-28'-16'4644,"3"8"-129,25 8-129,0 0-2322,0 0-516,0 0-516,26 0-129,14 7 0,0-4-258,19 11 0,3-5-129,13 9-129,2-5 0,3 6 0,-4 1-258,2 1 129,-5 2-129,-7 2-129,-5 2 129,-10-1-129,-5 5 258,-8 1-258,-8 2 129,-7 3 0,-7 0 0,-7 1-129,-9-3 258,-2 4-258,-12-3 0,-9-1 129,-9-1-129,-7-4 129,-9-1-129,-7-4 0,-8 0 0,-6-6 0,-4-1 0,-5-9 129,-2-2-129,3-7 0,4 0 0,6-7 0,10-4 0,9-3-129,10 3-129,6-5-258,32 16-774,-32-5-2838,32 5-903,0 0-129,11 0-258</inkml:trace>
          <inkml:trace contextRef="#ctx0" brushRef="#br0" timeOffset="1825.2032">1078 110 11223,'-27'-66'5289,"17"41"-516,4 9 0,-13-4-3096,19 20-774,0 0-387,0 0-387,9 4-258,-9-4-645,35 36-1548,-15-17-2580,1 6 258,4 2-774,0-1-129</inkml:trace>
          <inkml:trace contextRef="#ctx0" brushRef="#br0" timeOffset="1606.8028">1124 405 11223,'0'0'5289,"0"0"-774,4 20 258,6 3-3225,-10-23-645,0 42-258,0-13-258,2 6-129,0-1 0,7 2-129,-2-2-129,4-4 0,-2-3-129,-2-6 0,3-2-258,-10-19-258,18 24-903,-18-24-3354,0 0 129,0-20-258,-2-1-387</inkml:trace>
          <inkml:trace contextRef="#ctx0" brushRef="#br0" timeOffset="2792.4049">1571 770 9933,'23'14'5160,"-23"-14"-258,23 3-129,-4 10-2709,-19-13-774,27-4-258,-27 4-387,27-19 0,-13 1-258,4 2-129,-6-9 0,1-2-129,-4-3 0,-4-5 0,-3-3-129,-2 1-129,-4 3 0,-6 2-129,-5 5 0,-2 6-258,-1 9 129,-4 1-129,6 11 129,-3-2-129,19 2 129,-27 2 0,27-2 0,-16 16 129,16-16 129,0 16 0,0-16 129,0 0 129,14 18 0,-14-18 0,25 5 129,-5-3 129,-2-2 129,5 0-129,-2-9 129,9 7 0,-7-10 0,9 8 0,-3-7-129,3 8 0,-4-4-129,3 3 0,-5 1 0,1 3 1,-4 0-259,0 1 0,0 8 0,0 2 0,-3 5 0,1 4 0,-5 3 0,-1 3 0,-5 3 0,-4 1-130,-1 9-386,-7-10-516,2 22-1290,0-19-2838,-3 2-129,-4-7-129,7-2-129</inkml:trace>
          <inkml:trace contextRef="#ctx0" brushRef="#br0" timeOffset="3416.406">2410 670 12255,'57'-18'5160,"-21"8"-387,-1-1 0,15 7-3354,-14-17-516,8 7-387,-8-8-129,-2 5-129,-8-6-129,-6 1 0,-11 1-129,-9-1-129,-4 6 129,-14 4-129,-7 3 0,-5 4 0,0 5-129,-2 3 129,3 12 0,1 2 0,8 10 0,6 2 0,7 3 0,7-2 129,0 4 0,14-2 129,6-6-129,5-1 129,3-5 0,2-8 0,1-6 0,1-5-129,-2-1 0,0-10 0,0-6 0,-1-6 0,-1-1-129,1-5 129,-4-1-129,0-5 129,-6 4 0,-3 2 0,-5 5 0,-4 3 0,-7 20 0,0-18 0,0 18 0,-5 13 0,-4 8-129,0 8 129,2 4 0,3 5-129,4 3 129,0-1 0,13 0-129,6-5 129,6-5-129,4-10 0,3 0-129,-2-19-258,11 6-774,-18-17-2064,5-12-1290,-3-8-129,-5-9-258,1-5-387</inkml:trace>
          <inkml:trace contextRef="#ctx0" brushRef="#br0" timeOffset="3884.4068">3314 483 9804,'-21'-18'5289,"21"18"-258,10-8 0,17 8-1806,0-2-2064,24 2-387,1-2-258,12 0-258,0-1-258,-6-3-258,5 6-903,-21 0-3354,1-1-645,-16-5 0,-6 1-387</inkml:trace>
          <inkml:trace contextRef="#ctx0" brushRef="#br0" timeOffset="3681.6064">3349 67 13287,'-19'-43'5418,"19"43"-516,0 0 129,0 0-3225,2 16-774,10 11-387,9 12 1,-3 4-646,4 8 0,-3 5 0,1 4 0,-3 1 0,-2 4 0,-3-2 0,-3-3 0,4 1 0,-8-10 0,6-1-130,-11-16-773,7 8-645,-14-24-3483,7-18-258,0 0 0,0 0-258</inkml:trace>
        </inkml:traceGroup>
        <inkml:traceGroup>
          <inkml:annotationXML>
            <emma:emma xmlns:emma="http://www.w3.org/2003/04/emma" version="1.0">
              <emma:interpretation id="{9F17CC9C-D5BA-403B-A420-B505CD0B3C48}" emma:medium="tactile" emma:mode="ink">
                <msink:context xmlns:msink="http://schemas.microsoft.com/ink/2010/main" type="inkWord" rotatedBoundingBox="5875,468 10335,378 10366,1937 5906,2027"/>
              </emma:interpretation>
              <emma:one-of disjunction-type="recognition" id="oneOf1">
                <emma:interpretation id="interp5" emma:lang="en-US" emma:confidence="0">
                  <emma:literal>Coupled</emma:literal>
                </emma:interpretation>
                <emma:interpretation id="interp6" emma:lang="en-US" emma:confidence="0">
                  <emma:literal>coupled</emma:literal>
                </emma:interpretation>
                <emma:interpretation id="interp7" emma:lang="en-US" emma:confidence="0">
                  <emma:literal>couple</emma:literal>
                </emma:interpretation>
                <emma:interpretation id="interp8" emma:lang="en-US" emma:confidence="0">
                  <emma:literal>Couplet</emma:literal>
                </emma:interpretation>
                <emma:interpretation id="interp9" emma:lang="en-US" emma:confidence="0">
                  <emma:literal>compiled</emma:literal>
                </emma:interpretation>
              </emma:one-of>
            </emma:emma>
          </inkml:annotationXML>
          <inkml:trace contextRef="#ctx0" brushRef="#br0" timeOffset="4867.2085">4869-164 10707,'-4'-22'4644,"-25"3"129,6 19-258,4 12-2838,-19-1-645,12 21-258,-12-2-258,6 17 0,-5-3-129,7 11-129,0-2-129,10 6 129,6-2-129,7 2-258,7-2 129,12-7-129,13-2 0,5-9-129,13-4 129,0-10-258,10-3-129,-5-17-258,11 6-387,-13-17-903,14 1-1677,-6-11-645,-6-7-516,-4-4 0,-3 4 1548,-16-14 1290,2 5 1290,-13 1 1806,-9 1 2064,-5 0 1419,0 14-129,-12 0-129,12 16-1548,-21-4-645,1 4-645,13 20-258,-7-1-387,10 13-387,-1 0 0,5 8-129,0-3 0,12 2 0,4-7 129,7-2-258,-1-7 258,8-5 0,-2-11 0,6-1 0,-4-10 129,4-5 0,-7-14 0,3-2-129,-9-10 0,-3-1 0,-7-8-258,-7-1 0,-4 1-129,-13 1 129,-5 6-516,-10 6 129,-1 14-387,-10-1-774,16 16-3354,-14 2-516,5 14 129,-2 6-387</inkml:trace>
          <inkml:trace contextRef="#ctx0" brushRef="#br0" timeOffset="5974.8105">5793 257 11223,'0'0'4902,"0"0"-516,0 0-258,0 0-2709,0 0-516,0 20-129,2 3-516,-2 2 258,6 7-387,-5 0 129,3 4-129,-1-3 129,1-2-258,0-3 0,1-5 0,-2-3 129,-3-20 0,15 19-129,-15-19 129,23 0 0,-5-10 129,-4-10-129,5 1 129,-1-8-129,2 0 129,-4-1-129,0-1 129,-4-1-129,-1 5 129,0 2-258,-3 3 129,-8 20-258,13-23 258,-13 23-258,18-3 129,-18 3 0,18 14 0,-8 4 129,4 5-258,1 2 258,2 1-129,1 3 0,0-2 0,2-6-129,-1-3 129,1-6-129,-1-6 0,1-6 0,-1-8 129,3-8-129,-1-7 129,0-5-129,1-4 129,-1-2-258,-3 2 387,0 4-258,-4 3 258,-5 3-129,-9 22 0,14-19 129,-14 19 0,0 0 0,9 26-129,-7 1 258,1 10-129,3 6 129,-1 12-258,0 4 258,2 5-258,-1 5 258,1 3-258,0 0 0,0-2 0,-2-3-129,1-13 129,-3-4-129,-1-15 0,2-6 0,-4-29-258,0 19 0,0-19-129,-4-10-129,-7-19-387,11 9-516,-14-28-258,14 16-387,-10-30-258,10 16 258,-11-20-1290,4 2-903,3 11-258,-10-13 645</inkml:trace>
          <inkml:trace contextRef="#ctx0" brushRef="#br0" timeOffset="6271.211">6514 330 3612,'53'-30'4386,"-26"18"0,12 6-129,-5 6-1290,-7-9-903,13 11-387,-15-2-645,11 11 129,-15-6-387,11 11-258,-12-3 129,5 4-387,-7-2 129,-1 4-129,-17-19 258,25 32-387,-25-32 258,2 27-258,-2-27 129,-28 18-258,-4-11 0,-9-4-258,-4 1-129,-12-4-516,9 5-774,-18-5-3096,11 0 0,4-5-129,4-2-387</inkml:trace>
          <inkml:trace contextRef="#ctx0" brushRef="#br0" timeOffset="6645.6117">7144-456 13416,'5'-20'5289,"-5"20"-387,16-1 0,3 29-3483,-15 4-645,8 23 0,-3 6-129,6 12-258,-5 5-128,3 7-259,-1-1 0,2-4 0,-1-3 0,-2-8 0,3-5 0,-5-11-130,1-1-386,-8-22-645,14 7-2709,-16-20-1290,0-17 0,0 0-387,0 0-387</inkml:trace>
          <inkml:trace contextRef="#ctx0" brushRef="#br0" timeOffset="7035.6123">7458 359 13287,'63'-4'4902,"-28"2"-387,6-1 387,-9-11-3741,18 10-645,-7-8-129,3 3-129,-11-5-129,-2 1 129,-10-3-258,-23 16 129,12-30-129,-12 30 0,-25-25 0,-2 16 0,-3 4 129,-5 3-258,1 2 129,0 5 0,2 8-129,5 6 129,2 4 129,8 4-129,4 2 0,8 4 0,5-1 129,3-1-129,15-1 129,7-5-258,9 0-129,0-11-387,19 11-1677,-8-18-2451,1-2 0,-3-3-387,-3-2-258</inkml:trace>
          <inkml:trace contextRef="#ctx0" brushRef="#br0" timeOffset="7675.2135">8490 382 11739,'41'-16'5031,"-41"16"-387,23-23 0,-23 23-2838,-2-20-1290,2 20 129,-21-16-387,21 16 0,-36-10-129,13 10-129,0 1 129,0 10-129,3 5 129,1 5-129,5 6 0,3 1 0,6 4 0,3 2 0,2 0 129,7 0-129,5 0 0,6-6 0,2-3 129,5-7-129,1-9 129,6-9 129,-1-2-129,2-18 129,1-12 0,2-7 0,-4-12 0,-2-3 0,-3-10-258,-6-5 129,-7-6-129,-5-1 129,-9-1-129,0 2 0,-10 6-129,-5 9 129,-2 6 0,-1 15 129,0 7 0,6 13-129,12 19 129,-16-15-129,16 15 129,0 20 1,7 7-130,9 12 0,3 7 0,3 13 0,2 8 0,3 4 0,-2 8 0,-4-3 0,1 1 0,-6-4-130,3 1-257,-8-13-516,14 10-645,-20-18-3225,18-7-387,0-10 0,8-6-387</inkml:trace>
        </inkml:traceGroup>
        <inkml:traceGroup>
          <inkml:annotationXML>
            <emma:emma xmlns:emma="http://www.w3.org/2003/04/emma" version="1.0">
              <emma:interpretation id="{CA1D14AE-B190-4F77-85FC-9E38320E3F04}" emma:medium="tactile" emma:mode="ink">
                <msink:context xmlns:msink="http://schemas.microsoft.com/ink/2010/main" type="inkWord" rotatedBoundingBox="11150,550 13279,507 13297,1420 11168,1463"/>
              </emma:interpretation>
              <emma:one-of disjunction-type="recognition" id="oneOf2">
                <emma:interpretation id="interp10" emma:lang="en-US" emma:confidence="0">
                  <emma:literal>R.S</emma:literal>
                </emma:interpretation>
                <emma:interpretation id="interp11" emma:lang="en-US" emma:confidence="0">
                  <emma:literal>R-S</emma:literal>
                </emma:interpretation>
                <emma:interpretation id="interp12" emma:lang="en-US" emma:confidence="0">
                  <emma:literal>R-s</emma:literal>
                </emma:interpretation>
                <emma:interpretation id="interp13" emma:lang="en-US" emma:confidence="0">
                  <emma:literal>R_s</emma:literal>
                </emma:interpretation>
                <emma:interpretation id="interp14" emma:lang="en-US" emma:confidence="0">
                  <emma:literal>Rss</emma:literal>
                </emma:interpretation>
              </emma:one-of>
            </emma:emma>
          </inkml:annotationXML>
          <inkml:trace contextRef="#ctx0" brushRef="#br0" timeOffset="8736.0152">9787-104 11223,'9'-23'4773,"-9"23"0,16-3-129,-6 19-2709,-10-16-645,11 46-258,-11-16-258,13 16-129,-10 1-129,6 6-129,-4 2-129,2 4-129,-1-8 0,-1 3-129,0-10 129,-1-5-258,0-8 258,-3-10-258,3-5 129,-4-16 0,0 0-129,-5-9 129,-4-9-129,-2-12 129,0-2-258,-1-9 129,1-7-129,1-7 258,4-4-258,4-7 258,2 1-129,4-5 129,8 6 0,6 2 0,5 5 0,8 11 129,2 5 0,10 11-129,3 8 129,4 13-129,2 6 129,-1 5-129,-3 14 129,0 8-129,-5 9 0,-7 2 0,-10 1-129,-4 1 258,-10-1-258,-7-4 129,-5-2-129,-10-7 0,-12 0-129,-11-7 0,-7 4 0,-9-8-258,-1 2 129,-5-7 0,1 4 0,1-6 0,5 1 129,5-3 129,9-1 129,8 2 129,4-3 0,22-1 129,-17 13 129,17-13 0,9 25 0,12-4 0,4 1 0,10 8 129,5 0-129,9 6-129,5-4 0,4 5-129,-1-3 129,2 0-129,-4-2 1,-3-2-130,-6-5 0,-7-4 0,-5-3 0,-9-4 0,-6-3 0,-19-11-517,23 12-386,-23-12-3870,0 0-387,-12-10 258,12 10-645</inkml:trace>
          <inkml:trace contextRef="#ctx0" brushRef="#br0" timeOffset="8923.2157">10623 275 12642,'73'-9'4644,"-27"9"-903,-7-7-1548,-7 2-5418,22 5-903,-8-4-129,2 4-645</inkml:trace>
          <inkml:trace contextRef="#ctx0" brushRef="#br0" timeOffset="9484.8164">11587-77 13029,'43'-36'4773,"-34"19"-258,-9 1-129,0 16-3225,-20-16-516,-1 14-258,-11 2-129,0 0-258,-2 9 0,4 5-129,5 4 0,9-1 129,10 5-129,8-1 258,16 1-129,14 2 258,5 0 0,13 0 129,2 0-129,3 4 129,-4-3 0,-1 3 0,-7-1-129,-2 2 0,-11-3-129,-7 1 129,-10-2 0,-8 0-258,-5-4 258,-14-1-258,-11-6 130,-11-3-260,-8-4 260,-6-6-130,-5-1-130,-4 0 130,2-3-129,-2-10-129,13 8-645,-11-18-1677,20 11-2193,5-1-129,7 2-387,7 2-129</inkml:trace>
        </inkml:traceGroup>
        <inkml:traceGroup>
          <inkml:annotationXML>
            <emma:emma xmlns:emma="http://www.w3.org/2003/04/emma" version="1.0">
              <emma:interpretation id="{4E2A8FD3-020E-492F-B33F-22E175064A28}" emma:medium="tactile" emma:mode="ink">
                <msink:context xmlns:msink="http://schemas.microsoft.com/ink/2010/main" type="inkWord" rotatedBoundingBox="13885,425 19225,318 19251,1630 13911,1737"/>
              </emma:interpretation>
              <emma:one-of disjunction-type="recognition" id="oneOf3">
                <emma:interpretation id="interp15" emma:lang="en-US" emma:confidence="0">
                  <emma:literal>E/F-SR</emma:literal>
                </emma:interpretation>
                <emma:interpretation id="interp16" emma:lang="en-US" emma:confidence="0">
                  <emma:literal>IF SR</emma:literal>
                </emma:interpretation>
                <emma:interpretation id="interp17" emma:lang="en-US" emma:confidence="0">
                  <emma:literal>IFF SR</emma:literal>
                </emma:interpretation>
                <emma:interpretation id="interp18" emma:lang="en-US" emma:confidence="0">
                  <emma:literal>FAF-SR</emma:literal>
                </emma:interpretation>
                <emma:interpretation id="interp19" emma:lang="en-US" emma:confidence="0">
                  <emma:literal>IFS SR</emma:literal>
                </emma:interpretation>
              </emma:one-of>
            </emma:emma>
          </inkml:annotationXML>
          <inkml:trace contextRef="#ctx0" brushRef="#br0" timeOffset="10857.619">12523-193 13545,'14'-55'4773,"7"36"0,8 3-129,20 14-2967,-8-14-645,18 16-516,-4 0-387,0 0-645,4 16-1032,-20-4-3096,-3 1 0,-13 3-258,-14 2-258</inkml:trace>
          <inkml:trace contextRef="#ctx0" brushRef="#br0" timeOffset="10670.4187">12553-180 10836,'0'0'4515,"0"0"129,-4 26-258,13 14-2193,-9-16-774,7 26-258,-5-11-258,11 15-129,-6-10-258,7 8-129,-3-9 129,-3-3-516,1 0 0,-3-8-258,-1-7 129,-5-8-387,4 1 0,-4-18-903,0 0-2322,0 0-1032,-4-12 258,-3-8-645,0-7-258</inkml:trace>
          <inkml:trace contextRef="#ctx0" brushRef="#br0" timeOffset="11091.6195">12583 92 11610,'0'30'4773,"27"-10"-516,1-15 258,6-5-2838,14 5-645,-7-5-516,9 0-258,-2 0-258,0-3-774,9 1-1548,-7-9-2193,-4-6 258,2-3-516,-5-7 0</inkml:trace>
          <inkml:trace contextRef="#ctx0" brushRef="#br0" timeOffset="11388.02">13371-447 14835,'-3'-18'4902,"-8"0"0,11 18-129,-2 11-3096,-14 7-645,11 19-386,-11 6-646,3 16 0,-5 8 0,2 11 0,-1 6 0,-1 3 0,-2 2 0,3 2 0,-3-2 0,2 0 0,4-6 0,1-3 0,5-5 0,0-13 0,5-1 0,-2-18 0,5 1-775,0-44-1676,0 27-2451,0-27-258,0 0-129,7-27-129</inkml:trace>
          <inkml:trace contextRef="#ctx0" brushRef="#br0" timeOffset="11856.0208">13533 133 14190,'0'0'5031,"0"0"-258,0 0 129,0 0-3225,20 39-774,-20-11 129,3 17-773,-3-4-259,0 7 0,2-2 0,0-7 0,1-1 0,-1-12-259,3-1-257,-5-25-129,0 0-129,0 0-129,20-16-129,-20-19 129,3 1-129,-6-20 0,3 8 258,-14-14 129,3 3 387,-1 2 387,-1-1 387,9 14 129,-6-4 387,12 21 129,-1-11 0,26 24 0,-7-8-258,21 15 0,-2-8-258,18 8-258,1-2-257,8 3-130,2 2 0,-4 1 0,-2 1 0,-14 0-646,-4 9-257,-24-9-1677,-20 0-2193,7 14-129,-7-14 0,-28 19-387</inkml:trace>
          <inkml:trace contextRef="#ctx0" brushRef="#br0" timeOffset="12074.4212">13695 193 15867,'0'27'5031,"0"-27"0,32 16-387,-13-16-3354,22 11-516,-2-8-644,9 1-130,4-1 0,0-3-775,10 0-3740,-14-3-516,-4 1 129,-8-5-516</inkml:trace>
          <inkml:trace contextRef="#ctx0" brushRef="#br0" timeOffset="14944.8262">14901 215 11739,'0'0'4644,"0"0"-387,0 0-129,0 0-2322,0 0-387,0 0-258,28 1-129,-6-1-258,15 0-129,-1 0 0,10 0-128,-2-1-517,8-3 0,-6-1 0,2 1 0,-7-1 0,-5 1 0,-6 3 0,-5-1 0,-7 2 0,-18 0 0,17 0 0,-17 0 0,0 0 0,0 0-2065,-10 12-2708,10-12-387,-27 18 129,27-18-774</inkml:trace>
          <inkml:trace contextRef="#ctx0" brushRef="#br0" timeOffset="18470.4324">16576-122 11610,'34'-33'4515,"-23"17"-129,-8 0 258,-6-6-3096,3 22-516,-14-16-258,14 16-258,-31-9-129,10 9-129,-4 0-129,-3 9-129,-3 2 0,1 3 0,-2 4 0,2 0 0,3 1 129,2-1-129,6 0-129,1 0 129,7 0 0,4-2-129,7 1 129,0 1 0,11 2 0,8 1 0,8-1 0,7 1 129,5-2 129,6 3-129,1-1 129,4 1-129,-2-3 0,-2 2 0,-7-3 0,-3 4 129,-8-5-258,-7 5 258,-21-22 0,24 34 0,-24-34 129,0 32-387,-16-20 258,-6 2-128,-6-3-130,-8-2 0,-3-2 0,-4-2 0,-3-3 0,2-2 0,-3 0 0,5-5 0,1-4 0,3-4 0,3 1 0,1-2 0,6-2 0,3 3 0,5 1 0,2-1 0,18 13 0,-14-18-646,14 18-644,0 0-1290,11-7-2193,-11 7-258,28 0 129,-12 0-258</inkml:trace>
          <inkml:trace contextRef="#ctx0" brushRef="#br0" timeOffset="18938.4332">17311-132 14964,'0'0'5031,"0"0"-258,16 0-129,-16 0-3483,0 37-387,-7-8-258,7 12 0,-2 1-128,2 4-388,0 3 0,0 0 0,0-2 0,6-5 0,-1-3 0,2-5 0,-2-5 0,-1-4 0,1-8 0,-5-17 0,4 23 0,-4-23 0,0 0 0,0 0 0,0 0-259,0 0 1,-6-17 0,-1 1 0,7 16-258,-9-34-387,9 34-2709,0-27-1161,0 27 129,2-25-387,-2 25-387</inkml:trace>
          <inkml:trace contextRef="#ctx0" brushRef="#br0" timeOffset="19640.4345">17428-111 11094,'-5'-64'4773,"5"32"-258,0 5 129,0 27-2451,14-42-774,15 33-516,-6-5-258,13 14-258,-3 0 0,8 10-129,-2 3-129,-1 8 0,-4 0 0,-4-1-129,-7 3 0,-5-3 129,-6-3-129,-7-1 129,-5 2 0,-7 0-129,-10-2 129,-8 0 0,-6 2-129,-4-6 0,-6 1 0,-2-4-129,2 0 129,2-4-129,4 2 129,6-3-129,4 1 0,6 0 129,19-5-129,-20 18 258,20-18-129,0 27 0,13-11 129,8 5 0,6 2 129,6 4-129,5 0 0,6 3 0,-1-2 1,1 2-130,-3-1 0,-3-1 0,-5-4 0,-6-3 0,-2-3 0,-7-4 0,-18-14 0,25 21 0,-25-21-259,0 0-128,17 20-774,-17-20-3612,0 0-387,0 0 129,-8-9-516</inkml:trace>
        </inkml:traceGroup>
        <inkml:traceGroup>
          <inkml:annotationXML>
            <emma:emma xmlns:emma="http://www.w3.org/2003/04/emma" version="1.0">
              <emma:interpretation id="{4892AD71-4805-467E-A942-156061B354B8}" emma:medium="tactile" emma:mode="ink">
                <msink:context xmlns:msink="http://schemas.microsoft.com/ink/2010/main" type="inkWord" rotatedBoundingBox="20061,523 23540,453 23560,1406 20080,1475"/>
              </emma:interpretation>
              <emma:one-of disjunction-type="recognition" id="oneOf4">
                <emma:interpretation id="interp20" emma:lang="en-US" emma:confidence="0">
                  <emma:literal>Latch</emma:literal>
                </emma:interpretation>
                <emma:interpretation id="interp21" emma:lang="en-US" emma:confidence="1">
                  <emma:literal>Late h</emma:literal>
                </emma:interpretation>
                <emma:interpretation id="interp22" emma:lang="en-US" emma:confidence="0">
                  <emma:literal>Lath</emma:literal>
                </emma:interpretation>
                <emma:interpretation id="interp23" emma:lang="en-US" emma:confidence="0">
                  <emma:literal>Lateh</emma:literal>
                </emma:interpretation>
                <emma:interpretation id="interp24" emma:lang="en-US" emma:confidence="0">
                  <emma:literal>Latah</emma:literal>
                </emma:interpretation>
              </emma:one-of>
            </emma:emma>
          </inkml:annotationXML>
          <inkml:trace contextRef="#ctx0" brushRef="#br0" timeOffset="20420.4358">18695-301 12900,'9'-22'4773,"9"6"-129,-18 16 129,17 24-3354,-17-5-516,9 22-129,-9-2-129,9 13 0,-5-2-129,5 7 0,-6-6-257,4 1-259,-3-4 0,-1-2 0,1-3 0,-2-4 0,-2-4 0,0-3 0,0-7 0,0-3 0,0-22 0,0 23 0,0-23 0,0 0 0,0 16 0,0-16 0,14 7 0,6-4 0,8 3 0,9-1 0,10-1 0,10-1 0,8 1 0,5-4 0,1 0 0,-2 2 0,-6-2 0,-8 0 0,-9 0 0,-12 0 0,-9 0 0,-25 0 0,23 0 0,-23 0-130,0 0-1805,0 0-2838,-18-2-645,-3-7 129,1 5-516</inkml:trace>
          <inkml:trace contextRef="#ctx0" brushRef="#br0" timeOffset="21247.2373">19849 195 8772,'20'-39'4515,"-18"16"129,-2 0-258,0 23-1806,-14-45-903,14 45-387,-25-32-387,25 32-129,-31-18-258,31 18 0,-28 0-258,28 0 0,-23 24-129,12-7 0,2 5 0,2 4-129,4 3 129,3-1 0,0 1 0,0 1-129,7-5 258,5 0-129,1-4 0,3-1-258,1-8 387,1-3-258,-2-4 259,0-5-259,0 0 0,-16 0 0,27-17 0,-13 1 0,-1-4 0,1-1 0,0-2 0,2-1 0,-2 5 0,4-2 0,-4 3 0,4 5 0,-18 13 0,28-12 0,-28 12 0,27 0 0,-27 0 0,23 21 0,-10-5 0,-1 0 0,1 6 0,-1-1 0,4 2 0,-5-3-130,3 1-257,-14-21-387,21 32 129,-21-32-774,23 14-2580,-23-14-1161,18 0 258,-18 0-258,27-21-258</inkml:trace>
          <inkml:trace contextRef="#ctx0" brushRef="#br0" timeOffset="21996.0386">20403 156 9159,'39'-5'4515,"-18"5"129,4 0-387,3 12-1806,-8-12-1290,21 9-258,-7-7-258,14 5 0,-4-7-258,13 3 0,-2-3 0,6 0-129,-4-3-129,-4-4 0,-7-4 0,-7 0 0,-10-3 0,-10 2 0,-11-4 129,-8 16-129,-2-25 0,2 25 129,-32-14-129,12 12-129,-1 2 129,1 7 0,2 9-129,6 5 0,3 6 0,7 3 0,2 4 0,0 3-129,11 2 129,1-3-387,8 0 0,-4-11-387,13 8-774,-12-18-3354,6-10 0,-3-5-258,0-7-258</inkml:trace>
          <inkml:trace contextRef="#ctx0" brushRef="#br0" timeOffset="21543.6378">20470-193 13287,'9'-90'5160,"0"58"-258,-2 1 0,-7 31-3096,18-7-903,1 14-258,-6 11-129,3 16-129,-2 7-128,2 10-259,-3 8 0,-1 3 0,-1 6 0,-2-6 0,0-1 0,-4-6 0,0-4 0,-3-8 0,3-2 0,-5-14-904,2 8-386,-13-26-2838,11-9-1032,0 0 0,-23 16-258,23-16-387</inkml:trace>
          <inkml:trace contextRef="#ctx0" brushRef="#br0" timeOffset="22432.8391">21596-427 14190,'23'30'5289,"-12"9"-129,-7 2-258,8 16-3741,-12-6-129,7 12-258,-7-3-515,2 1-259,0-3 0,-2-4 0,0-5 0,0-4 0,0-6 0,-4-11 0,1-6 0,3-22 0,0 16 0,0-16-130,19-13 1,1-10 129,10-3-129,2-6 129,7 0-129,2 3 258,-4 2 0,-1 11 0,-4 6 1,0 10-130,-4 10 0,1 17 0,-6 7 0,0 5 0,-7 4 0,2 5 0,-4-2 0,0-3 0,1-1 0,-8-13-646,16 5-4385,-20-13-258,8-1 0,-11-20-516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25.0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FC1CFC-118D-4F19-9E00-B893E648EBA3}" emma:medium="tactile" emma:mode="ink">
          <msink:context xmlns:msink="http://schemas.microsoft.com/ink/2010/main" type="inkDrawing" rotatedBoundingBox="4494,3071 6715,4295 5710,6118 3490,4895" semanticType="enclosure" shapeName="Other"/>
        </emma:interpretation>
      </emma:emma>
    </inkml:annotationXML>
    <inkml:trace contextRef="#ctx0" brushRef="#br0">-6 146 4515,'0'-18'4644,"14"-2"-258,-14 20 0,25-14-1161,-18-5-903,14 12-516,-10-11-774,14 12 0,-4-8-516,13 9 0,-2-6-129,14 8 0,6-1-129,12 4 129,4-4 0,10 4-129,2 0 0,5 11 0,-1 0 129,3 8-258,-3 3 129,-1 8-129,-3 2 129,4 5-129,1 4 129,6 4-129,3 3-129,1 2 130,-1 3-130,-3 4 0,-6 5 0,-9-1 0,-6-1 0,-15-1 0,-11-4 0,-8-3 0,-8-6 0,-6-9 0,-8-7 0,-3-3 0,-4-7 0,-2-4 0,-5-16 0,4 21 0,-4-21 0,0 0 0,0 25-1420,0-25-3482,-9 5-258,9-5-129,-27 6-258</inkml:trace>
    <inkml:trace contextRef="#ctx0" brushRef="#br0" timeOffset="-967.2017">127 100 6063,'0'-16'4644,"0"16"-387,0 0 129,0 0-1419,0 0-903,0 0-645,13-4-516,8 8-129,-1 4 0,12 10-129,-4-4 0,11 11-258,-1-3 129,4 6-258,-1 4 0,4 6 0,-1 4-129,2 8 129,-3 5-258,0 7 129,-4 4 0,-4 7 0,-6 2-129,-6 5 258,-7 0-129,-7 2 0,-9-2 130,-2 0-259,-16 0 0,-7-2 0,-8-3 0,-5 0 0,-4-6 0,-1-3 0,0-4 0,2-5 0,4-7 0,5-6 0,7-5 0,4-8 0,6-5 0,3-6 0,12-20 0,-16 27 0,16-27 0,0 0 0,-12 17 0,12-17 0,0 0-904,0 0-3998,0 0-258,-20 0 0,20 0-387</inkml:trace>
    <inkml:trace contextRef="#ctx0" brushRef="#br0" timeOffset="920.4016">191 1980 3483,'-2'10'4515,"2"-10"-258,0 0 258,0 0-1290,0 0-1161,0 0-129,22 4-387,-22-4-258,27 0-387,-10 0-129,17 0-129,2-4 0,19 4-129,2-8 0,16 0-129,5-2 0,9-1 0,4-7-129,3 2 0,-1-5 1,-1 3-259,-3-7 0,-2 2 0,-3-4 0,1 1 0,-7-4 0,1 1 0,-5-5 0,-2-1 0,-5-4 0,-3-4 0,-2-3 0,-3-4 0,-2 0 0,-2-3 0,0-1 0,-3 3 0,0 1 0,-6 4 0,-5 3 0,-6 7 0,-8 6 0,-8 5 0,-4 6 0,-15 19 0,7-22 0,-7 22 0,0 0-1291,-29 0-3611,29 0-258,-28 25 129,12-9-516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31.8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33499EF-38EE-4EC2-AF2F-A09438983A8E}" emma:medium="tactile" emma:mode="ink">
          <msink:context xmlns:msink="http://schemas.microsoft.com/ink/2010/main" type="inkDrawing" rotatedBoundingBox="6897,8560 9669,8647 9665,8770 6893,8683" semanticType="strikethrough" shapeName="Other">
            <msink:sourceLink direction="with" ref="{5C9EA47E-81DE-4E7D-A7F1-E8B90786D273}"/>
          </msink:context>
        </emma:interpretation>
      </emma:emma>
    </inkml:annotationXML>
    <inkml:trace contextRef="#ctx0" brushRef="#br0">66 15 7224,'-16'-14'4515,"16"14"-129,0 0-129,-12-16-1548,12 16-774,0 0-645,0 0-387,0 0-258,0 0-129,0 0-258,0 0 0,0 0-129,0 0 0,0 0 0,0 0-129,0 0 129,0 0-129,0 0 0,-4 10 0,4-10 0,0 0 0,0 0-129,-18 13 129,18-13 0,0 0 0,-16 9 0,16-9 0,0 0-129,0 0 129,0 0 0,0 0-129,0 0 129,0 0 0,0 0 129,0 0 0,18 12 0,4-5 258,4-3-129,15 5 129,4-6 0,15 6 0,6-3-129,10 4 129,3-4-129,10 6 0,0-5 0,8 6-128,3-5-130,10 3 0,2-6 0,11-1 0,2-4 0,6 0 0,3 0 0,6-9 0,6 2 0,3 0 0,-3-2 0,-7 4 0,-11 3 0,-16 0 0,-18 2 0,-17 0 0,-22 4 0,-32-4 0,-3 17-2968,-20-17-2063,-16 6-129,-9-6-258,-2 0-258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26.5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AC8912C-3A88-45CF-9649-93A164ABA2B9}" emma:medium="tactile" emma:mode="ink">
          <msink:context xmlns:msink="http://schemas.microsoft.com/ink/2010/main" type="inkDrawing" rotatedBoundingBox="6859,4157 7095,4566 6735,4774 6499,4365" semanticType="enclosure" shapeName="Other"/>
        </emma:interpretation>
      </emma:emma>
    </inkml:annotationXML>
    <inkml:trace contextRef="#ctx0" brushRef="#br0">5422 3461 8385,'-23'-30'5031,"7"21"-387,-4-4-129,0 3-903,20 10-2064,-39 2-516,25 14-387,-9-4-129,9 15-129,-1-1-129,8 6 0,2 2-129,5 4 0,2-1 129,10-2-129,6-1 0,3-2 0,3-5 0,2-4 129,3-5 0,3-6 0,-4-6-128,6-6-130,-4-2 0,4-9 0,-4-7 0,0-3 0,-5-7 0,-2-3 0,-8-6 0,-6 0 0,-9-4 0,-4-2 0,-12 4 0,-11 2 0,-5 3 0,-7 7 0,0 8 0,-7 3 0,10 16-388,-14-4-3740,17 8-903,2 6-387,8 6 0,4 4-258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27.3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D5A8BD5-503D-4538-ABEF-5D09AA6AC85A}" emma:medium="tactile" emma:mode="ink">
          <msink:context xmlns:msink="http://schemas.microsoft.com/ink/2010/main" type="inkDrawing" rotatedBoundingBox="7113,4479 8748,4583 8746,4618 7110,4515" semanticType="callout" shapeName="Other">
            <msink:destinationLink direction="with" ref="{83FF7D98-8870-4821-8365-D14CE36FD37C}"/>
            <msink:destinationLink direction="with" ref="{7C6A7B79-0D56-41F1-ABFF-38473691C14F}"/>
          </msink:context>
        </emma:interpretation>
      </emma:emma>
    </inkml:annotationXML>
    <inkml:trace contextRef="#ctx0" brushRef="#br0">5760 3616 7740,'-16'-11'4257,"16"11"387,0 0-645,0 0-1290,0 0-903,0 0-645,0 0-258,0 0-258,0 0 0,0 0-258,0 0 0,0 0 0,0 0-258,0 0 129,0 0 0,0 0-129,10-3 129,8 3-129,0 0 129,12 1 0,8 1 0,10 3 0,7-1 0,10 1 0,7-1-129,9 3 130,3-2-259,3 2 0,0 1 0,1 2 0,-5-3 0,-5 2 0,-5 0 0,-5-2 0,-4-3 0,-4-1 0,-3-3 0,0 0 0,-7 0 0,0 0 0,-2-1 0,-7-3 0,-4 4 0,-10-2 0,-4 0 0,-7 2 0,-16 0 0,0 0 0,23 6-2581,-23-6-2450,-14 5-129,-4-3-387,-5 2 0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33.8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022D09-F1AB-404D-99F5-539C58137974}" emma:medium="tactile" emma:mode="ink">
          <msink:context xmlns:msink="http://schemas.microsoft.com/ink/2010/main" type="inkDrawing" rotatedBoundingBox="3293,4902 4943,4935 4942,4969 3292,4936" semanticType="callout" shapeName="Other"/>
        </emma:interpretation>
      </emma:emma>
    </inkml:annotationXML>
    <inkml:trace contextRef="#ctx0" brushRef="#br0">18 8 4515,'0'0'3999,"-25"-3"-129,25 3-387,0 0-1161,0 0-387,0 0-387,0 0-129,0 0-387,0 0-129,0 0-129,10-7-129,6 7-129,-16 0 0,32 3-129,-12-1 0,7 5 0,3-5-129,9 5 0,4-3 0,6 3-129,5-6 129,5 5-129,1-6 129,6 3-129,0-3 129,-1 2-129,-1-2 0,0 0 129,-5 0-129,-2 0 0,-4 0 129,-3 0-129,-5 0 0,-3 0 0,-2 0-129,-5 0 129,-3 0 0,-3 0-129,-3 0 129,-4 0-129,-1 0 129,0 0-129,-5 0 0,0 0 129,-16 0-129,31 0 0,-31 0 0,32 0 130,-13 0-130,3 0 0,2 0 0,7 0 0,-1 0 0,0 0 0,-3 0 0,-2 0 0,-6-2 0,-3 2 0,-16 0 0,0 0 0,16 0 0,-16 0 0,0 0 0,-14 0-388,14 0-515,-35 0-1161,19 0-2967,-9 6 129,1 1-258,-4 2-258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38.0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3FF7D98-8870-4821-8365-D14CE36FD37C}" emma:medium="tactile" emma:mode="ink">
          <msink:context xmlns:msink="http://schemas.microsoft.com/ink/2010/main" type="inkDrawing" rotatedBoundingBox="3391,7060 7931,5668 7993,5869 3453,7262" semanticType="callout" shapeName="Other">
            <msink:sourceLink direction="with" ref="{8D5A8BD5-503D-4538-ABEF-5D09AA6AC85A}"/>
            <msink:sourceLink direction="with" ref="{261F2634-B117-421F-BCCB-82F71E2AA6B8}"/>
          </msink:context>
        </emma:interpretation>
      </emma:emma>
    </inkml:annotationXML>
    <inkml:trace contextRef="#ctx0" brushRef="#br0">4494-4 12900,'19'-11'5031,"-19"11"-387,0 0 258,0 0-2967,0 0-774,0 0-387,0 0-129,0 0-258,0 0-129,0 0-128,-17 0-130,17 0 0,-32 11 0,12-1 0,-3 4 0,-4 1 0,-1-1 0,-1 0 0,-1 2 0,0-2 0,0 4 0,-1-2 0,-2 0-130,1 0 1,-2 0 0,-2-2 129,2 1-129,-3 1 129,1 0 0,-3 0-129,0 0 129,-2 2 0,-1-1 0,-1 3 0,-3 1 0,-2-1 0,-4 1-129,-1 2 129,-2 0 0,-6 2 0,-5 6 129,-3-3-129,-8 4 129,-4 4 0,-8 3 0,-9-2 0,-14 6 1,-9-4-130,-5 2 0,-8-2 0,-3 0 0,-3-2 0,-3-1 0,-3 0 0,-3-3 0,1 1 0,3 0 0,-3 0 0,2 0 0,2-2 0,5 0 0,8-6 0,15 1 0,6-6 0,10-1 0,9-4 0,13-2 0,10-3 0,12-1 0,9-1 0,12-2 0,8 1 0,7-1 0,20-7 0,-24 9 0,24-9 0,0 0 0,0 0 0,0 0 0,-16 7 0,16-7 0,0 0 0,0 0 0,0 0 0,0 0 0,0 0-646,0 0-386,16 21-903,-16-21-2967,0 0-129,0 0 0,21 0-258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37.1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C6A7B79-0D56-41F1-ABFF-38473691C14F}" emma:medium="tactile" emma:mode="ink">
          <msink:context xmlns:msink="http://schemas.microsoft.com/ink/2010/main" type="inkDrawing" rotatedBoundingBox="7918,4573 7943,5740 7904,5741 7878,4574" semanticType="callout" shapeName="Other">
            <msink:sourceLink direction="with" ref="{8D5A8BD5-503D-4538-ABEF-5D09AA6AC85A}"/>
          </msink:context>
        </emma:interpretation>
      </emma:emma>
    </inkml:annotationXML>
    <inkml:trace contextRef="#ctx0" brushRef="#br0">8 36 2322,'0'-21'3741,"0"21"387,0 0-516,0 0-387,0 0-516,0 0-516,0 0-258,0 0-387,0 0-258,3-16-258,-3 16-129,0 0-129,0 0-129,0 0 0,0 17-129,0-17 129,0 31-258,-2-14 130,2 7-517,-3 0 0,3 5 0,-2-1 0,2 4 0,0 0 0,0 4 0,0 1 0,0 6 0,0 0 0,0 8 0,0 3 0,0 3 0,0-2 0,0 7 0,0-2 0,0 1 0,2-2 0,1-4 0,1-5 0,1-4 0,1-3 0,1-10 0,-2-4 0,0-8 0,1-5 0,-6-16 0,5 22 0,-5-22 0,0 0 0,0 0 0,0 0 0,0 0 0,0 0 0,0 0 0,0 0 0,0 0 0,0 0 0,0 0-3742,0 0-1418,0 0-387,0 0 129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36.1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A33875A-D89B-46E5-93CC-EA4DD217F111}" emma:medium="tactile" emma:mode="ink">
          <msink:context xmlns:msink="http://schemas.microsoft.com/ink/2010/main" type="inkDrawing" rotatedBoundingBox="3776,5065 8628,7549 7965,8846 3113,6362" semanticType="callout" shapeName="Other">
            <msink:sourceLink direction="to" ref="{261F2634-B117-421F-BCCB-82F71E2AA6B8}"/>
          </msink:context>
        </emma:interpretation>
      </emma:emma>
    </inkml:annotationXML>
    <inkml:trace contextRef="#ctx0" brushRef="#br0">13 13 12513,'-19'-16'5031,"19"16"-645,0 0 258,0 0-3096,0 0-645,0 0-387,0 0-129,10 4 129,10 7-258,-2-4 129,12 5-129,2-3 129,9 3-258,0 1 0,7-1 129,-2-1-129,4 1-129,-2 1 129,2-1-129,-2 3 0,0-3 129,-6 1-129,3-1 0,-1 0 0,-1 3 130,0 1-130,-1 1 0,-1 5 0,4 1 0,1 0 0,4 4 0,1 1 0,12 6 0,2-2 0,10 4 0,5-3 0,6 5 0,1-1 0,2 0 0,1-1 0,-2 1 0,-3-3 0,-1 0 0,1 0 0,4-2 0,5-2 0,8 0 0,2-1 0,9-4 0,2 1 0,1-1 0,-2 2 0,-2 0 0,-6-1 0,-2 1 0,-3-2 0,0 2 0,-1-3 0,-2 1 0,0-3 0,-2-1 0,-6-1 0,-4-1 0,-8-1 0,-7 0 0,-5-2 0,-5-4 0,-6 2 0,-4-1 0,-5-2 0,-1-3 0,-8 0 0,-1-1 0,-8-4 0,-5 1 0,-3-2 0,-20-2 0,23 3 0,-23-3 0,0 0 0,0 0 0,0 0 0,0 0 0,0 0 0,0 0 0,0 0 0,0 0 0,0 0 0,0 0 0,0 0 0,0 0 0,0 0 0,0 0 0,0 0 0,0 0 0,0 0 0,0 0 0,0 0 0,2 18 0,-2-18 0,0 16 0,0-16 0,0 30 0,0-10 0,0 3 0,0 2 0,0 5 0,0 2 0,0 5 0,0 1 0,0 3 0,0 3 0,0 2 0,0 1 0,0 1 0,0 0 0,0 0 0,0 0 0,-2-2 0,2-2 0,0-1 0,-3-2 0,3 0 0,0-2 0,0 0 0,0-1 0,0-1 0,-2 0 0,0 4 0,0-3 0,-1 2 0,-1-2 0,1 3 0,1-2 0,0-2 0,2-3 0,0-2 0,0-3 0,0-5 0,0 3 0,0-6 0,2-1 0,0-4 0,-1 4 0,-1-20 0,4 30 0,-4-30 0,2 27 0,-2-27 0,0 17 0,0-17 0,0 0 0,1 16 0,-1-16 0,0 0 0,0 0-1936,0 0-3353,0 0-258,0-14-258,-7-5-129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40.2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7592304-F017-4A2C-8E8B-8685110EA4C0}" emma:medium="tactile" emma:mode="ink">
          <msink:context xmlns:msink="http://schemas.microsoft.com/ink/2010/main" type="inkDrawing" rotatedBoundingBox="1869,3775 4790,3885 4786,3985 1866,3874" shapeName="Other"/>
        </emma:interpretation>
      </emma:emma>
    </inkml:annotationXML>
    <inkml:trace contextRef="#ctx0" brushRef="#br0">101 21 3096,'-30'-12'4257,"-1"6"-258,31 6 258,-19 0-1419,19 0-645,0 0-645,-23-5-129,23 5-129,0 0-387,0 0 0,0 0-129,0 0 0,16 9-129,9 1 0,-1-4-129,16 6 129,0-5-258,17 6 0,4-8-129,12 8 0,3-4 0,6-1-129,3-2-129,3 1 129,-3-2 0,-1 2-129,-6 0 130,-2 1-130,-4-5 0,-1 2 0,-4-1 0,1 0 0,-1-3 0,3-1 0,1 0 0,5 0 0,1 0 0,-2 0 0,1 2 0,-5 2 0,-1-1 0,-8 1 0,-5-2 0,-4-2 0,-7 0 0,-1 0 0,-4-2 0,0-4 0,-2 1 0,2 2 0,-4-1 0,1-1 0,-3 5 0,1 0 0,-6 0 0,0 0 0,-5 0 0,-4 0 0,1 0 0,-6 0 0,-16 0 0,28 0 0,-28 0 0,30 0 0,-12 0 0,4 0 0,-1 0 0,6 0 0,-1 0 0,-1 0 0,0 0 0,-7-2 0,0 2 0,-18 0 0,21 0 0,-21 0 0,0 0 0,0 0 0,0 0 0,0 0 0,4 12-904,-13-12-3224,9 0-1161,0 0 258,5 16-516,-5-16-516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2:51.6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837B35A-5671-4EDF-9196-20192A98C6EC}" emma:medium="tactile" emma:mode="ink">
          <msink:context xmlns:msink="http://schemas.microsoft.com/ink/2010/main" type="writingRegion" rotatedBoundingBox="8184,4404 11268,4314 11329,6425 8245,6514">
            <msink:destinationLink direction="with" ref="{EC19A073-9C7E-46F5-965F-E8099DAEE29B}"/>
          </msink:context>
        </emma:interpretation>
      </emma:emma>
    </inkml:annotationXML>
    <inkml:traceGroup>
      <inkml:annotationXML>
        <emma:emma xmlns:emma="http://www.w3.org/2003/04/emma" version="1.0">
          <emma:interpretation id="{401DB8B9-DEF9-4769-AE1D-402F6B0150C8}" emma:medium="tactile" emma:mode="ink">
            <msink:context xmlns:msink="http://schemas.microsoft.com/ink/2010/main" type="paragraph" rotatedBoundingBox="8184,4404 11268,4314 11329,6425 8245,65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EF0E57-F118-40C1-BD49-30B3D81CFA3A}" emma:medium="tactile" emma:mode="ink">
              <msink:context xmlns:msink="http://schemas.microsoft.com/ink/2010/main" type="line" rotatedBoundingBox="8184,4404 11268,4314 11288,5012 8204,5102"/>
            </emma:interpretation>
          </emma:emma>
        </inkml:annotationXML>
        <inkml:traceGroup>
          <inkml:annotationXML>
            <emma:emma xmlns:emma="http://www.w3.org/2003/04/emma" version="1.0">
              <emma:interpretation id="{279E7679-D355-4376-8DE9-525BBEA727BA}" emma:medium="tactile" emma:mode="ink">
                <msink:context xmlns:msink="http://schemas.microsoft.com/ink/2010/main" type="inkWord" rotatedBoundingBox="8184,4404 8788,4386 8807,5025 8202,5042"/>
              </emma:interpretation>
              <emma:one-of disjunction-type="recognition" id="oneOf0">
                <emma:interpretation id="interp0" emma:lang="en-US" emma:confidence="1">
                  <emma:literal>2</emma:literal>
                </emma:interpretation>
                <emma:interpretation id="interp1" emma:lang="en-US" emma:confidence="0">
                  <emma:literal>Z</emma:literal>
                </emma:interpretation>
                <emma:interpretation id="interp2" emma:lang="en-US" emma:confidence="0">
                  <emma:literal>z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6139 3675 2838,'0'0'3870,"-17"-3"129,17 3-258,0 0-258,-9-22-1161,9 22-516,0-26-129,0 26-387,10-34-258,6 20-258,-7-9 0,13 7-258,-6-4 0,7 6-258,-2-2 129,4 5-129,0 2 0,2 6-129,-2 1 0,-1 2 0,0 2-129,-3 8 129,-1 6-129,-3 4 129,-6 3 0,-2 6 0,-7 3-129,-2 1 129,-6 3 129,-10 3-258,-7-2 129,-7 1-129,-4-4 0,-5-2 0,-2-2 0,-2-3 0,3-4-129,-1-4 129,3-1 0,4-4-129,8 0 258,4-5-258,5-3 129,17-6 0,-22 5 0,22-5 0,0 0 129,0 0-129,11 4 129,9-3 0,3 3 0,10 1 129,5-1-129,6 3 129,4-4-129,2 1 0,0-2 0,-2 3 0,-2-1 1,-5 1-130,-4 0 0,-5-1-130,-5 5-128,-7-7-387,3 15-774,-23-17-3096,0 0-387,16 0 0,-16 0-258</inkml:trace>
        </inkml:traceGroup>
        <inkml:traceGroup>
          <inkml:annotationXML>
            <emma:emma xmlns:emma="http://www.w3.org/2003/04/emma" version="1.0">
              <emma:interpretation id="{4C58FA32-DB0C-4E24-A366-F2A790384C88}" emma:medium="tactile" emma:mode="ink">
                <msink:context xmlns:msink="http://schemas.microsoft.com/ink/2010/main" type="inkWord" rotatedBoundingBox="9508,4495 11272,4444 11288,5012 9525,5063"/>
              </emma:interpretation>
              <emma:one-of disjunction-type="recognition" id="oneOf1">
                <emma:interpretation id="interp5" emma:lang="en-US" emma:confidence="0">
                  <emma:literal>xm</emma:literal>
                </emma:interpretation>
                <emma:interpretation id="interp6" emma:lang="en-US" emma:confidence="0">
                  <emma:literal>Xm</emma:literal>
                </emma:interpretation>
                <emma:interpretation id="interp7" emma:lang="en-US" emma:confidence="0">
                  <emma:literal>XM</emma:literal>
                </emma:interpretation>
                <emma:interpretation id="interp8" emma:lang="en-US" emma:confidence="0">
                  <emma:literal>Tim</emma:literal>
                </emma:interpretation>
                <emma:interpretation id="interp9" emma:lang="en-US" emma:confidence="0">
                  <emma:literal>aim</emma:literal>
                </emma:interpretation>
              </emma:one-of>
            </emma:emma>
          </inkml:annotationXML>
          <inkml:trace contextRef="#ctx0" brushRef="#br0" timeOffset="1279.2023">7303 3784 11739,'16'-20'4902,"10"20"-516,-8 9 258,2 13-2580,-20-22-645,46 30-645,-21-11-258,7 5-129,-2 0-258,-1 3 0,-3 0-258,-4-6-258,-1 2-129,-21-23-645,32 29-1935,-32-29-1419,20 1-129,-20-1-129,10-14-387</inkml:trace>
          <inkml:trace contextRef="#ctx0" brushRef="#br0" timeOffset="1528.8027">7657 3688 13416,'-4'-18'4773,"4"18"-129,0 0 0,0 0-2967,0 0-516,-19 20-387,1-3-129,4 10-387,-8 3 129,1 6-258,-2 1 0,1 2-258,5 8-258,-6-14-903,15 14-3225,-9-3-258,-1-3 0,2 0-387</inkml:trace>
          <inkml:trace contextRef="#ctx0" brushRef="#br0" timeOffset="2449.2043">8007 3667 10965,'9'-27'4773,"2"9"-258,-11 18 0,16 2-1935,-16-2-1161,25 16-516,-25-16-129,37 37-258,-16-14 0,8 8-258,-2-1 0,-1 4-129,-3-2 129,0-2-258,-3-5 0,-6-2 129,-1-7-258,-13-16 258,0 0-129,0 0-129,0 0 129,16-18 0,-16-5 0,3-7 0,-1-4-129,3-3 129,4-1 0,0 6 0,2 0-129,1 5 258,3 6-258,-1 5 129,4 5 0,1 8 0,2 3 0,-1 3 0,3 12 129,0 2-129,-1 7 129,-1 1-129,-3 1 129,-4 3-129,-2-1 129,-4-3-258,-1-2 129,-4-7-129,-3-16-129,6 21 129,-6-21 0,0 0 0,7-8 129,-2-10 0,2-7 0,2-4 0,3-4-129,3-6 129,2 1 0,3 3 129,0 1-258,3 7 258,0 2 0,2 11 0,0 7 129,0 7 0,-2 7 1,2 11-259,-4 7 0,2 5 0,-3 0 0,-1 6 0,-3 1 0,-2-1 0,-1-1 0,-4-1 0,0-2 0,-6-3 0,3 1 0,-6-12 0,7 14-1936,-7-32-2966,-9 28-258,9-28 0,-29 16-258</inkml:trace>
        </inkml:traceGroup>
      </inkml:traceGroup>
      <inkml:traceGroup>
        <inkml:annotationXML>
          <emma:emma xmlns:emma="http://www.w3.org/2003/04/emma" version="1.0">
            <emma:interpretation id="{590BB6D1-C9EF-4E66-BFAA-D4BB6F105014}" emma:medium="tactile" emma:mode="ink">
              <msink:context xmlns:msink="http://schemas.microsoft.com/ink/2010/main" type="line" rotatedBoundingBox="8663,5701 11254,5582 11291,6385 8700,6504"/>
            </emma:interpretation>
          </emma:emma>
        </inkml:annotationXML>
        <inkml:traceGroup>
          <inkml:annotationXML>
            <emma:emma xmlns:emma="http://www.w3.org/2003/04/emma" version="1.0">
              <emma:interpretation id="{6D3C4FC7-57D3-48C4-AA19-22AD8BBBC2DD}" emma:medium="tactile" emma:mode="ink">
                <msink:context xmlns:msink="http://schemas.microsoft.com/ink/2010/main" type="inkWord" rotatedBoundingBox="8663,5701 11254,5582 11291,6385 8700,6504"/>
              </emma:interpretation>
              <emma:one-of disjunction-type="recognition" id="oneOf2">
                <emma:interpretation id="interp10" emma:lang="en-US" emma:confidence="0.5">
                  <emma:literal>ROM</emma:literal>
                </emma:interpretation>
                <emma:interpretation id="interp11" emma:lang="en-US" emma:confidence="0">
                  <emma:literal>Rd M</emma:literal>
                </emma:interpretation>
                <emma:interpretation id="interp12" emma:lang="en-US" emma:confidence="0">
                  <emma:literal>RO M</emma:literal>
                </emma:interpretation>
                <emma:interpretation id="interp13" emma:lang="en-US" emma:confidence="0">
                  <emma:literal>Ro M</emma:literal>
                </emma:interpretation>
                <emma:interpretation id="interp14" emma:lang="en-US" emma:confidence="0">
                  <emma:literal>R0 M</emma:literal>
                </emma:interpretation>
              </emma:one-of>
            </emma:emma>
          </inkml:annotationXML>
          <inkml:trace contextRef="#ctx0" brushRef="#br0" timeOffset="4680.0082">6456 4860 10320,'7'-18'4773,"-7"18"-258,0 0-129,0-23-1677,0 23-903,0 0-774,0 0-387,11 9-258,-4 11-129,-2 3-129,4 9-129,0 7 129,4 7-129,-3 6 0,4 8 0,-1 4 129,1-1-129,-1-1 129,1-5-129,-2-4 0,1-8 0,-3-5 0,-1-11-129,-3-8 0,-6-21-129,5 31-129,-5-31 0,0 0-258,-11 0-258,11 0-645,-19-11-516,19 11-1032,-11-32-1290,4-6-387,3 1 129,-3-11-258</inkml:trace>
          <inkml:trace contextRef="#ctx0" brushRef="#br0" timeOffset="5288.4092">6477 4919 8127,'4'-43'4515,"0"20"129,6 7-387,8 7-1677,-4-14-645,18 16-774,-5-11-129,16 11-516,-1-4 0,10 8-129,1-1-258,2 4 129,-1 0-129,-6 9 0,-6 3-129,-8 3 129,-9 1-129,-7 3 129,-13 1-258,-5 3 0,-17-2-129,-8 1 0,-7 3-129,-6-6 0,-3 6-129,-5-11 0,7 6 129,0-11 0,7 3 129,2-6 0,8-1 129,4-2 0,18-3 129,-21 4 0,21-4 129,0 0 0,0 0 129,11 12 0,-11-12 129,35 18 0,-12-7 129,13 10 0,-2-1-129,10 10 0,3-3 0,6 8-129,0-1 0,8 3 0,-4-3-129,0 2 0,-4-6 0,-3-1-129,-8-8 129,-6-3-129,-7-4 0,-8-5 0,-21-9 0,21 10-258,-21-10-129,0 0-516,0 0-1419,0 0-2451,0 0 129,-18-3-258,18 3-387</inkml:trace>
          <inkml:trace contextRef="#ctx0" brushRef="#br0" timeOffset="5803.2102">7605 4969 9546,'-2'-27'4644,"2"27"-387,-24-9-258,6 9-1677,5 11-1290,-6 5-387,4 12-258,1 6-129,4 5-129,2 6 0,7 1 0,1 2-129,0-2 129,10 0-129,5-5 129,1-3-129,1-5 129,-1-8-129,4 0 258,-20-25-129,32 25 258,-32-25 0,27 4 129,-27-4-129,21-20 258,-12-8-129,3-4-129,-5-11 129,6-7-129,-8-9-129,2-3-128,-7-5-130,0 1 0,-9 4 0,-5 5 0,-4 5 0,-5 9 0,-2 11 0,-3 6 0,5 10 0,-4 1 0,11 15-775,-12-7-1289,28 7-2580,-27 13-258,20 3-129,3 7-387</inkml:trace>
          <inkml:trace contextRef="#ctx0" brushRef="#br0" timeOffset="6630.0117">8246 4832 12900,'-9'-20'4644,"9"20"-387,0 25 129,7 2-2967,-7-6-774,14 15-129,-7-3-129,11 8 0,-6-3-258,6-1 0,-4-5 129,1-4-129,-5-8 0,1-2 129,-11-18-129,0 0 0,0 0 0,0-16 0,-2-9 0,-7-4-129,-1-4 129,-3-5 0,2-1-129,1 0 129,3 0 0,-2 7-129,5 3 129,1 8 0,3 3 0,0 18-258,10-14 258,6 14-129,2 7 0,5 7 129,2 4-129,4 4 129,-1 2-129,2 1 129,2 2-129,-1 0 0,-1-4 0,0 0 0,-3-3 0,-1-6 129,-1-7-129,0-7 0,2 0 130,-4-18-130,2-5 0,3-9 0,-1-7 0,0-4 0,-1-1 0,-1 5 0,-7-1 0,0 12 0,-6 1 0,-3 9 0,-9 18 0,9-16 0,-9 16 0,0 0 0,11 13 0,-6 3 0,1 3 0,2 8 0,1 7 0,2 7 0,-2 3 0,2 8 0,-6-1 0,4 6 0,-4-1 0,-1 0 0,-1-6 0,1-2 0,-1-3 0,-3-11 0,6-1 0,-6-13 0,5 16-646,-5-36-4385,0 30-258,0-30 0,-14 12-258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41.7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26C1F7D-5E26-44F7-935F-A994DD70954F}" emma:medium="tactile" emma:mode="ink">
          <msink:context xmlns:msink="http://schemas.microsoft.com/ink/2010/main" type="inkDrawing" rotatedBoundingBox="1529,9209 4594,9191 4595,9249 1530,9267" shapeName="Other"/>
        </emma:interpretation>
      </emma:emma>
    </inkml:annotationXML>
    <inkml:trace contextRef="#ctx0" brushRef="#br0">44 39 8385,'-30'-12'4257,"30"12"258,-18-9-387,18 9-1677,0 0-903,0 0-387,0 0-258,12-11-258,11 11 0,1 0-258,15 7 129,2-3 0,12 5-129,4-2-129,14 0 129,0-2-129,11 1 0,7-3 0,11 1-129,3-4 129,7 0-129,-3 0 129,1 0-128,-5-6-130,-3 5 0,-9-6 0,-8 3 0,-6-1 0,-2 1 0,-6-1 0,-1 3 0,-4-2 0,0 3 0,-2-3 0,-3 2 0,-6 1 0,-2-1 0,-4 0 0,-3 0 0,-3 2 0,-5 0 0,-3 0 0,-4 0 0,-1-2 0,-1 2 0,-2 0 0,-2 0 0,0 0 0,2 0 0,2 0 0,1 0 0,1 0 0,1 0 0,0 0 0,0 0 0,-1 0 0,-2 0 0,-6 0 0,-1 2 0,-4 0 0,-16-2 0,26 9 0,-26-9 0,29 5 0,-12 1 0,3-3 0,5 1 0,0-1 0,3-1 0,1-2 0,-4 0 0,-4 2 0,-1-2 0,-20 0 0,23 0 0,-23 0 0,0 0 0,0 0 0,0 0 0,0 0-4645,0 0-644,0 0 129,0 0-258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44.1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CEBB50A-50AD-4CB3-BD1B-06BB3F1B039D}" emma:medium="tactile" emma:mode="ink">
          <msink:context xmlns:msink="http://schemas.microsoft.com/ink/2010/main" type="inkDrawing" rotatedBoundingBox="7847,4511 8042,4552 8018,4665 7823,4623" shapeName="Other"/>
        </emma:interpretation>
      </emma:emma>
    </inkml:annotationXML>
    <inkml:trace contextRef="#ctx0" brushRef="#br0">-24-4008 5805,'23'-12'5031,"-7"7"-774,-16 5 258,0 0-1419,16-6-903,-16 6-903,0 0-258,0 0-258,0 0-129,0 0-129,7 11 0,-7-11 129,0 0-258,18 12 129,-18-12-258,23 6 129,-23-6-129,25 0 0,-25 0-129,21-11 0,-21 11 1,14-20-130,-14 20 0,2-21 0,-2 21 0,-11-19 0,11 19 0,-30-9 0,11 9 0,-1 0 0,2 5 0,1 4 0,17-9-130,-20 21 130,20-21 0,-9 22 0,9-22 0,4 16 0,-4-16 130,23 7-130,-23-7 0,26 0 0,-26 0 0,27 0 0,-27 0 0,16-11 0,-16 11 0,0 0 0,0 0 0,0 0 0,14-18 0,-14 18 0,0 0 0,0 0 0,0 0 0,0 0 0,0 0 0,0 13 0,0-13 0,0 16 0,0-16 0,2 18 0,-2-18 0,14 16 0,-14-16 0,16 12 0,-16-12 0,16 2 0,-16-2 0,0 0 0,0 0 0,16-11 0,-16 11 0,0-21 0,0 21 0,0-27 0,0 27 0,-12-27 0,12 27 0,-18-21 0,18 21 0,-21-7 0,-1 0-1291,22 7-3611,-30 12-387,14 4 129,-2 9-129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57.6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49875DD1-CD93-4E94-A170-23FBE087578E}" emma:medium="tactile" emma:mode="ink">
          <msink:context xmlns:msink="http://schemas.microsoft.com/ink/2010/main" type="writingRegion" rotatedBoundingBox="1086,11023 20926,10689 21012,15810 1173,16144"/>
        </emma:interpretation>
      </emma:emma>
    </inkml:annotationXML>
    <inkml:traceGroup>
      <inkml:annotationXML>
        <emma:emma xmlns:emma="http://www.w3.org/2003/04/emma" version="1.0">
          <emma:interpretation id="{7CE089F7-37EE-4864-B1F1-C8C08F32F8D5}" emma:medium="tactile" emma:mode="ink">
            <msink:context xmlns:msink="http://schemas.microsoft.com/ink/2010/main" type="paragraph" rotatedBoundingBox="1144,10994 7640,10962 7644,11844 1148,118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61168D-162F-4040-B522-A55A624E0F4B}" emma:medium="tactile" emma:mode="ink">
              <msink:context xmlns:msink="http://schemas.microsoft.com/ink/2010/main" type="line" rotatedBoundingBox="1144,10994 7640,10962 7644,11844 1148,11876"/>
            </emma:interpretation>
          </emma:emma>
        </inkml:annotationXML>
        <inkml:traceGroup>
          <inkml:annotationXML>
            <emma:emma xmlns:emma="http://www.w3.org/2003/04/emma" version="1.0">
              <emma:interpretation id="{16A22A66-B6C5-413F-A472-EE30C37D2D48}" emma:medium="tactile" emma:mode="ink">
                <msink:context xmlns:msink="http://schemas.microsoft.com/ink/2010/main" type="inkWord" rotatedBoundingBox="1144,11020 3249,11010 3254,11866 1148,11876"/>
              </emma:interpretation>
              <emma:one-of disjunction-type="recognition" id="oneOf0">
                <emma:interpretation id="interp0" emma:lang="en-US" emma:confidence="0">
                  <emma:literal>R.</emma:literal>
                </emma:interpretation>
                <emma:interpretation id="interp1" emma:lang="en-US" emma:confidence="0">
                  <emma:literal>Re</emma:literal>
                </emma:interpretation>
                <emma:interpretation id="interp2" emma:lang="en-US" emma:confidence="0">
                  <emma:literal>R</emma:literal>
                </emma:interpretation>
                <emma:interpretation id="interp3" emma:lang="en-US" emma:confidence="0">
                  <emma:literal>R-</emma:literal>
                </emma:interpretation>
                <emma:interpretation id="interp4" emma:lang="en-US" emma:confidence="0">
                  <emma:literal>RI</emma:literal>
                </emma:interpretation>
              </emma:one-of>
            </emma:emma>
          </inkml:annotationXML>
          <inkml:trace contextRef="#ctx0" brushRef="#br0">23 91 12642,'-8'-50'5031,"5"34"-129,3 16 0,0 0-2322,-14-26-1161,14 26-516,0 0-515,0 0-388,0 21 0,7 4 0,-5 5 0,5 9 0,-4 9 0,3 7 0,-1 1 0,-3 4 0,1-3 0,-3 2 0,2-6 0,2-7 0,1-3 0,2-9 0,-2-6 0,2-8 0,-1-4 0,-6-16 0,0 0 0,0 0 0,18 9 0,-18-18-259,0 9-1547,-4-23-3096,4 0-258,-5-8 129,1 1-645</inkml:trace>
          <inkml:trace contextRef="#ctx0" brushRef="#br0" timeOffset="546.001">-1 29 11997,'11'-73'5031,"12"41"-516,2 7 258,-5-7-2580,29 23-903,-8-7-387,16 16-129,-7 0-258,0 14-129,-7 6-129,1 3-128,-10 2-130,-4 3 0,-9-1 0,-8 0 0,-11-1 0,-2-2 0,-15-3 0,-9-2 0,-12-1 0,-3-2 0,-6-3 0,-1-4 0,3-1 0,-3-4 0,11 1 0,4-3 0,8 2 0,7 1 0,16-5 0,-10 18 0,10-18 0,23 34 0,3-13 0,10 7 0,5-1 0,9 5 0,3 0 0,4 5 0,-2-1 0,-2 1 0,-3-1 0,-5 0 0,-4-4 0,-8-4 0,-6-3 0,-4-4 0,-23-21 0,25 25 0,-25-25 0,0 0 0,0 0 0,0 0 0,0 0 0,-21-7-904,21 7-4127,-32-19-258,14 10 129,2-6-387</inkml:trace>
          <inkml:trace contextRef="#ctx0" brushRef="#br0" timeOffset="1060.8019">1036 292 11352,'0'0'5289,"16"-11"-774,-16 11 258,17 2-2322,-17-2-1161,29 4-258,-6-4-516,18 3 258,2-3-387,19 0 1,7 0-388,11 0 0,6-5 0,6 0 0,-3-1 0,0 1 0,-9-2 0,-9 3 0,-12 4 0,-13 0 0,-12 0 0,-11 0 0,-23 0 0,20 0 0,-20 0 0,0 0 0,-11 2-4645,11-2-644,-32 5 129,12-3-516</inkml:trace>
        </inkml:traceGroup>
        <inkml:traceGroup>
          <inkml:annotationXML>
            <emma:emma xmlns:emma="http://www.w3.org/2003/04/emma" version="1.0">
              <emma:interpretation id="{1E636D58-66B0-4732-BCF9-125C459C0F3B}" emma:medium="tactile" emma:mode="ink">
                <msink:context xmlns:msink="http://schemas.microsoft.com/ink/2010/main" type="inkWord" rotatedBoundingBox="3736,10981 7640,10962 7643,11663 3739,11682"/>
              </emma:interpretation>
              <emma:one-of disjunction-type="recognition" id="oneOf1">
                <emma:interpretation id="interp5" emma:lang="en-US" emma:confidence="1">
                  <emma:literal>Reset</emma:literal>
                </emma:interpretation>
                <emma:interpretation id="interp6" emma:lang="en-US" emma:confidence="0">
                  <emma:literal>Resets</emma:literal>
                </emma:interpretation>
                <emma:interpretation id="interp7" emma:lang="en-US" emma:confidence="0">
                  <emma:literal>Resent</emma:literal>
                </emma:interpretation>
                <emma:interpretation id="interp8" emma:lang="en-US" emma:confidence="0">
                  <emma:literal>Rewet</emma:literal>
                </emma:interpretation>
                <emma:interpretation id="interp9" emma:lang="en-US" emma:confidence="0">
                  <emma:literal>Revet</emma:literal>
                </emma:interpretation>
              </emma:one-of>
            </emma:emma>
          </inkml:annotationXML>
          <inkml:trace contextRef="#ctx0" brushRef="#br1" timeOffset="3759.6065">2590-46 10449,'0'0'4773,"0"0"129,0 0-258,0 0-1677,0 0-1419,0 0-516,0 0-129,0 0-258,0 0-258,13 14 0,-13-14-257,0 0-130,9 18 0,-9-18 0,0 0 0,0 0 0,0 0 0,0 0 0,0 0 0,0 0 0,0 0 0,0 0 0,0 0 0,0 0 0,0 0 0,0 0 0,0 0 0,10-11 0,-10 11 0,0 0 0,7-23 0,-7 23 0,4-16 0,-4 16 0,0 0 0,0 0 0,0 0 0,0 0 0,0 0 0,11 25 0,-6-3 0,0 6 0,1 4 0,3 7 0,1 0 0,1 2 0,0 0 0,-1 0 0,-1-4 0,0 1 0,0-6 0,-2-4 0,-2-3 0,-3-7 0,0-2 0,-2-16 0,2 16 0,-2-16 0,0 0-775,-9-9-386,9 9-774,-7-25-2064,5 2-903,0-4-129,-1-5 0,3-1 0</inkml:trace>
          <inkml:trace contextRef="#ctx0" brushRef="#br1" timeOffset="4227.6075">2765 84 8385,'25'-93'4386,"-13"49"129,9 8-258,2 12-1032,-7-12-1161,16 23-645,-10-6-258,12 19-258,-8-4-258,8 8-129,-9 5 0,3 5-258,-4 2 0,-1 4-129,-7-3 1,-6 5-130,-4-3 0,-6-1 0,-6-2 0,-10 2 0,-9-2 0,-5-2 0,-7 2 0,-4-2 0,4-3-259,-4 0 1,5 1 129,4-3 0,7 0 0,6 0 129,19-9 0,-18 19 129,18-19 0,3 27 0,13-11 258,11 2-257,3 0-130,11 5 0,4-4 0,6 5 0,-3-7 0,6 5 0,-8-5 0,-2 1 0,-6-5 0,-8-1 0,-5-3 0,-9-2 0,-16-7 0,0 0 0,18 14 0,-18-14-1291,-13-3-3740,13 3-258,-21-6 0,21 6-387</inkml:trace>
          <inkml:trace contextRef="#ctx0" brushRef="#br1" timeOffset="4680.0082">3473 253 11610,'78'-11'5031,"-41"6"-387,2 0 0,-5 5-1806,-13-15-1677,13 10-129,-12-7-516,3 1 129,-25 11-516,24-27 388,-24 27-517,0-26 0,-10 13 0,-15 2 0,-5 4 0,-10 6 0,0 1 0,-5 0 0,1 10 0,5 6 0,5 4 0,7 5 0,9 1 0,13 3 0,5 1 0,12 4 0,11-6 0,13 3 0,9-7 0,4-2 0,6-4-130,-1-10-257,5 7-645,-15-15-3354,6 0-645,-6-4 129,-6-7-645</inkml:trace>
          <inkml:trace contextRef="#ctx0" brushRef="#br1" timeOffset="5194.8092">4321 134 11997,'16'-22'4902,"-16"22"-258,0 0 129,0 0-1290,-25-12-2580,25 12-387,-35 0-258,13 4-129,-1 1-129,4 2 0,3 2-129,16-9 129,-22 18 0,22-18 0,0 23 258,16-11-387,4 1 516,8 3-258,2-2 258,10 4-258,-3-2 1,2 3-130,-2-3 0,-3 4 0,-9-4 0,-3 0 0,-22-16 0,12 28 0,-12-28 0,-18 25 0,-7-16 0,-5-2 0,-4 0 0,-3-1 0,0-6 0,-1 0 0,3 0 0,1-6 0,7-3 0,-1 1 0,10-1 0,-3-6 0,21 15-2194,-16-10-2708,16 10-258,-11-16-129,11 16-258</inkml:trace>
          <inkml:trace contextRef="#ctx0" brushRef="#br1" timeOffset="5616.0099">4728 292 13545,'91'-7'5289,"-48"2"-129,-4-2-258,-3-9-1677,-3 12-2579,-8-5-646,-3 2 0,-22 7 0,19-18 0,-19 18 0,-11-19 0,-6 8 0,-10 2 0,-1 2 0,-4 3 0,0 4 0,-1 0 0,7 6 0,3 4 0,5 6 0,5 2 0,10 3 0,3 1 0,5-1 0,11 4 0,4-2 0,6 2 0,6-4 0,4-1 0,1-6 0,3-1 0,0-3-130,-6-10-515,9 4-645,-18-4-3354,7-14-387,-4-6 0,-1-1-258</inkml:trace>
          <inkml:trace contextRef="#ctx0" brushRef="#br1" timeOffset="6099.6108">5417-121 14835,'16'-69'5160,"-13"49"0,-3 20-129,0 0-2450,0 9-2581,6 22 0,-3 1 0,6 12 0,-4 4 0,6 9 0,-4 0 0,4 5 0,-4-3 0,0 0 0,-1-4 0,-1-7 0,4-4 0,-4-10 0,2-4 0,-7-30 0,7 31 0,-7-31-388,0 0-644,-3-25-129,3 7 0,-16-16-129,10 6 516,-11-8 258,2 2 258,-2 6 516,2-2 258,6 13 129,1-4 516,8 21 129,16-18-258,28 18 129,6-3-644,37 3-517,11-7 0,21 5 0,4-3 0,1 1 0,-6-1 0,-15-1 0,-20 3 0,-24 1 0,-23 2 0,-36 0 0,0 0 0,0 0-4774,-32 2-386,-9 1-258,-7 3-129</inkml:trace>
        </inkml:traceGroup>
      </inkml:traceGroup>
    </inkml:traceGroup>
    <inkml:traceGroup>
      <inkml:annotationXML>
        <emma:emma xmlns:emma="http://www.w3.org/2003/04/emma" version="1.0">
          <emma:interpretation id="{A5343A6C-0109-4B97-B414-1F0A1E29CBDB}" emma:medium="tactile" emma:mode="ink">
            <msink:context xmlns:msink="http://schemas.microsoft.com/ink/2010/main" type="paragraph" rotatedBoundingBox="1090,12405 6812,12130 6856,13050 1134,133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AC8D9C-8D5C-4A82-95AE-927BC5EAAF72}" emma:medium="tactile" emma:mode="ink">
              <msink:context xmlns:msink="http://schemas.microsoft.com/ink/2010/main" type="line" rotatedBoundingBox="1090,12405 6812,12130 6856,13050 1134,13325"/>
            </emma:interpretation>
          </emma:emma>
        </inkml:annotationXML>
        <inkml:traceGroup>
          <inkml:annotationXML>
            <emma:emma xmlns:emma="http://www.w3.org/2003/04/emma" version="1.0">
              <emma:interpretation id="{408E11B7-847D-41D6-BE31-A1F69B03896C}" emma:medium="tactile" emma:mode="ink">
                <msink:context xmlns:msink="http://schemas.microsoft.com/ink/2010/main" type="inkWord" rotatedBoundingBox="1090,12405 6812,12130 6856,13050 1134,13325"/>
              </emma:interpretation>
              <emma:one-of disjunction-type="recognition" id="oneOf2">
                <emma:interpretation id="interp10" emma:lang="en-US" emma:confidence="0">
                  <emma:literal>S-Set</emma:literal>
                </emma:interpretation>
                <emma:interpretation id="interp11" emma:lang="en-US" emma:confidence="0">
                  <emma:literal>S. set</emma:literal>
                </emma:interpretation>
                <emma:interpretation id="interp12" emma:lang="en-US" emma:confidence="0">
                  <emma:literal>5 set</emma:literal>
                </emma:interpretation>
                <emma:interpretation id="interp13" emma:lang="en-US" emma:confidence="0">
                  <emma:literal>S-set</emma:literal>
                </emma:interpretation>
                <emma:interpretation id="interp14" emma:lang="en-US" emma:confidence="0">
                  <emma:literal>S set</emma:literal>
                </emma:interpretation>
              </emma:one-of>
            </emma:emma>
          </inkml:annotationXML>
          <inkml:trace contextRef="#ctx0" brushRef="#br1" timeOffset="12511.222">3508 1233 11352,'46'-32'4773,"-35"14"-129,-11 18 0,18-16-2709,-31-2-774,13 18-387,-46-10-258,14 10-258,-9 0-258,-3 5 129,-2 8-258,-1 1 129,6 4-129,6-1 129,6-1-129,8 2 129,9-2 0,8 0-129,4-16 258,11 27 0,10-15 129,9 4-258,6-1 387,8 2-387,4-1 387,11 4-387,0 1 387,3 4-387,-3-2 129,-2 6 0,-8-3 0,-4 3 0,-10-1 0,-10 3 129,-10-5-129,-12-1 0,-3-2 130,-12 0-259,-17-5 0,-6-4 0,-8-3 0,-5-4 0,-4-7 0,-1 0 0,-2-5 0,3-8 0,6-3 0,5-1 0,6-1 0,4-2 0,5 4 0,4-1 0,22 17 0,-25-29-517,25 29-644,-14-21-1290,14 21-2580,0 0-129,14-18 0,6 16-129</inkml:trace>
          <inkml:trace contextRef="#ctx0" brushRef="#br1" timeOffset="12979.2228">4165 1589 12255,'53'-9'5031,"-26"4"-387,1 1 258,-1 4-3096,-9-9-645,15 7-516,-10-7 0,4 4-258,-7-6 0,-1 3-129,-19 8 0,22-25 0,-22 25-128,0-29-130,-11 13 0,-12 4 0,-4-1 0,-5 4-130,-2 6 130,-3 1-258,3 2 129,0 7 0,6 7 0,5 2 0,5 6 0,6 1 0,6 2 0,6 3 129,2-1 0,12 1 0,8 1 0,6-1 0,4 3-129,-2-8-129,9 2-387,-12-17-903,16 9-2322,-11-12-1032,-4-5-129,4 0-129,-1-16-258</inkml:trace>
          <inkml:trace contextRef="#ctx0" brushRef="#br1" timeOffset="13556.4239">4848 1512 13803,'19'-9'5160,"6"8"-387,9 1 0,-2-2-3096,32 2-516,-4 0-387,20 0-128,0-4-646,8 3 0,-7-1 0,-2 0 0,-13 0 0,-11 2 0,-16 0 0,-14 0 0,-9 0 0,-16 0-1549,-13 0-3482,-5 0-129,-3 2-258,-4 3-258</inkml:trace>
          <inkml:trace contextRef="#ctx0" brushRef="#br1" timeOffset="13291.2234">4963 1171 11739,'0'-93'5031,"0"58"0,-9 10 0,9 25-2193,-19-30-1032,19 30-645,0 0-1031,0 19-130,5 8 0,6 12 0,-1 7 0,3 11 0,1 4 0,-1 3 0,-1 5 0,0 0 0,-3 1 0,0-4 0,-2-2 0,-3-4 0,-1-3 0,-3-12 0,2 4 0,-9-33-2194,2 9-2966,5-25-129,-18 14-129,18-14-258</inkml:trace>
          <inkml:trace contextRef="#ctx0" brushRef="#br0" timeOffset="9110.416">513 1409 12771,'14'-26'5289,"-9"-3"-516,-5 29 387,-5-41-2967,5 41-1161,-30-14-516,8 12 129,-8 2-387,-5 0-128,-3 5-130,-5 8 0,-1 3 0,0 2-130,1 1 260,2 3-389,5-3 259,8 1-129,3-1 129,7 1-129,9-2 129,6-2 0,3-16 0,7 28 129,11-15-129,12-1 0,7 0 129,10 3 0,4-3 1,8 2-130,5 1 0,2 2 0,-2 3 0,-4 5 0,-6 0 0,-6 5 0,-8 0 0,-8 4 0,-10 2 0,-8 1 0,-7 0 0,-7-1 0,-7-4 0,-11 0 0,-10-5 0,-4-4 0,-6-5 0,-8-10 0,-5-4 0,-3-4 0,-3-5 0,2-8 0,-2-5 0,4-1 0,0-4 0,6 1 0,3-2 0,6 4 0,8 0 0,4 6 0,8 2 0,2-4 0,16 16 0,-16-15-3613,16 15-1547,9-1 0,10 1-387,4 0-258</inkml:trace>
          <inkml:trace contextRef="#ctx0" brushRef="#br0" timeOffset="9703.2171">1249 1624 10836,'-16'-5'4773,"16"5"0,0 0-129,-25-11-2451,25 11-645,0 0-387,36 2-387,-10-2-129,24 6 0,4-6-129,19 5-257,7-5-259,12 3 0,2-3 0,6 0 0,-8 0 0,-4 0 0,-12 0 0,-10 0 0,-14 2 0,-13-2 0,-13 0 0,-10 2 0,-16-2 0,0 0 0,0 0 0,-25 0-1420,2 2-3740,0 0-129,0 3-258,-4-2-258</inkml:trace>
        </inkml:traceGroup>
      </inkml:traceGroup>
    </inkml:traceGroup>
    <inkml:traceGroup>
      <inkml:annotationXML>
        <emma:emma xmlns:emma="http://www.w3.org/2003/04/emma" version="1.0">
          <emma:interpretation id="{CC87F9CB-14FD-42BA-A725-726DF1CE2FB2}" emma:medium="tactile" emma:mode="ink">
            <msink:context xmlns:msink="http://schemas.microsoft.com/ink/2010/main" type="paragraph" rotatedBoundingBox="1217,13974 20976,13641 21012,15810 1254,161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CF5849-BBCB-4290-B7C5-503EF942FC96}" emma:medium="tactile" emma:mode="ink">
              <msink:context xmlns:msink="http://schemas.microsoft.com/ink/2010/main" type="line" rotatedBoundingBox="1217,13974 20976,13641 21012,15810 1254,16143"/>
            </emma:interpretation>
          </emma:emma>
        </inkml:annotationXML>
        <inkml:traceGroup>
          <inkml:annotationXML>
            <emma:emma xmlns:emma="http://www.w3.org/2003/04/emma" version="1.0">
              <emma:interpretation id="{3704A42D-8F86-462A-B8D5-9D6999B734E9}" emma:medium="tactile" emma:mode="ink">
                <msink:context xmlns:msink="http://schemas.microsoft.com/ink/2010/main" type="inkWord" rotatedBoundingBox="1218,14042 3684,14001 3714,15824 1249,15866"/>
              </emma:interpretation>
              <emma:one-of disjunction-type="recognition" id="oneOf3">
                <emma:interpretation id="interp15" emma:lang="en-US" emma:confidence="1">
                  <emma:literal>Logic</emma:literal>
                </emma:interpretation>
                <emma:interpretation id="interp16" emma:lang="en-US" emma:confidence="0">
                  <emma:literal>logic</emma:literal>
                </emma:interpretation>
                <emma:interpretation id="interp17" emma:lang="en-US" emma:confidence="0">
                  <emma:literal>Logia</emma:literal>
                </emma:interpretation>
                <emma:interpretation id="interp18" emma:lang="en-US" emma:confidence="0">
                  <emma:literal>Login</emma:literal>
                </emma:interpretation>
                <emma:interpretation id="interp19" emma:lang="en-US" emma:confidence="0">
                  <emma:literal>logia</emma:literal>
                </emma:interpretation>
              </emma:one-of>
            </emma:emma>
          </inkml:annotationXML>
          <inkml:trace contextRef="#ctx0" brushRef="#br2" timeOffset="76596.1346">107 2902 4644,'5'-18'4128,"-5"18"0,0 0 258,0-20-1677,0 20-645,0 0-258,0 0-258,0 0-387,0 0-258,0 0-258,0 0-129,0 0 0,-7 9-129,7 9 0,0 14-129,0 2-129,2 14 129,-2 3-129,0 6 0,0 2 0,0 0-129,0-2 129,-3-6-129,-1-5 129,0-6-129,1-5 129,1-5-129,0-5 0,1-3 129,-1-5-129,2-17 0,-2 27 0,2-27 0,0 18 0,0-18-129,0 0 129,21 14 0,-21-14 0,34 4 0,-11-4 0,6 0 0,3 0 129,5-2 0,4-3-129,2-1-129,-1 3 0,-1-3 0,4 6-387,-11-9-516,10 9-1290,-12 0-2580,-2 0 387,-1-1-645,-8-3 258</inkml:trace>
          <inkml:trace contextRef="#ctx0" brushRef="#br2" timeOffset="77064.1354">812 3385 8514,'-8'-39'4386,"-9"11"129,17 28-387,-22-2-1806,3-1-774,19 3-645,-29 17-387,17 3-129,-4 1-258,5 6 0,0 0 0,6 3-129,2-2 129,3-1-129,1-2 129,10 0 0,0-7 0,6 1-129,1-6 129,4-3 0,-5-6 258,8-1 0,-5-3 0,3-5 0,-5-11 129,5 0 0,-7-9-129,0 0 0,-5-9-129,-4-1 0,-6-4-129,-1 0 0,-5-1 0,-7 5-129,-6 1-129,-3 4 0,-1 10-258,-3 2 0,6 18-387,-10-7-645,19 18-1419,-8 1-2064,4 6 258,1 5-516,4-1 0</inkml:trace>
          <inkml:trace contextRef="#ctx0" brushRef="#br2" timeOffset="77890.9366">1288 3279 10191,'0'-23'4644,"-10"-8"-129,10 31-258,-16-5-2064,-9-2-1161,25 7-258,-34 9-258,18 9-258,-4 1-129,6 6 0,0 0 0,3 3-129,4 3 0,5-1 129,2-3-129,0-3 0,9 1 129,4-5-129,3-2 129,3-4-129,1-3 129,3-6 0,0-3-129,0-2 129,-2-7 0,3-6-129,-3-5 129,-3-1 0,-2-8-129,0 2 0,-4 0 129,-1 0 0,-2 6-129,-9 19 129,9-27-129,-9 27 0,0 0 0,0 0 0,0 0 0,7 23 0,-7 2-129,3 9 129,-1 5 0,3 11 0,1 5 0,1 6 0,0 4 0,2 8 129,0 7-129,0 6 129,-2 1-129,3 4 258,-1-4-129,0-2 0,-2-3 0,1-9 0,-5-11 0,2-8 0,-1-14 0,-2-6 129,-2-11-129,0-7 129,0-16-129,-23 0 0,3-5 0,-3-13 1,-9-8-130,-4-6 0,-3-9 0,-3-4 0,-1-6 0,2-6 0,4 0 0,1-4-259,8 6 130,3 2 0,9 7-129,0 3-129,8 13 0,0-1-258,8 14-258,0-12-516,26 17-1806,-4-10-1548,8-1-258,7 0 0,2-7-387</inkml:trace>
          <inkml:trace contextRef="#ctx0" brushRef="#br2" timeOffset="78234.1375">1744 3380 10449,'0'0'4773,"0"0"-129,0 0-258,10 11-2064,-3 10-1419,-5-3-387,7 10 0,-5-3-258,3 2-129,0 0-387,-4-8-258,8 8-903,-11-27-2451,0 25-645,0-25-129,0 0-258,0 0-387</inkml:trace>
          <inkml:trace contextRef="#ctx0" brushRef="#br2" timeOffset="78405.7377">1772 3215 10707,'-5'-105'4515,"5"66"-129,-7 1-387,0 13-2580,7 25-1032,0 0-774,0 0-2064,-6 22-1419,8 11-645,2-4 0,12 15-258</inkml:trace>
          <inkml:trace contextRef="#ctx0" brushRef="#br2" timeOffset="78780.1384">2224 3352 11868,'3'-22'4773,"1"-4"-258,-4 26-129,0 0-2709,-20-6-774,20 6-258,-35 16-387,17 4 0,-3 3-258,1 4 129,1 3-129,1 2 129,2 2-129,5 0 0,6-2 0,3 0-129,2-6 258,7-1-129,9-4 129,9-4-129,7-9 129,5-2 0,8-4-129,3-2-129,9 0-387,-11-11-774,18 4-3354,-14 0 0,-7-2-387,-8 3-129</inkml:trace>
        </inkml:traceGroup>
        <inkml:traceGroup>
          <inkml:annotationXML>
            <emma:emma xmlns:emma="http://www.w3.org/2003/04/emma" version="1.0">
              <emma:interpretation id="{878E6E5B-919D-4A88-AD39-96A26E45DB6D}" emma:medium="tactile" emma:mode="ink">
                <msink:context xmlns:msink="http://schemas.microsoft.com/ink/2010/main" type="inkWord" rotatedBoundingBox="4222,13924 9223,13839 9260,16008 4258,16092"/>
              </emma:interpretation>
              <emma:one-of disjunction-type="recognition" id="oneOf4">
                <emma:interpretation id="interp20" emma:lang="en-US" emma:confidence="1">
                  <emma:literal>Diagram</emma:literal>
                </emma:interpretation>
                <emma:interpretation id="interp21" emma:lang="en-US" emma:confidence="0">
                  <emma:literal>Diagrams</emma:literal>
                </emma:interpretation>
                <emma:interpretation id="interp22" emma:lang="en-US" emma:confidence="0">
                  <emma:literal>Diagramed</emma:literal>
                </emma:interpretation>
                <emma:interpretation id="interp23" emma:lang="en-US" emma:confidence="0">
                  <emma:literal>Diagrammed</emma:literal>
                </emma:interpretation>
                <emma:interpretation id="interp24" emma:lang="en-US" emma:confidence="0">
                  <emma:literal>Dingmans</emma:literal>
                </emma:interpretation>
              </emma:one-of>
            </emma:emma>
          </inkml:annotationXML>
          <inkml:trace contextRef="#ctx0" brushRef="#br2" timeOffset="79825.3403">3145 2807 8127,'23'-28'4773,"2"23"0,0-3-387,9-2-1161,12 13-1419,-8-3-516,17 15-516,-4-1-258,13 9-258,-3 2 129,5 9-129,-2 1-258,-2 8 129,-5 1 0,-6 3-129,-6-1 0,-11 0 0,-9 0 0,-6-3 129,-10-4-129,-5 0 0,-4-5 129,-18 0 0,-11-2-129,-10-5 129,-9-1-129,-10-3 0,-8-3 0,-9-6-129,0 0 0,-5-6-129,7-3 0,0-5 0,9 0 0,7-2-129,11-3-129,2-13-645,21 11-1290,3-7-2322,2-4 387,18 18-645,-10-30-129</inkml:trace>
          <inkml:trace contextRef="#ctx0" brushRef="#br2" timeOffset="79388.5395">3361 2891 11739,'5'-32'4902,"-5"32"-387,0 0 129,0 0-2709,0 12-774,0 19-516,0 4 0,2 13-129,-2 2-258,5 9 129,0-1-258,4 1 0,2-2-129,0-5 0,1-6 0,2-7 0,-1-5-129,-1-9-129,1-4 0,-13-21-129,14 27-129,-14-27-645,0 0-1290,0 0-2451,0-13 387,-9-4-516,-11-14 0</inkml:trace>
          <inkml:trace contextRef="#ctx0" brushRef="#br2" timeOffset="80324.5411">4234 3117 6063,'0'0'4386,"0"0"-258,0 0-258,0 0-1419,0 0-903,0 0-129,14 11-387,-14-11-258,11 37-129,-9-18 0,8 17-129,-6-4 0,3 9-129,-2-4-129,1 4-129,-3-5 0,3-1 0,-1-4-129,-2-8-129,5 0-258,-8-23-387,10 27-903,-10-27-2709,0 0 0,0 0-516,-2-24 258</inkml:trace>
          <inkml:trace contextRef="#ctx0" brushRef="#br2" timeOffset="80511.7414">4277 2864 9546,'-2'-90'4644,"-2"58"-387,4 16 0,0 16-2193,0 0-1032,0 0-903,0 0-645,14 10-2193,-6 6-1548,8 13 129,-6-4-516,10 15-258</inkml:trace>
          <inkml:trace contextRef="#ctx0" brushRef="#br2" timeOffset="82024.9438">5025 3330 8901,'15'-28'4644,"-15"28"0,0-38-129,-18 12-1806,18 26-903,-37-36-516,15 26-258,-15-6-387,5 14-129,-9-2-129,5 6-129,-3 9-129,4 8 0,3 3 0,3 4 0,4 1-129,6 1 129,4 3-129,8-5 0,6 3 0,1-1 0,5-3 0,9 0 0,6-4 0,1-1 0,4-8 0,2 1 0,-1-6 0,1-5-129,1-2 129,-1-2 0,0-10 129,-2-6-129,-2-2 129,0-1 0,-3-4 0,-3 0 0,-2-2 0,-1 4 1,-2 5-130,-3 2 0,-9 16 0,18-19 0,-18 19 0,21-2 0,-21 2 0,25 13 0,-9 1 0,4 5 0,1-1 0,2 2 0,2-1 0,0-3 0,0-5 0,2-4 0,1-7 0,2 0 0,4-7 0,0-11 0,1-5 0,1-7 0,-2-2 0,-4-6 0,-7-1 0,-5-2 0,-9 4 0,-9 3 0,0 8 0,-14 6 0,-6 9 0,-3 11 0,-4 2 0,2 18 0,0 3 0,2 5 0,6 4-130,1 2 130,5 2 0,4-4 0,5 0-258,0-7 129,2 1 0,6-3-129,2-1 129,-8-22-129,25 23 129,-25-23 0,31 0 129,-12-2 0,-1-14 0,2-7 0,-1-6 129,1-3 0,-3-1-129,1 2 129,-2 3-129,-3 5 129,-3 7-129,-10 16 0,0 0 0,16 7 0,-12 20-129,-2 12 258,3 5-258,0 11 129,2 6 0,4 10 129,2 5 0,1 15 129,0 5 0,2 18 0,-3 2-128,1 8-130,-5-1 0,0 1 0,-6-8 0,-1-13 0,-2-16 0,-2-19 0,-7-16 0,2-17 0,-7-17 0,-6-16 0,-3-9 0,-4-20 0,-6-16 0,-6-10 0,-6-13 0,-5-12 0,0-9 0,-1-4 0,5 0 0,3-1 0,11 10 0,5-7 0,24 23-1807,3-7-3224,12 13-258,15 1-129,10 7 0</inkml:trace>
          <inkml:trace contextRef="#ctx0" brushRef="#br2" timeOffset="82851.7456">6011 3521 11739,'46'0'4644,"-24"-4"0,-3-3 0,10 5-2580,-21-19-774,14 8-258,-13-10-387,5 4-129,-9-10-129,-1 1-129,-4-2-129,-4 1-129,-6 2-129,-8 1-129,-4 6 0,-4 2-129,1 9-129,-5-1-129,8 10 0,-6-4-129,28 4-129,-36 0 258,36 0-129,0 0 258,0 0 258,0 16 0,0-16 387,29 2 258,-12-2 129,15 0 129,-8-4 0,9 4 129,-9-10-129,8 8 129,-9-10-258,7 8 129,-9-5-129,2 6-129,-5-6 0,4 7 0,-6 0-129,1 2-128,-17 0-130,29 11 0,-29-11 0,26 28 0,-15-6 0,-2 1 0,-2 5 0,-2 2 0,-1 8 0,-4-6-130,4 5-386,-4-7-387,0 11-258,-4-19-1161,4 6-2580,0-5 129,0-5-387,0-2 129</inkml:trace>
          <inkml:trace contextRef="#ctx0" brushRef="#br2" timeOffset="83413.3464">6778 3353 5160,'26'-51'4386,"-24"24"258,3 9-516,-5 2-774,-7-9-903,7 25-645,-23-24-516,23 24-516,-28-13-129,28 13-258,-31 0-129,31 0 0,-30 16 0,20 2-129,-1 1-129,2 5 129,2 1-129,5 1 0,0 3 129,2-3-129,0-1 0,6-3 0,1 1 0,0-6-129,4-1 129,-11-16-129,21 20 129,-21-20 0,23 4 129,-23-4 0,28-7 129,-8-6 129,-2-8 0,7-1 0,-6-6 0,8 3 0,-4 2-129,0 3-128,-3 3-130,-1 6 0,-1 7 0,2 4 0,-3 15 0,-1 6 0,2 0 0,0 4 0,5 7-130,-3-9-386,5 7-129,-25-30-387,46 38-516,-46-38-1677,34 3-1548,-8-3 0,-4-5 0,3-6-516</inkml:trace>
          <inkml:trace contextRef="#ctx0" brushRef="#br2" timeOffset="83943.7472">7345 3336 12771,'0'0'4773,"21"-7"-258,-5 7-258,9 12-2580,-25-12-387,41 25-516,-23-13-129,3 6-258,-5-2-129,-16-16-258,25 32-129,-25-32 0,11 21-129,-11-21 129,0 0-129,0 0 258,0 0 0,11-16 129,-6-7 0,6-2 129,-3-3 0,5 3 0,-4 0 0,3 9 0,-12 16-129,18-12-129,-18 12 129,18 12 0,-13 6-129,2 3 0,0 4 0,1 0 129,0-2-258,-2-1 129,3-5-129,-9-17 129,17 22-129,-17-22 0,29 0 129,-10-6 0,5-10 129,2-3-129,3-8 258,3 0 0,-2-1-128,0 5-130,-5 2 0,-2 6 0,-5 6 0,0 9 0,-18 0 0,25 22 0,-16 4 0,-2 3 0,0 5 0,-4-2 0,17 12-3355,-18-10-1289,0-4-645,-1-5 0,1-9-516</inkml:trace>
        </inkml:traceGroup>
        <inkml:traceGroup>
          <inkml:annotationXML>
            <emma:emma xmlns:emma="http://www.w3.org/2003/04/emma" version="1.0">
              <emma:interpretation id="{83F9C09A-8ADE-41B5-B095-CF3AC78D6964}" emma:medium="tactile" emma:mode="ink">
                <msink:context xmlns:msink="http://schemas.microsoft.com/ink/2010/main" type="inkWord" rotatedBoundingBox="12830,13850 16600,13787 16620,14954 12850,15018"/>
              </emma:interpretation>
              <emma:one-of disjunction-type="recognition" id="oneOf5">
                <emma:interpretation id="interp25" emma:lang="en-US" emma:confidence="1">
                  <emma:literal>Truth</emma:literal>
                </emma:interpretation>
                <emma:interpretation id="interp26" emma:lang="en-US" emma:confidence="0">
                  <emma:literal>Ten t h</emma:literal>
                </emma:interpretation>
                <emma:interpretation id="interp27" emma:lang="en-US" emma:confidence="0">
                  <emma:literal>Tent h</emma:literal>
                </emma:interpretation>
                <emma:interpretation id="interp28" emma:lang="en-US" emma:confidence="0">
                  <emma:literal>Ten th</emma:literal>
                </emma:interpretation>
                <emma:interpretation id="interp29" emma:lang="en-US" emma:confidence="0">
                  <emma:literal>Ton t h</emma:literal>
                </emma:interpretation>
              </emma:one-of>
            </emma:emma>
          </inkml:annotationXML>
          <inkml:trace contextRef="#ctx0" brushRef="#br2" timeOffset="169400.6976">11765 2814 5031,'-37'-24'3999,"12"6"-516,25 18 129,0 0-1290,-18-9-645,18 9-516,0 0-129,13 0 0,-13 0-129,42 5 0,-10-5-129,24 7 129,-1-7 0,25 4-129,2-4-258,15 0 0,5-2-129,8 0-129,0-7 0,2 6-129,-8-4 0,-12 3 0,-10 1-129,-15 1 0,-11 2-129,-19-2-258,-9 2-258,-28 0-774,18 4-2709,-18-4-387,-18 7-258,-5-5-129</inkml:trace>
          <inkml:trace contextRef="#ctx0" brushRef="#br2" timeOffset="169759.4982">12438 2818 12384,'-9'39'4644,"5"-14"-258,4 4-258,0 19-2580,0 0-387,0 19-258,0 1-258,0 8-129,0 3-129,0 4-258,-2-5 0,2-3 0,-1-11-129,1-7 0,-2-11 129,2-7-258,0-8 258,0-10-258,2-3-129,-2-18-258,7 19-774,-7-19-2967,0 0-516,0 0 0,-11-3-129</inkml:trace>
          <inkml:trace contextRef="#ctx0" brushRef="#br2" timeOffset="170539.4993">12888 3588 5289,'28'4'4257,"-1"-1"-129,-27-3 129,25 0-903,-4 0-1161,-21 0-516,36-9-516,-24-8-258,9 6-258,-8-10-129,1 1-258,-7-5-129,-3-3-129,-4 3-258,-6-7-129,-4 10-258,-17-6-258,8 12 0,-17-7-387,13 14 129,-16-5-129,14 14 258,-9-7 0,14 7 258,-1 0 0,21 0 516,-19 5 258,19-5 387,0 0 516,12 4 0,16 3 258,-10-9 129,21 2 258,-12-11 0,19 9-258,-12-12-258,12 9-129,-10-9-129,7 6-258,-10 1 0,3 4-129,-8 1 0,1 2-129,-6 0-129,-2 11 0,-3-1 0,2 6-129,-4 0 0,0 6 129,-2 3-258,-2 0 129,1 1-129,-8 1-258,4 7-258,-9-13-774,7 13-1935,-7-11-1548,0-2 258,0-3-516,0-18-258</inkml:trace>
          <inkml:trace contextRef="#ctx0" brushRef="#br2" timeOffset="171038.7005">13724 3304 9030,'3'-20'4386,"15"15"129,-18 5-387,12 19-1032,-12-19-1935,6 41-258,-6-19-258,7 6-258,-5-3-129,3 2-129,-1-4 0,1 0 0,-1-4-258,3-3 129,0 0 0,-7-16-129,16 18 129,-16-18-129,18 2 129,-18-2 0,23-11 129,-9-5 0,-2-3 129,8-4 0,-4-8 129,7 5 0,-5-5 0,7 8-129,-7-2 129,3 8-258,-3 6 0,1 9 0,-3 2 0,-16 0-129,29 34 129,-15-9-129,0 5 0,2 0 0,2 1-129,-4-5-129,6 1 0,-2-9-258,3 1-129,-21-19-516,44 15-1419,-26-15-2193,0-8 387,3-11-516,-1-8 0</inkml:trace>
          <inkml:trace contextRef="#ctx0" brushRef="#br2" timeOffset="171537.9013">14378 3321 7998,'-1'-28'4257,"1"28"0,21-5-258,2-1-1806,11 8-903,-4-2-258,13 4-387,-2-4-258,7 0-258,3-4-258,-3-12-387,9 7-1032,-16-19-1419,0-4-903,0-6-645,-11-10 129,-1 0-387</inkml:trace>
          <inkml:trace contextRef="#ctx0" brushRef="#br2" timeOffset="171335.101">14647 2822 13416,'-4'-68'4773,"-6"47"-129,10 21-129,-27-15-2580,27 15-774,-2 22-516,2 8 0,0 6-129,2 15-129,0 10-257,1 10-130,-1 3 0,0 5 0,0 1 0,-1-2 0,3-3 0,0-15 0,-1-5 0,-3-12 0,5-7 0,-5-13-775,4 2-644,-13-24-2580,9-1-903,-16 0 0,16 0-258,-28-23-645</inkml:trace>
          <inkml:trace contextRef="#ctx0" brushRef="#br2" timeOffset="171943.502">14992 2763 8385,'-2'-93'4644,"-7"61"-129,8 11-129,1 21-1419,0 0-1032,-4 16-645,-5 9-387,9 19-258,0 4-129,2 16 129,0 4-258,5 9-129,-2-1 0,4 2 0,-4-3-129,2-4-129,1-5 0,-3-13 0,0-10 0,-1-11 0,-2-9 0,-2-23-129,8 18 129,-8-18 0,0 0 0,25-21 0,-10 1 0,1-3 0,3-4 0,1 1 0,-1 1 0,-1 3 129,0 5-129,0 6 0,-2 6 129,0 5-129,1 3 0,1 13 129,4 2-129,-3 5-129,4 4-129,-3-2-258,5 5-387,-25-30-903,35 39-2838,-17-19-258,0-1-129,0-3-258</inkml:trace>
        </inkml:traceGroup>
        <inkml:traceGroup>
          <inkml:annotationXML>
            <emma:emma xmlns:emma="http://www.w3.org/2003/04/emma" version="1.0">
              <emma:interpretation id="{8FB7848C-FD4C-4CED-BDC1-0956AB774B42}" emma:medium="tactile" emma:mode="ink">
                <msink:context xmlns:msink="http://schemas.microsoft.com/ink/2010/main" type="inkWord" rotatedBoundingBox="17305,13743 20976,13681 20995,14800 17324,14862"/>
              </emma:interpretation>
              <emma:one-of disjunction-type="recognition" id="oneOf6">
                <emma:interpretation id="interp30" emma:lang="en-US" emma:confidence="1">
                  <emma:literal>Table</emma:literal>
                </emma:interpretation>
                <emma:interpretation id="interp31" emma:lang="en-US" emma:confidence="1">
                  <emma:literal>T able</emma:literal>
                </emma:interpretation>
                <emma:interpretation id="interp32" emma:lang="en-US" emma:confidence="0">
                  <emma:literal>Tabl e</emma:literal>
                </emma:interpretation>
                <emma:interpretation id="interp33" emma:lang="en-US" emma:confidence="0">
                  <emma:literal>Tabb e</emma:literal>
                </emma:interpretation>
                <emma:interpretation id="interp34" emma:lang="en-US" emma:confidence="0">
                  <emma:literal>Tab/ e</emma:literal>
                </emma:interpretation>
              </emma:one-of>
            </emma:emma>
          </inkml:annotationXML>
          <inkml:trace contextRef="#ctx0" brushRef="#br2" timeOffset="172629.9033">16187 2718 7224,'-26'0'4515,"26"0"-129,12 4 129,25 7-2322,-8-11-387,31 7-129,-8-7-258,28 3-387,-4-3-387,15 4-129,-4-4-129,8 0-129,-8 0-129,-4 0 0,-10 0-129,-10 0-129,-8 0-129,-21-2-516,1 6-903,-35-4-2967,0 0-258,0 0 0,-23 3-387</inkml:trace>
          <inkml:trace contextRef="#ctx0" brushRef="#br2" timeOffset="172910.7037">16840 2782 11739,'0'16'4773,"0"22"-387,-2-13 129,-10 3-3225,12 24-258,-4-2-258,4 12-258,-5 0-258,5 7 0,-2-3-129,2 2 129,0-9-258,7-4 0,2-9 0,2-9 0,3-3-258,-1-11-387,10 4-903,-13-11-3096,6-9 129,6-2-387,-3-5-129</inkml:trace>
          <inkml:trace contextRef="#ctx0" brushRef="#br2" timeOffset="174033.9057">17569 3229 8514,'24'-37'4386,"-24"37"129,7-31-387,-7 14-1806,0 17-1032,-22-11-645,5 11-129,-10 2-129,-2 12-129,-4 2 0,1 9-129,-2 3 0,5 6 0,6-2 0,4 4 0,6-4-129,8-2 129,5-3-129,2-3 129,8-2 0,6-4-129,0-2 129,4-4 0,-1-5-129,3-3 129,-3-4-129,1 0 129,-2-11 0,-1-3-129,1-8 129,2-1 129,-4-7-129,3 2 129,-4-1 0,2 4 0,-2 2 0,-15 23-129,26-25 129,-26 25-129,25 0-129,-12 16 129,-3 6-129,3 3 0,-1 1 0,1 4 0,1-1-129,-3-2 129,3-2-258,-3-6 0,3 1-129,-14-20 0,23 21-129,-23-21-129,27 0-258,-20-18-387,16 2 0,-13-25-387,15 7 258,-10-26 129,11 7 258,-10-24 258,6 2 387,-6-6 645,-4-3 516,2 9 129,-14-5 258,11 25 129,-11-9 129,0 32 0,-4-5-258,4 37-258,-7-23 0,7 23-258,-5 12-129,5 16 0,0 8-129,0 14 0,0 9-129,4 12 0,-3 2-129,5 5 129,-3-2-258,1-1 0,-4-4 0,0-8 0,0-10-129,0-12 129,0-9-129,0-11 0,0-3 0,0-18-129,0 0 129,0 0 0,14-18 0,-3-5 0,1-4 129,4-3-129,4-4 258,3 1-129,0 1 0,5 3 129,-1 6-129,2 9 129,-1 7 0,2 7-129,-1 5 129,1 14 0,-3 6 0,-1 7 0,-4 2 0,-1 5-129,-5 0 129,-4 1 0,-3-5-129,-5-1 0,-4-6 129,-4-3-258,-12-2 258,-9-5-258,-3-5 129,-11-6-258,0-2-129,-11-5-387,13 0-1032,-17 0-2967,13-11 0,6-3-258,4-4-258</inkml:trace>
          <inkml:trace contextRef="#ctx0" brushRef="#br2" timeOffset="174423.9063">18758 2560 12513,'5'-18'4902,"4"-3"-258,-9 21 129,0 0-3096,0 12-774,0 17-258,0 3 0,0 18-258,-5 8 0,5 21 0,0 8-129,0 11-129,5-1 0,6 3 0,-1-6-129,3-5 129,3-12-258,-4-15 0,4-9-129,-5-17-258,7-2-387,-18-34-1548,16 25-2322,-16-25-387,23 5-129,-23-5 129</inkml:trace>
          <inkml:trace contextRef="#ctx0" brushRef="#br2" timeOffset="174798.3071">19078 3401 11223,'16'-7'4773,"23"-7"-258,-11 9 0,-4-4-2967,22 9-645,-5-5-258,12 1-258,-3-8 0,3 3-129,-7-6 0,-3-1-129,-11-5 129,-10 0-129,-14-4 0,-8 2 0,-14 3-129,-14 1 0,-8 4 0,-5 8-129,-3 7 129,-1 7-129,3 15 0,6 6 129,8 8 0,6 3 0,8 4 0,10 1 129,4-1-129,22-6 258,15-1-258,18-8 0,22 1-774,12-10-3741,12-6-129,17-12-387,6-8-258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29.8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D5A6BF9-016C-469E-86FA-33900D5D5894}" emma:medium="tactile" emma:mode="ink">
          <msink:context xmlns:msink="http://schemas.microsoft.com/ink/2010/main" type="inkDrawing" rotatedBoundingBox="4017,6246 6632,8496 5035,10351 2420,8102" semanticType="callout" shapeName="Other">
            <msink:sourceLink direction="to" ref="{261F2634-B117-421F-BCCB-82F71E2AA6B8}"/>
            <msink:sourceLink direction="to" ref="{E5CAB726-ADB3-4265-AA28-E66395FA2BFF}"/>
          </msink:context>
        </emma:interpretation>
      </emma:emma>
    </inkml:annotationXML>
    <inkml:trace contextRef="#ctx0" brushRef="#br0">7 202 5805,'-4'-32'5031,"2"3"-645,2 29 258,2-19-1935,-2-15-258,16 25-774,-9-18-258,22 18-387,-6-10-258,18 12-129,1-6 0,21 11-387,4 2 129,15 13-129,5 7-129,9 10 129,4 7-258,7 9 129,-1 6-129,1 7 130,-4 1-130,-1 4 0,-3 0 0,3-2 0,-6-3 0,-2 0 0,-5-4 0,-7 0 0,-8-2 0,-6 1 0,-13-4 0,-9-1 0,-10 0 0,-9-5 0,-6-3 0,-7-4 0,-5-5 0,-4-3 0,1-1 0,-6-12 0,2 18-2323,-2-34-2708,-11 27-258,-5-18-129,-2-1-258</inkml:trace>
    <inkml:trace contextRef="#ctx0" brushRef="#br0" timeOffset="-780.0013">-29 191 9159,'0'0'4644,"0"-16"0,0 16-258,0 0-1806,0 0-1032,18 0-645,3 21-129,-5-3-129,13 14 0,-3-2-129,10 13-129,-2-2-129,7 9 129,0 0-129,5 8-129,-2 1 0,2 5 129,-3 4 0,-4 12 1,-7 5-259,-5 15 0,-13 6 0,-5 10 0,-9 1 0,-3 4 0,-15 0 0,-4-5 0,-4-4 0,1-12 0,-4-8 0,1-6 0,1-3 0,-1-6 0,1-10 0,2-4 0,-1-12 0,4-3 0,1-7 0,3-9 0,4-11 0,3-5 0,11-16 0,0 0 0,-12 22 0,6-33 0,6 11-1420,2-23-3611,3-4-258,-1-8 129,5-4-387</inkml:trace>
    <inkml:trace contextRef="#ctx0" brushRef="#br0" timeOffset="717.6013">104 2523 8901,'-1'-16'4386,"1"16"0,0 0-129,0 0-1806,21-2-774,-21 2-387,39 0 0,-14 0-387,18 11-129,-1-6-129,15 4-129,2-9-129,7 6-129,3-6 0,6 0-129,0-9 0,3-6 1,0-4-130,0-3 0,1-6 0,1-8 0,-2-4 0,6-3 0,-3-7 0,3 0 0,0-7 0,-3 2 0,0-4 0,-7 4 0,-3 0 0,-8 2 0,-8 3 0,-11 0 0,-6 8 0,-12-5-259,-3 10-257,-15-8-387,4 22-774,-16-5-3096,-3 3-258,-3 7 0,10 18-258</inkml:trace>
    <inkml:trace contextRef="#ctx0" brushRef="#br0" timeOffset="9016.8156">-813-216 11223,'-20'-18'4902,"20"18"-129,0 0-645,-27 0-1935,27 0-645,-5 11-387,5 8-258,-2-3-258,2 14 0,0-3-129,2 14-386,2 0-130,1 12 0,2 1 0,2 8 0,-2 0 0,2 4 0,-2 2 0,0-3 0,-3-2 0,-1-3 0,-3-5 0,0-3 0,0-8 0,-3-3 0,-4-5 0,-1-6 0,1-3 0,0-8 0,2-3 0,5-16 0,-7 20 0,7-20 0,0 0 0,0 0 0,0 0 0,0 0 0,0 0 0,0 0 0,0 0 0,0 0 0,0 0 0,0 0 0,0 0 0,0 0 0,0 0 0,0 0 0,14-7 0,-14 7 0,21-7 0,-21 7 0,31-7 0,-8 5 0,3 0 0,6 0 0,6-1 0,3 1 0,3 0 0,4 0 0,2 1 0,0 1 0,0 0 0,-2 0 0,-2 0 0,-2 0 0,-3 0 0,-3 0 0,-1 1 0,-3 1 0,-2 0 0,0-2 0,0 0 0,-2 2 0,0-2 0,-1 0 0,-3 0 0,-2 0 0,-3 0 0,-3 0 0,-2 0 0,0 0 0,-16 0 0,26 1 0,-10 1 0,-16-2-388,22-5-4643,-22 5-516,18-11 258,-18 11-774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48.9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F3151"/>
      <inkml:brushProperty name="fitToCurve" value="1"/>
    </inkml:brush>
  </inkml:definitions>
  <inkml:traceGroup>
    <inkml:annotationXML>
      <emma:emma xmlns:emma="http://www.w3.org/2003/04/emma" version="1.0">
        <emma:interpretation id="{4E7A7393-AA14-4980-9A60-0E692392CADA}" emma:medium="tactile" emma:mode="ink">
          <msink:context xmlns:msink="http://schemas.microsoft.com/ink/2010/main" type="writingRegion" rotatedBoundingBox="3543,3489 3276,9974 6,9839 274,3354"/>
        </emma:interpretation>
      </emma:emma>
    </inkml:annotationXML>
    <inkml:traceGroup>
      <inkml:annotationXML>
        <emma:emma xmlns:emma="http://www.w3.org/2003/04/emma" version="1.0">
          <emma:interpretation id="{E0FBABF5-B03D-402E-9CCD-9315A4BF2016}" emma:medium="tactile" emma:mode="ink">
            <msink:context xmlns:msink="http://schemas.microsoft.com/ink/2010/main" type="paragraph" rotatedBoundingBox="3543,3489 3276,9974 6,9839 274,3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3AD260-16A1-4878-AB09-818AC0485148}" emma:medium="tactile" emma:mode="ink">
              <msink:context xmlns:msink="http://schemas.microsoft.com/ink/2010/main" type="line" rotatedBoundingBox="3543,3489 3276,9974 6,9839 274,3354"/>
            </emma:interpretation>
          </emma:emma>
        </inkml:annotationXML>
        <inkml:traceGroup>
          <inkml:annotationXML>
            <emma:emma xmlns:emma="http://www.w3.org/2003/04/emma" version="1.0">
              <emma:interpretation id="{261F2634-B117-421F-BCCB-82F71E2AA6B8}" emma:medium="tactile" emma:mode="ink">
                <msink:context xmlns:msink="http://schemas.microsoft.com/ink/2010/main" type="inkWord" rotatedBoundingBox="6,9839 274,3354 3543,3489 3276,9974">
                  <msink:destinationLink direction="to" ref="{1A33875A-D89B-46E5-93CC-EA4DD217F111}"/>
                  <msink:destinationLink direction="with" ref="{83FF7D98-8870-4821-8365-D14CE36FD37C}"/>
                  <msink:destinationLink direction="to" ref="{4D5A6BF9-016C-469E-86FA-33900D5D5894}"/>
                </msink:context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in,</emma:literal>
                </emma:interpretation>
                <emma:interpretation id="interp2" emma:lang="en-US" emma:confidence="0">
                  <emma:literal>in.</emma:literal>
                </emma:interpretation>
                <emma:interpretation id="interp3" emma:lang="en-US" emma:confidence="0">
                  <emma:literal>is,</emma:literal>
                </emma:interpretation>
                <emma:interpretation id="interp4" emma:lang="en-US" emma:confidence="0">
                  <emma:literal>is.</emma:literal>
                </emma:interpretation>
              </emma:one-of>
            </emma:emma>
          </inkml:annotationXML>
          <inkml:trace contextRef="#ctx0" brushRef="#br0">-749 2673 14319,'0'0'4773,"0"0"0,0 0-129,-18-16-3870,18 16-258,0 14-129,6 8 129,-1 1-129,4 9 0,0 3-258,3 12 0,-1-1 0,1 4 129,3-1-258,-3 1 129,-1-2-129,-2-2 0,0-1 0,-2-8 129,2-3-129,-4-4 0,0-7 0,-1-3 129,-4-20-258,5 27 258,-5-27-258,0 0 0,0 0-129,0 0-129,0 0-387,0 0-774,-2-9-2451,1-7-1032,-5-6 0,3-2 0,-1-10-387</inkml:trace>
          <inkml:trace contextRef="#ctx0" brushRef="#br0" timeOffset="686.401">-736 2627 11739,'26'-34'4773,"-12"16"0,6 2-129,12 11-2967,-9-15-516,23 13-387,-3-5-129,19 5-258,-3-1 0,14 8-129,-2 0 0,0 0-129,-5 4 0,-7 7 129,-13 1-258,-12 4 129,-16 0 129,-17 6-129,-9-1 0,-21 2-129,-10 0 130,-11 0-260,-3 2 1,-6-4 0,4 1-129,0-6 129,9 0-129,3-5 129,7 1 0,6-5 129,7-2 0,3 1 0,4-1 0,16-5 129,0 0-129,-16 20 129,16-20 0,0 21 129,0-21-129,23 34 129,-5-15-129,9 8 1,5 0-130,9 10 0,3-1 0,11 6 0,4 1 0,5 0 0,2-1 0,-4-1 0,-3-2 0,-6-8 0,-8-5 0,-6-8 0,-11 0 0,-8-6 0,-20-12 0,21 13 0,-21-13 0,0 0 0,0 0 0,-19 0-1162,19 0-3869,-34-2-258,14 2-258,-5 5-387</inkml:trace>
          <inkml:trace contextRef="#ctx0" brushRef="#br1" timeOffset="433103.5607">-64 3564 12255,'-4'-34'4902,"4"34"-516,-1-16-258,1 16-2322,0 0-645,-6-16-258,6 16-258,0 0-258,0 0 0,0 0 0,-2 13-129,2-13 0,0 25 0,0-7 0,0 6 130,0 3-388,6 7 0,-4 0 0,1 5 0,-1 4 0,3 1 0,-1 4 0,-1 4 0,1 1 0,0 9 0,3 2 0,-2 2 0,-1 2 0,3-1 0,-2-3 0,0-1 0,2-8 0,-3-9 0,3-7 0,-3-7 0,3-5 0,-5-9 0,-2-18 0,7 21 0,-7-21-388,0 0-1289,0 0-3096,0 0-516,5-13 258,-5 13-645</inkml:trace>
          <inkml:trace contextRef="#ctx0" brushRef="#br1" timeOffset="432307.9593">-1085 4402 7224,'-39'-21'3999,"7"3"0,32 18 129,0 0-2709,-16 0-516,16 0 0,0 0 0,9 5 0,-9-5-129,19 6-258,-19-6 129,38 7-129,-17-7 129,15 7 129,-4-7-129,19 3-129,-5-3 0,15 0-129,-2 0 0,6 0 0,3-3 0,1-1-129,1-3-129,3 2 0,-6-2 129,-1 0-258,-7 1 129,-4 3-129,-9-1 129,-5 4-129,-7 0 0,-7 0-129,-4 2-129,-23-2 0,30 12-516,-30-12-645,18 0-2967,-18 0-645,0 0-129,5 18-129</inkml:trace>
          <inkml:trace contextRef="#ctx0" brushRef="#br1" timeOffset="434086.3624">12 3534 6966,'0'-23'4386,"0"23"-387,0 0 258,15-22-2064,8 22-645,-23 0-516,44 0-129,-17 0-129,12 2-258,-2 0 0,11 3 0,-5-5-129,7 4-129,-6-4 0,3 0 0,-8 0-258,0 0 129,-7 0 0,-4 0-129,-8 0 129,-2 0 0,-18 0-129,18 0 129,-18 0 0,0 0 0,0 0 0,0 0 129,1 11-129,-1-11 129,0 28 0,0-5-129,0 2 129,0 9 0,0 1 0,0 12-129,0-1 129,0 7-129,-1 2 129,1 4-129,0 2 130,0 1-259,0-3 0,0-1 0,1-3 0,3-3 0,1-9 0,2-2 0,-3-8 0,1-6 0,2-6 0,-1-5 0,-6-16 0,5 24 0,-5-24 0,0 0 0,0 0 0,11 16 0,-11-16 0,0 0 0,0 0 0,0 0 0,0 0 0,0 0 0,0 0 0,0 0 0,0 0 0,16 0 0,-16 0 0,28-6 0,-3-1 0,7 4 0,9-1 0,9 2 0,9-3 0,3 3 0,2-1 0,2-1 0,-6 4 0,-3-2 0,-7 2 0,-13 0 0,-7 0 0,-14 2 0,4 18-2194,-20-20-2708,0 26-387,-2-8-258,2-18-129</inkml:trace>
          <inkml:trace contextRef="#ctx0" brushRef="#br0" timeOffset="-14227.225">1905 4052 5160,'18'-2'4386,"-18"2"129,0 0-258,0 0-903,0 0-1032,0 0-516,16 19-516,-16-19-258,7 41-129,-5-16-129,7 13-129,-6-6-129,8 12 0,-8-1-258,6 5 129,-5-2-129,1 6 0,-1-3-258,1 1 130,-3 0-130,1-4 0,-1 1 0,0-7 0,0 0 0,1-5 0,1-1 0,-1-2 0,1-4 0,-2-3 0,0 0 0,-1-3 0,1-5 0,-2 3 0,0-20 0,0 28 0,0-28 0,2 20 0,-2-20 0,0 0 0,5 21 0,-5-21-130,0 0-773,0 0-2322,16 0-1806,-16 0-129,18-5-258,-18 5-129</inkml:trace>
          <inkml:trace contextRef="#ctx0" brushRef="#br0" timeOffset="7519.2132">-420 8447 10449,'9'-18'4902,"9"-12"0,-18 30 0,0-16-1935,-20-2-1548,20 18-387,-39-5-387,14 5-129,-9 0-258,1 9-129,-3 3 0,4 2-129,2 1 129,5 2-129,4-1 0,8 1 0,4-1-129,9-16 129,0 30 0,0-30 0,25 30 0,-2-16 0,4 0 0,7 4 0,1-2 129,6 2-129,0 2 129,0 1 0,-2 2 1,0 0-130,-5 4 0,-5 1 0,-8-1 0,-5 1 0,-9-1 0,-3-2 0,-4-4 0,-11 1 0,-9-3 0,-6-3 0,-6-1 0,-4-5 0,-3-3 0,-4-1 0,1-6 0,-1 0 0,2-7 0,2-6 0,1 1 0,3-3 0,10 7 0,-9-16-1291,18 19-3611,16 5-387,-26-3 129,26 3-645</inkml:trace>
          <inkml:trace contextRef="#ctx0" brushRef="#br1" timeOffset="437050.3676">-1192 7652 3354,'-25'0'3483,"25"0"-129,0 0-645,0 0-516,0 0-258,0 0-645,0 0-129,-16 5-129,16-5-258,0 0 0,0 0-129,0 0 129,0 0-129,11 11 129,-11-11-258,21 5 129,2 2 0,-5-7-129,18 0 0,-8 0 0,17 0-129,-6-3 129,12-1-258,-3-5 129,8 2-129,-5-2 0,4 2 0,-3 0-129,1 2 0,-3-1 0,-2 5 129,-5-3-258,-6 4 129,-3 0-129,-4 0 129,-3 0-129,-6 0 0,-1 0 0,-20 0 129,26 9-129,-26-9 0,20 7 0,-20-7 0,0 0 0,0 0 0,0 0 129,16 9-129,-16-9 129,0 0 0,0 0 0,5-11 129,-5 11 0,0-25-128,0 6-130,0-6 0,-1-2 0,-3-6 0,-3-3 0,3-1 0,1-3 0,-3-2 0,1 1 0,2 0 0,-3 2 0,1 0 0,3-2 0,0-4 0,1 1 0,1 1 0,0 0 0,0-5 0,0 0 0,3 2 0,-1 3 0,1 8 0,-3-1 0,2 4 0,0 2 0,-2 9 0,0 3 0,0 18 0,0-27 0,0 27 0,0 0 0,0-18 0,0 18 0,0 0 0,0 0 0,0 0 0,-2-21 0,2 21 0,0 0 0,-3-23 0,3 23 0,-6-20 0,6 20 0,-7-19 0,7 19 0,-3-16 0,3 16 0,-6-18 0,6 18 0,-1-25 0,1 25 0,0-23 0,0 23 0,0-20 0,0 20 0,0-17 0,0 17 0,0 0 0,0 0 0,0 0 0,0 0 0,0 0 0,0 0 0,0 0 0,0 0 0,0 0 0,0 0 0,0 0 0,0 0 0,24-13 0,-4 11 0,9-1 0,8 1 0,9 0 0,6-1 0,1-1 0,8 2 0,-5 1 0,-2-3 0,-4 2 0,-6-1 0,-5 3 0,-9-2 0,-1 0 0,-2 0 0,-4 2 0,-2-3 0,0-1 0,3-1 0,-3 0 0,0 1 0,-1-1 0,-4 1 0,-16 4 0,26-9 0,-26 9 0,0 0 0,17-2 0,-17 2 0,0 0 0,0 0 0,0 0 0,3 13 0,-3-13 0,7 25 0,-1-9 0,1 7 0,0 4 0,0 6 0,0 7 0,-2 2 0,1 4 0,1 3 0,-4 4 0,-1 0 0,0 4 0,-2-2 0,0-1 0,0-5 0,2 1 0,-2-2 0,1-1 0,1-5 0,4-1 0,-3-3 0,1-1 0,1-2 0,0 1 0,1 0 0,-3-3 0,1 1 0,1-4 0,-3 1 0,1-5 0,-1 1 0,-2-6 0,0-1 0,0-2 0,2-2 0,-2-16 0,0 28 0,0-28 0,2 25 0,-2-25 0,0 18 0,0-18 0,0 0 0,0 0 0,0 0 0,0 0 0,0 0 0,0 0 0,0 0 0,0 0 0,0 0 0,0 0 0,0 0 0,0 0 0,23 0 0,-23 0 0,32 0 0,-5 0 0,6 0 0,8-4 0,7 3 0,7-5 0,4 4 0,3-3 0,-1 2 0,-1 1 0,-3-2 0,-5 1 0,-8-3 0,-6 6 0,-10-3 0,-5 1 0,-5 2 0,-18 0 0,20 0 0,-20 0-3613,-6 16-1547,6-16 0,-14 20-387</inkml:trace>
        </inkml:traceGroup>
      </inkml:traceGroup>
    </inkml:traceGroup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6:27.0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E6E6CA-F273-4567-A604-CC963B2CE21A}" emma:medium="tactile" emma:mode="ink">
          <msink:context xmlns:msink="http://schemas.microsoft.com/ink/2010/main" type="inkDrawing" rotatedBoundingBox="13104,4825 21260,4927 21259,5018 13102,4916" semanticType="underline" shapeName="Other"/>
        </emma:interpretation>
      </emma:emma>
    </inkml:annotationXML>
    <inkml:trace contextRef="#ctx0" brushRef="#br0">-16-7 1161,'-16'0'2709,"16"0"-258,0 0 645,0 0-1419,0 0-258,0 0 258,18 9-129,-2-5-129,11 3-129,-2-4 258,16 6-258,0-9-258,14 7 0,-2-7-258,13 7-129,7-3-258,7 3-129,7-3-129,4 3-129,3-2 129,0 2 0,1-1 0,2-1 0,-2-3 0,3-1 129,-2-1-129,7 0 0,7 0 0,7 0 129,4 0-258,6 0 129,-1 0-129,4 0 0,-4 0 0,0 6 0,-1-3 0,-1 3 0,5-1 0,-1-1 0,0 1 129,3 0-129,1-3 0,3 2 129,0-3-129,6 1 0,-1 0 0,3 0 129,1-2-129,-2 1 0,0 1-129,1 0 129,-3-2 0,-3 2 0,0-2 0,0 0 0,-2 0 0,2 0 0,-2 0 0,1 0-129,-1 0 129,-4 0 0,3 0 0,1 0 0,0-2 0,-1 0 0,-1 0-129,-1 1 129,-1-3 0,-1 1 0,-2-1 0,0 0 0,-3 3 0,-1 1 0,-5-2 0,-5 0 0,-9 2-387,-14-2-387,-9 6-1419,-27 3-1935,-16-7-387,-7 7 0,-32-7-645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6:28.7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EDAA964-E8D0-4554-A8D5-D6998E5F521C}" emma:medium="tactile" emma:mode="ink">
          <msink:context xmlns:msink="http://schemas.microsoft.com/ink/2010/main" type="inkDrawing" rotatedBoundingBox="17407,3824 17495,12330 17301,12332 17214,3826" semanticType="callout" shapeName="Other">
            <msink:sourceLink direction="with" ref="{E0DF0993-4DC8-4CB8-9255-422ABFC184C1}"/>
            <msink:sourceLink direction="with" ref="{3EAA6D92-7F8A-4C01-A760-27CCC2368963}"/>
          </msink:context>
        </emma:interpretation>
      </emma:emma>
    </inkml:annotationXML>
    <inkml:trace contextRef="#ctx0" brushRef="#br0">0 29 4257,'18'-20'4257,"-18"20"0,16-13 0,-16 13-1548,0 0-774,0 0-258,0 0-387,0 0-258,0 0-516,16 15 0,-16-15 0,16 30 0,-11-10-129,10 10 0,-7 2 0,5 5-129,-2 4-129,-1 0 129,-3 3-258,2 3 129,-3-6-129,-1 3 129,-2-5-129,-1 2 0,-2-4 129,0 3-129,0-5 0,0 1 129,0-1 0,0 1 0,0-1 0,-2 1-129,2 1 129,0 1 0,0-1 0,0 2 0,0 4-258,0 0 129,0 3 0,0 2 0,0 7 0,-1 0 0,-1 4-129,-2 1 258,1 3-258,1 1 129,-2 0 0,3-2 0,1 0 0,0-1 129,0 1-129,0-2 129,0 3-129,5 1 129,-3 2-129,3 5 0,-3 3 0,0 6 129,-1 2-258,-1 2 258,0-2-258,2 0 258,2-2-129,-1-6 129,3-3-258,3-1 258,-2-6-129,2 2 0,-2 0 0,0-1 0,-2 6 0,-1 1 0,-1 4 0,-1 2-129,-2 2 129,2 0 129,0 1-258,-1-3 258,-1-2-258,2-3 258,-2-2 0,0 1-129,0-3 0,-3 2 0,-5 2 129,1 3-129,-2 6 0,1 7 0,-1 2-129,0 3 258,2 2-129,1 2 0,1 0 0,5-2 0,-2-3 0,0-1 0,2 2 129,0 6-129,0 5 0,0 3-129,2 6 258,0 0-129,2 3 0,1 1 0,-2-3 0,3-1 129,-3-2-129,1 4 129,-1 1-258,-1 8 258,-2 1-129,0 2 129,0-1-129,0-1 0,-2-2-129,-1-4 129,-1-5-129,3 1 129,1-6-129,0-3-129,7 0-516,0-20-903,11 3-3096,5-11 0,-4-22-258,-1-20-516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6:32.8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BB907E-3A34-4322-91BC-9E1CDEF69889}" emma:medium="tactile" emma:mode="ink">
          <msink:context xmlns:msink="http://schemas.microsoft.com/ink/2010/main" type="writingRegion" rotatedBoundingBox="18217,3645 21055,3580 21080,4659 18241,4723"/>
        </emma:interpretation>
      </emma:emma>
    </inkml:annotationXML>
    <inkml:traceGroup>
      <inkml:annotationXML>
        <emma:emma xmlns:emma="http://www.w3.org/2003/04/emma" version="1.0">
          <emma:interpretation id="{9E069922-BC62-4A45-B85C-9636AD8F5481}" emma:medium="tactile" emma:mode="ink">
            <msink:context xmlns:msink="http://schemas.microsoft.com/ink/2010/main" type="paragraph" rotatedBoundingBox="18217,3645 21055,3580 21080,4659 18241,47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EE48FF-A2DE-4F80-9E31-7B15171A241D}" emma:medium="tactile" emma:mode="ink">
              <msink:context xmlns:msink="http://schemas.microsoft.com/ink/2010/main" type="line" rotatedBoundingBox="18217,3645 21055,3580 21080,4659 18241,4723"/>
            </emma:interpretation>
          </emma:emma>
        </inkml:annotationXML>
        <inkml:traceGroup>
          <inkml:annotationXML>
            <emma:emma xmlns:emma="http://www.w3.org/2003/04/emma" version="1.0">
              <emma:interpretation id="{701DC738-612B-45F9-B888-E4E7101679C3}" emma:medium="tactile" emma:mode="ink">
                <msink:context xmlns:msink="http://schemas.microsoft.com/ink/2010/main" type="inkWord" rotatedBoundingBox="18220,3769 18995,3751 19013,4578 18239,4595"/>
              </emma:interpretation>
              <emma:one-of disjunction-type="recognition" id="oneOf0">
                <emma:interpretation id="interp0" emma:lang="en-US" emma:confidence="1">
                  <emma:literal>a</emma:literal>
                </emma:interpretation>
                <emma:interpretation id="interp1" emma:lang="en-US" emma:confidence="0">
                  <emma:literal>Q</emma:literal>
                </emma:interpretation>
                <emma:interpretation id="interp2" emma:lang="en-US" emma:confidence="0">
                  <emma:literal>d</emma:literal>
                </emma:interpretation>
                <emma:interpretation id="interp3" emma:lang="en-US" emma:confidence="0">
                  <emma:literal>@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222 140 9417,'-16'-27'4257,"-14"6"0,10 19-645,3 13-2064,-14 7-645,12 17 0,-8 3-387,9 11-129,-3 1-129,10 7-129,2 0 0,8 0 129,1-5-258,0-1 129,12-5-129,4-1 129,2-10 0,5-3 0,0-7 0,4-2 258,-2-10-129,5-2 129,-3-11 0,6 0 0,-6-13 129,7-5-258,-6-10 129,6-6-129,-7-10 0,1-6-129,-6-9 0,-6-7-129,-7-1 0,-8-6-129,-1 5 0,-14 1-129,-7 8 129,-8 7-258,1 13 129,-8 11 0,6 8 0,-2 11 129,7 9-129,0 0 129,7 13 0,6 6 0,8 10 0,4-1 0,2 10 129,14 1 0,5 2 0,8 1 129,1-1 0,9 2 0,-1-6 129,6 4-129,-3-5 129,4-1-129,-5-3 0,1 2 0,-2-2-129,-3-2 129,-6-1-129,-1-1 0,-6-3 0,-5 0 0,-2-5-129,-7-3-129,-1 5-516,-8-22-3096,-7 25-774,7-25-258,-23 14 0</inkml:trace>
        </inkml:traceGroup>
        <inkml:traceGroup>
          <inkml:annotationXML>
            <emma:emma xmlns:emma="http://www.w3.org/2003/04/emma" version="1.0">
              <emma:interpretation id="{175FC6AF-4C70-4E90-B972-33F14AAE0124}" emma:medium="tactile" emma:mode="ink">
                <msink:context xmlns:msink="http://schemas.microsoft.com/ink/2010/main" type="inkWord" rotatedBoundingBox="20056,3603 21055,3580 21080,4659 20080,4681"/>
              </emma:interpretation>
              <emma:one-of disjunction-type="recognition" id="oneOf1">
                <emma:interpretation id="interp5" emma:lang="en-US" emma:confidence="0">
                  <emma:literal>I</emma:literal>
                </emma:interpretation>
                <emma:interpretation id="interp6" emma:lang="en-US" emma:confidence="0">
                  <emma:literal>G</emma:literal>
                </emma:interpretation>
                <emma:interpretation id="interp7" emma:lang="en-US" emma:confidence="0">
                  <emma:literal>5</emma:literal>
                </emma:interpretation>
                <emma:interpretation id="interp8" emma:lang="en-US" emma:confidence="0">
                  <emma:literal>@</emma:literal>
                </emma:interpretation>
                <emma:interpretation id="interp9" emma:lang="en-US" emma:confidence="0">
                  <emma:literal>€</emma:literal>
                </emma:interpretation>
              </emma:one-of>
            </emma:emma>
          </inkml:annotationXML>
          <inkml:trace contextRef="#ctx0" brushRef="#br0" timeOffset="889.2016">2047 273 7740,'-9'-57'4515,"0"36"258,-8 0-516,-3-2-1806,20 23-903,-43 0-516,27 17-387,-9 8-258,8 13-129,-3 4 0,8 8-258,1 5 129,4 0-129,7 1 0,0-1 129,3-7-258,10-4 258,5-5-129,1-5 0,3-9 129,4-4 0,-1-10 129,4-4 0,-3-7 129,6-5 0,-3-13-129,3-5 129,-2-9-129,0-5-129,-5-10 129,-2-4-258,-7-6 0,-5-4-129,-9 1 0,-2-1-129,-13 6 0,-13 2-129,1 16 0,-9 1 0,2 15 0,-2 5 0,6 14 129,-1 2 0,10 9 0,4 7 129,10 10-129,5 5 129,0 6 0,14 2 129,6 2 0,7 4 0,1-6 129,8 7 129,-3-7 0,6 2 0,-1-5-129,-1 1 129,-1-3-129,-1 0 129,-3-4-129,0 0 0,-1-2 0,-1 1 0,-2-6 129,-1 0-129,-6-3 129,-1-2-129,-20-18 0,25 26 0,-25-26-129,0 18-258,0-18-387,-38 7-2322,12-7-1806,-6 0 258,-7-7-516,0-2-645</inkml:trace>
          <inkml:trace contextRef="#ctx0" brushRef="#br0" timeOffset="1326.0021">1882-123 11868,'9'-16'4902,"-9"16"-258,0 0 129,0-22-3225,0 22-645,0 0-258,0 0-129,0 0 0,19 0-258,4 2 129,18 3-258,11-3 129,19 2-129,11-4 129,12 2-129,7-2 0,-3 0 0,-5-4 0,-11-1 0,-17-2-129,-13 1 0,-15 4-129,-13-3-258,-24 5-387,0 0-1806,0 0-2451,0 0 0,-25 7-516,-7 2 129</inkml:trace>
        </inkml:traceGroup>
      </inkml:traceGroup>
    </inkml:traceGroup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5:17.6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4517E0-E498-44FF-A206-A77CF86639D8}" emma:medium="tactile" emma:mode="ink">
          <msink:context xmlns:msink="http://schemas.microsoft.com/ink/2010/main" type="writingRegion" rotatedBoundingBox="8561,3323 10328,3323 10328,4643 8561,4643"/>
        </emma:interpretation>
      </emma:emma>
    </inkml:annotationXML>
    <inkml:traceGroup>
      <inkml:annotationXML>
        <emma:emma xmlns:emma="http://www.w3.org/2003/04/emma" version="1.0">
          <emma:interpretation id="{C412DDAE-82C7-4CAF-B61F-59AE4AD597C3}" emma:medium="tactile" emma:mode="ink">
            <msink:context xmlns:msink="http://schemas.microsoft.com/ink/2010/main" type="paragraph" rotatedBoundingBox="8561,3323 10328,3323 10328,4643 8561,4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224C37-9BA4-4A12-BECB-95C0DFCA1AC5}" emma:medium="tactile" emma:mode="ink">
              <msink:context xmlns:msink="http://schemas.microsoft.com/ink/2010/main" type="line" rotatedBoundingBox="8561,3323 10328,3323 10328,4643 8561,4643"/>
            </emma:interpretation>
          </emma:emma>
        </inkml:annotationXML>
        <inkml:traceGroup>
          <inkml:annotationXML>
            <emma:emma xmlns:emma="http://www.w3.org/2003/04/emma" version="1.0">
              <emma:interpretation id="{A7357302-93BD-4036-A604-E7C241BEB8F4}" emma:medium="tactile" emma:mode="ink">
                <msink:context xmlns:msink="http://schemas.microsoft.com/ink/2010/main" type="inkWord" rotatedBoundingBox="8561,3323 10328,3323 10328,4643 8561,4643"/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u</emma:literal>
                </emma:interpretation>
                <emma:interpretation id="interp2" emma:lang="en-US" emma:confidence="0">
                  <emma:literal>☺</emma:literal>
                </emma:interpretation>
                <emma:interpretation id="interp3" emma:lang="en-US" emma:confidence="0">
                  <emma:literal>U</emma:literal>
                </emma:interpretation>
                <emma:interpretation id="interp4" emma:lang="en-US" emma:confidence="0">
                  <emma:literal>k</emma:literal>
                </emma:interpretation>
              </emma:one-of>
            </emma:emma>
          </inkml:annotationXML>
          <inkml:trace contextRef="#ctx0" brushRef="#br0">-8515-287 8514,'-18'-18'4773,"18"18"129,-18-12-645,18 12-903,-19-6-1677,19 6-516,0 0-387,-20 22-129,11-3-129,4 10-258,-4 3 0,4 7 0,-2 5 0,7 6-129,0 2 129,0 5-258,3-2 0,6 2 129,2-2-129,1-5 0,2-4 0,2-7 0,0-9 129,2-3 0,-2-11 0,2-3 0,-2-10 1,3-3-130,1-5 0,1-13 0,3-12 0,0-8 0,1-10 0,4-9 0,-3-5 0,1-7 0,-5-4 0,-3 2 0,-8 7 0,-8 1 0,-3 8 0,-7 9 0,-11 7 0,-5 5 0,-3 7 0,-5 8 0,3 5 0,-2 1 0,3 8 0,0 3 0,2 2 0,2 4-130,0 10 130,4 2-129,1 3 0,2 6 129,3 2 129,6 3-129,4 2 259,3 2-259,5 2 0,13 1 0,8 0 0,8 6 0,7-2 0,7 5 0,2 0 0,7 6 0,-4 1 0,4 4 0,-5-2 0,-4-3 0,-7 0 0,-4-6 0,-7-7 0,-3-2 0,-9-6 0,-4-6 0,-7-6 0,-3-3 0,-4 0 0,0-16 0,-4 36 0,-17-24-4387,3 2-644,-7 1-387,-2 1-129</inkml:trace>
          <inkml:trace contextRef="#ctx0" brushRef="#br0" timeOffset="-34788.0608">-9670 880 3354,'0'0'3612,"0"0"129,0 0-129,0 0-903,0 0-645,0 0-516,0 0-129,15-5 129,-15 5-258,37 0 0,-16-6-129,22 6-129,-4 0-129,18 0-129,0 0-258,14 0 0,4 0-129,14 4-129,0-4 0,7 2 0,-2-2-129,2 3 129,-7-3-128,-2 2-130,-10-2 0,-8 0 0,-7 0 0,-5 0 0,-7 0 0,-6-2 0,-4 0 0,-12-3 0,1 5-517,-29 0-2321,16-3-1935,-16 3-258,0 0 0,-27 0-387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6:30.4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886B0FF-722C-4CBB-8F1B-E49246C424DE}" emma:medium="tactile" emma:mode="ink">
          <msink:context xmlns:msink="http://schemas.microsoft.com/ink/2010/main" type="writingRegion" rotatedBoundingBox="13932,3794 16663,3804 16659,4652 13929,4641"/>
        </emma:interpretation>
      </emma:emma>
    </inkml:annotationXML>
    <inkml:traceGroup>
      <inkml:annotationXML>
        <emma:emma xmlns:emma="http://www.w3.org/2003/04/emma" version="1.0">
          <emma:interpretation id="{35FBD487-0B3E-4EEC-A995-463010E0CF34}" emma:medium="tactile" emma:mode="ink">
            <msink:context xmlns:msink="http://schemas.microsoft.com/ink/2010/main" type="paragraph" rotatedBoundingBox="13932,3794 16663,3804 16659,4652 13929,46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1C829D-DCD5-4E05-8E9B-39F943DB66B7}" emma:medium="tactile" emma:mode="ink">
              <msink:context xmlns:msink="http://schemas.microsoft.com/ink/2010/main" type="line" rotatedBoundingBox="13932,3794 16663,3804 16659,4652 13929,4641"/>
            </emma:interpretation>
          </emma:emma>
        </inkml:annotationXML>
        <inkml:traceGroup>
          <inkml:annotationXML>
            <emma:emma xmlns:emma="http://www.w3.org/2003/04/emma" version="1.0">
              <emma:interpretation id="{F160AB11-B9E2-496A-94A1-A3A1A6723969}" emma:medium="tactile" emma:mode="ink">
                <msink:context xmlns:msink="http://schemas.microsoft.com/ink/2010/main" type="inkWord" rotatedBoundingBox="13932,3909 14562,3911 14560,4460 13930,4458"/>
              </emma:interpretation>
              <emma:one-of disjunction-type="recognition" id="oneOf0">
                <emma:interpretation id="interp0" emma:lang="en-US" emma:confidence="0">
                  <emma:literal>s</emma:literal>
                </emma:interpretation>
                <emma:interpretation id="interp1" emma:lang="en-US" emma:confidence="0">
                  <emma:literal>S</emma:literal>
                </emma:interpretation>
                <emma:interpretation id="interp2" emma:lang="en-US" emma:confidence="0">
                  <emma:literal>3</emma:literal>
                </emma:interpretation>
                <emma:interpretation id="interp3" emma:lang="en-US" emma:confidence="0">
                  <emma:literal>b</emma:literal>
                </emma:interpretation>
                <emma:interpretation id="interp4" emma:lang="en-US" emma:confidence="0">
                  <emma:literal>5</emma:literal>
                </emma:interpretation>
              </emma:one-of>
            </emma:emma>
          </inkml:annotationXML>
          <inkml:trace contextRef="#ctx0" brushRef="#br0">-4084 163 7224,'14'-5'3741,"-14"5"-258,-21-11-129,1 11-2064,0 4-645,-3 5-258,-2 1 0,-1 3 0,1 1-129,2-2-129,5 1 129,18-13-129,-23 21 129,23-21 0,-5 18 0,5-18 0,3 20 258,-3-20-129,30 21 0,-14-10 258,13 5-129,-4-6-129,10 8 129,-3-7-129,9 5 0,-5-6 0,6 6-129,-4-3 0,4 3 0,-2-4-129,1 3 0,-8-1-129,1 4 129,-4-4-129,-3 4 129,-7-2 0,-3 3 0,-6-3 0,-4 4 129,-7-20 0,0 32 0,0-32 0,-21 30 0,-4-19 0,0-1 0,-9-3-129,0-1 129,-6-6-258,0 0 129,-1 0 0,1-7-129,2-4 129,1 0-129,7 2 0,-1 1-258,8 2 0,2-5-387,21 11-516,-32-7-1419,32 7-2064,0 0 0,0 0-387,-9 11 0</inkml:trace>
        </inkml:traceGroup>
        <inkml:traceGroup>
          <inkml:annotationXML>
            <emma:emma xmlns:emma="http://www.w3.org/2003/04/emma" version="1.0">
              <emma:interpretation id="{E0DF0993-4DC8-4CB8-9255-422ABFC184C1}" emma:medium="tactile" emma:mode="ink">
                <msink:context xmlns:msink="http://schemas.microsoft.com/ink/2010/main" type="inkWord" rotatedBoundingBox="15756,3801 16663,3804 16659,4652 15753,4648">
                  <msink:destinationLink direction="with" ref="{6EDAA964-E8D0-4554-A8D5-D6998E5F521C}"/>
                </msink:context>
              </emma:interpretation>
              <emma:one-of disjunction-type="recognition" id="oneOf1">
                <emma:interpretation id="interp5" emma:lang="en-US" emma:confidence="1">
                  <emma:literal>R</emma:literal>
                </emma:interpretation>
                <emma:interpretation id="interp6" emma:lang="en-US" emma:confidence="0">
                  <emma:literal>K</emma:literal>
                </emma:interpretation>
                <emma:interpretation id="interp7" emma:lang="en-US" emma:confidence="0">
                  <emma:literal>Re</emma:literal>
                </emma:interpretation>
                <emma:interpretation id="interp8" emma:lang="en-US" emma:confidence="0">
                  <emma:literal>Rea</emma:literal>
                </emma:interpretation>
                <emma:interpretation id="interp9" emma:lang="en-US" emma:confidence="0">
                  <emma:literal>RX</emma:literal>
                </emma:interpretation>
              </emma:one-of>
            </emma:emma>
          </inkml:annotationXML>
          <inkml:trace contextRef="#ctx0" brushRef="#br0" timeOffset="795.6014">-2418 229 10320,'-10'-18'4515,"10"18"0,0 0-258,-25-14-2193,25 23-774,0-9-387,-7 30-258,0-10-129,5 12-129,-3-2 0,5 9-129,-2-2 0,2 4 0,0-2-129,5 2 129,0-3-258,1-3 129,-1-1-129,0-2 129,-1-3-129,0-6 0,-4-2 0,0-21 0,1 27 0,-1-27-129,0 0-129,0 0-258,0 16-258,-5-25-1032,5 9-1806,0-22-1032,0 1-129,0-4-387,0-7 129</inkml:trace>
          <inkml:trace contextRef="#ctx0" brushRef="#br0" timeOffset="1372.8021">-2434 213 6708,'15'-61'4386,"-1"40"129,0-4-258,6-1-1677,12 20-387,-7-13-774,19 17-516,-3-9-129,12 11-258,-1-2-129,5 2-258,-2 4 0,-3 7 0,-8-1-129,-5 3 0,-9-1 129,-6 1-129,-8-1 129,-16-12 0,5 25 0,-5-25-129,-23 32 0,-7-14 129,-6 3-258,-12 0 0,-4 4-129,-5-1 0,4-1 129,-2-2-129,9 0 129,1-6 0,11 1 0,8-6 0,8 1 258,18-11-129,-14 18 129,14-18 0,7 17 129,11-2 0,5-3 0,11 6 258,1-2-258,13 7 129,2-2-129,5 4 0,0 0-129,4 4 129,-4-3-129,0 3 0,-7 1 0,-3-1-129,-6-3 0,-5-1 129,-6-5 129,-5-1-258,-5-3 258,-18-16-387,25 22 129,-25-22-645,14 19-1806,-14-19-2193,0 0-258,-19 11-129,3-11-387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3:01.2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11AB39-278A-4633-97BA-F73402E28835}" emma:medium="tactile" emma:mode="ink">
          <msink:context xmlns:msink="http://schemas.microsoft.com/ink/2010/main" type="writingRegion" rotatedBoundingBox="7108,5511 7540,5511 7540,6116 7108,6116"/>
        </emma:interpretation>
      </emma:emma>
    </inkml:annotationXML>
    <inkml:traceGroup>
      <inkml:annotationXML>
        <emma:emma xmlns:emma="http://www.w3.org/2003/04/emma" version="1.0">
          <emma:interpretation id="{C4DC866D-EB50-4F4B-9C8A-DFCEEEF519FE}" emma:medium="tactile" emma:mode="ink">
            <msink:context xmlns:msink="http://schemas.microsoft.com/ink/2010/main" type="paragraph" rotatedBoundingBox="7108,5511 7540,5511 7540,6116 7108,61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960B1A-5214-4398-ADD2-F550BACA4C77}" emma:medium="tactile" emma:mode="ink">
              <msink:context xmlns:msink="http://schemas.microsoft.com/ink/2010/main" type="line" rotatedBoundingBox="7108,5511 7540,5511 7540,6116 7108,6116"/>
            </emma:interpretation>
          </emma:emma>
        </inkml:annotationXML>
        <inkml:traceGroup>
          <inkml:annotationXML>
            <emma:emma xmlns:emma="http://www.w3.org/2003/04/emma" version="1.0">
              <emma:interpretation id="{31429F1C-7AA6-4C59-A312-C8FD231D357E}" emma:medium="tactile" emma:mode="ink">
                <msink:context xmlns:msink="http://schemas.microsoft.com/ink/2010/main" type="inkWord" rotatedBoundingBox="7108,5511 7540,5511 7540,6116 7108,6116"/>
              </emma:interpretation>
              <emma:one-of disjunction-type="recognition" id="oneOf0">
                <emma:interpretation id="interp0" emma:lang="en-US" emma:confidence="1">
                  <emma:literal>&gt;</emma:literal>
                </emma:interpretation>
                <emma:interpretation id="interp1" emma:lang="en-US" emma:confidence="0">
                  <emma:literal>y</emma:literal>
                </emma:interpretation>
                <emma:interpretation id="interp2" emma:lang="en-US" emma:confidence="0">
                  <emma:literal>)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7</emma:literal>
                </emma:interpretation>
              </emma:one-of>
            </emma:emma>
          </inkml:annotationXML>
          <inkml:trace contextRef="#ctx0" brushRef="#br0">5387 916 12900,'-20'-15'4773,"20"15"-258,-16-12 0,16 12-2838,0 0-774,0 0-516,0 0-129,0 0-129,13 14 0,-13-14 0,24 22 0,-4-8 0,1 2 0,10 2 129,1-4 0,5 4 0,0-4-129,4 2 0,-5-4 0,1 3 129,-7-7-258,-5 1 129,-5-2 0,-4 1 0,-16-8 130,12 19-259,-12-19 0,0 27 0,-7-8 0,-3 5 0,-8 0 0,-2 5 0,-5-2 0,-3 1 0,-4 2 0,-7-5 0,10 16-2968,-13-14-1934,-1-1-387,-2 1 0,4 0-516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6:43.441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89AC4A7-587F-4E8F-A610-8620E3D04FEA}" emma:medium="tactile" emma:mode="ink">
          <msink:context xmlns:msink="http://schemas.microsoft.com/ink/2010/main" type="writingRegion" rotatedBoundingBox="7509,6357 16197,5086 16575,7669 7886,8940"/>
        </emma:interpretation>
      </emma:emma>
    </inkml:annotationXML>
    <inkml:traceGroup>
      <inkml:annotationXML>
        <emma:emma xmlns:emma="http://www.w3.org/2003/04/emma" version="1.0">
          <emma:interpretation id="{312A1FBC-0F6C-45B3-AB6D-298FF5B50D56}" emma:medium="tactile" emma:mode="ink">
            <msink:context xmlns:msink="http://schemas.microsoft.com/ink/2010/main" type="paragraph" rotatedBoundingBox="14279,5351 16272,5275 16307,6201 14314,62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280EBED-CCA1-4850-BC3D-A6F572695120}" emma:medium="tactile" emma:mode="ink">
              <msink:context xmlns:msink="http://schemas.microsoft.com/ink/2010/main" type="line" rotatedBoundingBox="14279,5351 16272,5275 16307,6201 14314,6276"/>
            </emma:interpretation>
          </emma:emma>
        </inkml:annotationXML>
        <inkml:traceGroup>
          <inkml:annotationXML>
            <emma:emma xmlns:emma="http://www.w3.org/2003/04/emma" version="1.0">
              <emma:interpretation id="{C76FC416-E9E1-4405-9888-9B01DAAD52C5}" emma:medium="tactile" emma:mode="ink">
                <msink:context xmlns:msink="http://schemas.microsoft.com/ink/2010/main" type="inkWord" rotatedBoundingBox="14279,5351 14430,5345 14465,6251 14313,6257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1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-3807 1583 7869,'7'8'4257,"-7"-8"0,0 24-129,0-24-1935,-1 42 0,-12-19-774,13 20-258,-12-6-258,6 17-129,-8-6-129,3 11-129,-3-6-258,5 6 0,-1-6 0,3-1-129,-2-4 0,5-4-129,1 1 0,1-8 129,0 0-129,0-6 0,2-1 0,0-7 0,0-4 0,0-19 0,2 27-258,-2-27 0,0 0-258,0 0-774,20 14-2193,-20-14-1290,0 0 0,21 0-129,-21 0-516</inkml:trace>
        </inkml:traceGroup>
        <inkml:traceGroup>
          <inkml:annotationXML>
            <emma:emma xmlns:emma="http://www.w3.org/2003/04/emma" version="1.0">
              <emma:interpretation id="{5D29436D-49E1-4E1F-942F-B7EA920122B8}" emma:medium="tactile" emma:mode="ink">
                <msink:context xmlns:msink="http://schemas.microsoft.com/ink/2010/main" type="inkWord" rotatedBoundingBox="15715,5448 16278,5426 16307,6201 15744,6222"/>
              </emma:interpretation>
              <emma:one-of disjunction-type="recognition" id="oneOf1">
                <emma:interpretation id="interp5" emma:lang="en-US" emma:confidence="0">
                  <emma:literal>0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•</emma:literal>
                </emma:interpretation>
                <emma:interpretation id="interp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842.4015">-2343 1737 6321,'0'-35'4386,"-14"13"-387,14 22 0,-25 0-1419,4 8-774,10 18-645,-9-3-258,8 16-258,-6-1-258,8 10 0,-5-4-129,10 6-129,0 0 0,5-2 0,0 0-129,1-2 129,7 1-129,4-5 0,2 1 0,2-6 0,0-3 0,2-4 0,2-3 0,-1-7 0,6-4 0,2-9 129,-1-7 0,8 0 258,-2-15 0,11-4 0,-8-15 258,8 2-129,-7-16 129,3 7 0,-11-10-387,3 4 129,-14-3-129,-4 4 0,-8-2-129,-5 6 0,-3-1-129,-15 5 130,-4-1-130,-6 4 0,0 3 0,-4 1-130,3 8-128,-1 0-258,8 14-258,-6-8-1032,28 17-2580,-25 0-516,25 0 0,-21 26-387</inkml:trace>
        </inkml:traceGroup>
      </inkml:traceGroup>
    </inkml:traceGroup>
    <inkml:traceGroup>
      <inkml:annotationXML>
        <emma:emma xmlns:emma="http://www.w3.org/2003/04/emma" version="1.0">
          <emma:interpretation id="{73F75318-63ED-4C13-8C38-3358660322C1}" emma:medium="tactile" emma:mode="ink">
            <msink:context xmlns:msink="http://schemas.microsoft.com/ink/2010/main" type="paragraph" rotatedBoundingBox="7689,7594 15788,6409 15985,7755 7886,89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9530E2-C9BD-4DB7-A577-A120D233F34B}" emma:medium="tactile" emma:mode="ink">
              <msink:context xmlns:msink="http://schemas.microsoft.com/ink/2010/main" type="inkBullet" rotatedBoundingBox="7842,8636 8056,8605 8083,8790 7869,8821"/>
            </emma:interpretation>
            <emma:one-of disjunction-type="recognition" id="oneOf2">
              <emma:interpretation id="interp10" emma:lang="en-US" emma:confidence="0">
                <emma:literal>•</emma:literal>
              </emma:interpretation>
              <emma:interpretation id="interp11" emma:lang="en-US" emma:confidence="0">
                <emma:literal>a</emma:literal>
              </emma:interpretation>
              <emma:interpretation id="interp12" emma:lang="en-US" emma:confidence="0">
                <emma:literal>0</emma:literal>
              </emma:interpretation>
              <emma:interpretation id="interp13" emma:lang="en-US" emma:confidence="0">
                <emma:literal>o</emma:literal>
              </emma:interpretation>
              <emma:interpretation id="interp14" emma:lang="en-US" emma:confidence="0">
                <emma:literal>@</emma:literal>
              </emma:interpretation>
            </emma:one-of>
          </emma:emma>
        </inkml:annotationXML>
        <inkml:trace contextRef="#ctx0" brushRef="#br1" timeOffset="-118201.4076">-10379 4939 5676,'23'-16'5160,"-2"0"-387,-21 16 0,14-23-1161,-14 23-1161,0 0-903,16-3-387,-16 3-516,0 0-129,0 0-129,-1 14-129,1-14 0,-2 23-129,2-23 0,0 28-129,0-28 129,3 23 0,-3-23 0,16 15 0,-16-15 0,23 3 129,-23-3-129,29-5 0,-29 5 1,25-27-130,-14 9 0,-4 2 0,-4-3 0,-3 1 0,0 18 0,-12-25 0,12 25 0,-31-5 0,12 5 0,-1 11 0,3 3 0,-1 4 0,4 3-130,1-2 1,6 1 129,2-2-129,5-2 129,0-16 0,7 25 0,-7-25 0,26 18 129,-4-15-129,-3-1 129,3-2-129,-3 0 130,1-2-130,-4-5 0,0-2 0,-16 9 0,18-27 0,-15 11 0,-3 16 0,0-28 0,0 28 0,-9-23 0,9 23 0,0 0 0,-23-13 0,23 13-646,-19 0-1934,19 0-2322,-16 23-258,16-23-129,0 0-516</inkml:trace>
      </inkml:traceGroup>
      <inkml:traceGroup>
        <inkml:annotationXML>
          <emma:emma xmlns:emma="http://www.w3.org/2003/04/emma" version="1.0">
            <emma:interpretation id="{A475105D-632A-46F8-BFAB-2FEA238A2311}" emma:medium="tactile" emma:mode="ink">
              <msink:context xmlns:msink="http://schemas.microsoft.com/ink/2010/main" type="line" rotatedBoundingBox="9460,7335 15788,6409 15985,7755 9657,8681"/>
            </emma:interpretation>
          </emma:emma>
        </inkml:annotationXML>
        <inkml:traceGroup>
          <inkml:annotationXML>
            <emma:emma xmlns:emma="http://www.w3.org/2003/04/emma" version="1.0">
              <emma:interpretation id="{5C9EA47E-81DE-4E7D-A7F1-E8B90786D273}" emma:medium="tactile" emma:mode="ink">
                <msink:context xmlns:msink="http://schemas.microsoft.com/ink/2010/main" type="inkWord" rotatedBoundingBox="9460,7335 10581,7171 10777,8517 9657,8681">
                  <msink:destinationLink direction="with" ref="{033499EF-38EE-4EC2-AF2F-A09438983A8E}"/>
                </msink:context>
              </emma:interpretation>
              <emma:one-of disjunction-type="recognition" id="oneOf3">
                <emma:interpretation id="interp15" emma:lang="en-US" emma:confidence="0">
                  <emma:literal>as</emma:literal>
                </emma:interpretation>
                <emma:interpretation id="interp16" emma:lang="en-US" emma:confidence="0">
                  <emma:literal>a</emma:literal>
                </emma:interpretation>
                <emma:interpretation id="interp17" emma:lang="en-US" emma:confidence="0">
                  <emma:literal>at</emma:literal>
                </emma:interpretation>
                <emma:interpretation id="interp18" emma:lang="en-US" emma:confidence="0">
                  <emma:literal>is</emma:literal>
                </emma:interpretation>
                <emma:interpretation id="interp19" emma:lang="en-US" emma:confidence="0">
                  <emma:literal>or</emma:literal>
                </emma:interpretation>
              </emma:one-of>
            </emma:emma>
          </inkml:annotationXML>
          <inkml:trace contextRef="#ctx0" brushRef="#br1" timeOffset="-84583.3486">-8513 4176 3999,'39'-43'4257,"-27"17"129,2 1-387,-5 2-1032,-9-13-516,0 15-387,-19-15-129,10 20-516,-20-10-258,13 13-387,-12 1 0,8 12-129,-6 9-258,8 15 0,-3 7-129,6 10-129,3 8-129,3 7 0,4 0 258,5 7-258,0-5 129,8-1-129,9-3 129,2-3-129,4-6 129,2-6-129,2-7 130,-1-9-130,1-9 0,0-7 0,-2-7 0,1-5 0,-2-16 0,2-6 0,-3-9 0,2-6 0,-5-10 0,1-3 0,-7-5 0,-5-5 0,-7 5 0,-2 0 0,-11 4 0,-10 8 0,-2 9 0,-7 7 0,-1 13 0,-1 6 0,4 10 0,3 3-259,5 7 130,4 9 0,8 5 0,4 4 129,4 5-129,9 2 129,10 4 0,6 1 129,7 1 0,6 1-129,4 0 258,6 4-129,1-3 1,2 5-130,-3-6 0,-2 6 0,-5-3 0,-3 3 0,-8-3 0,-7-1 0,-5-2 0,-8-1 0,-6-4 0,-4-6 0,-4-5 0,-10-5 0,-2 0 0,-10-13 0,6 11-646,-17-16-4256,10-5-387,-5-11 129,5-4-387</inkml:trace>
          <inkml:trace contextRef="#ctx0" brushRef="#br1" timeOffset="-84130.9475">-8464 3548 13029,'-30'-9'5160,"3"6"-129,27 3-129,0 0-3096,0 0-774,0 0-129,2 9-258,25 1-386,5-4-259,18 3 0,8-8 0,24 5 0,13-6 0,9 0 0,0-2 0,-8-3 0,-13-3 0,-13 3 0,-15 2 0,-21 1 0,-34 2 0,0 0 0,-6 25-1420,-31-16-3611,3 8-387,-10-1-258,-1 2-129</inkml:trace>
        </inkml:traceGroup>
        <inkml:traceGroup>
          <inkml:annotationXML>
            <emma:emma xmlns:emma="http://www.w3.org/2003/04/emma" version="1.0">
              <emma:interpretation id="{6FD111F7-2C14-427C-BD1F-447BCCCB3567}" emma:medium="tactile" emma:mode="ink">
                <msink:context xmlns:msink="http://schemas.microsoft.com/ink/2010/main" type="inkWord" rotatedBoundingBox="14214,7068 15850,6829 15985,7752 14349,7992"/>
              </emma:interpretation>
              <emma:one-of disjunction-type="recognition" id="oneOf4">
                <emma:interpretation id="interp20" emma:lang="en-US" emma:confidence="1">
                  <emma:literal>00</emma:literal>
                </emma:interpretation>
                <emma:interpretation id="interp21" emma:lang="en-US" emma:confidence="0">
                  <emma:literal>000</emma:literal>
                </emma:interpretation>
                <emma:interpretation id="interp22" emma:lang="en-US" emma:confidence="0">
                  <emma:literal>0</emma:literal>
                </emma:interpretation>
                <emma:interpretation id="interp23" emma:lang="en-US" emma:confidence="0">
                  <emma:literal>o</emma:literal>
                </emma:interpretation>
                <emma:interpretation id="interp24" emma:lang="en-US" emma:confidence="0">
                  <emma:literal>0000</emma:literal>
                </emma:interpretation>
              </emma:one-of>
            </emma:emma>
          </inkml:annotationXML>
          <inkml:trace contextRef="#ctx0" brushRef="#br0" timeOffset="4695.6082">-2540 3443 9933,'0'-37'4644,"0"37"0,-16-27-387,-2 11-1935,18 16-1032,-25 0-387,25 0-387,-25 20-129,13 6-258,1 6 0,2 9 0,2 7-129,5 4 0,2 5 0,2 0 0,9 0-129,3-4 258,4-1-129,3-8 0,2-6 0,2-6 0,2-9 129,1-6 0,-1-11 129,3-6 0,-3-6 129,3-10 0,-7-14 0,2-4 0,-7-12 0,-2-4-129,-11-8 0,-5-3-129,0-3 1,-16 2-130,-5 3-130,-6 6-128,0 10-129,-8 4-387,12 25-774,-16 1-3096,12 10-258,0 3-129,2 9-258</inkml:trace>
          <inkml:trace contextRef="#ctx0" brushRef="#br0" timeOffset="4149.6073">-3741 3379 2967,'-16'-21'4257,"-9"7"-129,25 14 129,-28 0-1161,8 0-903,20 0-258,-32 14-516,21 13-258,-8-3-516,8 16-129,-3 2-258,5 10 0,-2 3 0,8 5-258,1-1 129,2 0-129,2-8 129,8-1-129,3-9 0,5-5 129,1-10 0,3-2 0,-3-10 129,6-4 0,-4-6 0,4-4 129,-5-4 0,3-6 0,-5-13 0,3-4 0,-5-9 0,0-6-129,-3-13-129,-1-4 129,-5-7-129,-3-2 0,-4-1-129,-2 2 129,-10 2-129,-4 10 129,-2 11-258,-5 10 0,3 13-258,-5 5-258,9 16-516,-14 0-2064,12 14-1677,4 7 258,1 4-516,8 7 0</inkml:trace>
        </inkml:traceGroup>
      </inkml:traceGroup>
    </inkml:traceGroup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6:45.329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87F576E1-B0AC-4011-B369-5F38FEA66EBD}" emma:medium="tactile" emma:mode="ink">
          <msink:context xmlns:msink="http://schemas.microsoft.com/ink/2010/main" type="writingRegion" rotatedBoundingBox="18764,5443 18846,5443 18846,6260 18764,6260"/>
        </emma:interpretation>
      </emma:emma>
    </inkml:annotationXML>
    <inkml:traceGroup>
      <inkml:annotationXML>
        <emma:emma xmlns:emma="http://www.w3.org/2003/04/emma" version="1.0">
          <emma:interpretation id="{53FEFABF-63E5-44D3-B8A2-5B22F3D91654}" emma:medium="tactile" emma:mode="ink">
            <msink:context xmlns:msink="http://schemas.microsoft.com/ink/2010/main" type="paragraph" rotatedBoundingBox="18764,5443 18846,5443 18846,6260 18764,62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B1AB51-3580-4832-83BB-3DBA677B7FE7}" emma:medium="tactile" emma:mode="ink">
              <msink:context xmlns:msink="http://schemas.microsoft.com/ink/2010/main" type="line" rotatedBoundingBox="18764,5443 18846,5443 18846,6260 18764,6260"/>
            </emma:interpretation>
          </emma:emma>
        </inkml:annotationXML>
        <inkml:traceGroup>
          <inkml:annotationXML>
            <emma:emma xmlns:emma="http://www.w3.org/2003/04/emma" version="1.0">
              <emma:interpretation id="{EF051582-8E53-4DE0-A7FF-3C5A8AB5CFF5}" emma:medium="tactile" emma:mode="ink">
                <msink:context xmlns:msink="http://schemas.microsoft.com/ink/2010/main" type="inkWord" rotatedBoundingBox="18785,5441 18846,6259 18823,6261 18762,5443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558 1798 1935,'0'-30'3870,"0"30"645,-1-31-129,1 31-774,-4-23-774,-7 5-387,11 18-387,-9-16-516,9 16-516,0 0-129,0 0-387,0 0 0,0 0-129,0 18-129,4 7 0,1 4-129,4 12 129,-3 5 0,1 11 0,-2 1-129,-1 5 129,-3 1-129,3-4 0,-4 2-129,3-5 0,-1-5 0,2-8-129,1-3 0,-3-12-258,7 3-129,-9-32-645,12 39-1419,-12-39-2064,0 0-258,0 0-258,0 0 129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6:46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B73BB1E8-D3B2-46A3-B39B-856BBA6DEB36}" emma:medium="tactile" emma:mode="ink">
          <msink:context xmlns:msink="http://schemas.microsoft.com/ink/2010/main" type="writingRegion" rotatedBoundingBox="20168,5417 20565,5417 20565,6087 20168,6087"/>
        </emma:interpretation>
      </emma:emma>
    </inkml:annotationXML>
    <inkml:traceGroup>
      <inkml:annotationXML>
        <emma:emma xmlns:emma="http://www.w3.org/2003/04/emma" version="1.0">
          <emma:interpretation id="{C1D3AD33-05F2-4239-A9CD-590486B267E1}" emma:medium="tactile" emma:mode="ink">
            <msink:context xmlns:msink="http://schemas.microsoft.com/ink/2010/main" type="paragraph" rotatedBoundingBox="20168,5417 20565,5417 20565,6087 20168,60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42FBD8-14F0-4DAE-B260-A8A370624BAA}" emma:medium="tactile" emma:mode="ink">
              <msink:context xmlns:msink="http://schemas.microsoft.com/ink/2010/main" type="line" rotatedBoundingBox="20168,5417 20565,5417 20565,6087 20168,6087"/>
            </emma:interpretation>
          </emma:emma>
        </inkml:annotationXML>
        <inkml:traceGroup>
          <inkml:annotationXML>
            <emma:emma xmlns:emma="http://www.w3.org/2003/04/emma" version="1.0">
              <emma:interpretation id="{BA742CD9-3294-4ABE-BC03-9ABD9E521CC8}" emma:medium="tactile" emma:mode="ink">
                <msink:context xmlns:msink="http://schemas.microsoft.com/ink/2010/main" type="inkWord" rotatedBoundingBox="20527,5394 20596,6061 20193,6103 20124,5436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2106 1705 9159,'-9'-33'4515,"9"33"-129,-16-18-129,16 18-1935,-21 5-1161,-1 11-516,8 16-258,-5 2-129,-1 9-129,4 5 0,0 5 0,5 0 0,6 1 0,5-1 0,0-3 0,9 0-129,5-6 129,6-5-129,1-5 0,4-5 129,3-10 0,3-10 129,2-4 129,-2-8-129,4-6 258,-5-14 0,4 0 0,-7-11-129,-2-2 0,-9-6-129,-2-5-129,-10-2 0,-4-1 0,-4-4-129,-10 3 0,-9 1-129,-4 6 129,-1 6-129,-8 3-258,4 17-258,-13-7-1032,17 20-2838,-11 5-516,2 1 129,-1 15-516</inkml:trace>
        </inkml:traceGroup>
      </inkml:traceGroup>
    </inkml:traceGroup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7:17.013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FA483B47-CE1E-4A75-AC78-DD0E5696EE64}" emma:medium="tactile" emma:mode="ink">
          <msink:context xmlns:msink="http://schemas.microsoft.com/ink/2010/main" type="writingRegion" rotatedBoundingBox="18118,7105 25144,6092 25904,11358 18877,12371"/>
        </emma:interpretation>
      </emma:emma>
    </inkml:annotationXML>
    <inkml:traceGroup>
      <inkml:annotationXML>
        <emma:emma xmlns:emma="http://www.w3.org/2003/04/emma" version="1.0">
          <emma:interpretation id="{C27FBE61-FE6F-40D8-92BC-D2BDAE7985C9}" emma:medium="tactile" emma:mode="ink">
            <msink:context xmlns:msink="http://schemas.microsoft.com/ink/2010/main" type="paragraph" rotatedBoundingBox="18804,6842 24292,6414 24385,7614 18898,80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B1D25A-2420-450D-9257-53B1794556ED}" emma:medium="tactile" emma:mode="ink">
              <msink:context xmlns:msink="http://schemas.microsoft.com/ink/2010/main" type="line" rotatedBoundingBox="18804,6842 24292,6414 24385,7614 18898,8042"/>
            </emma:interpretation>
          </emma:emma>
        </inkml:annotationXML>
        <inkml:traceGroup>
          <inkml:annotationXML>
            <emma:emma xmlns:emma="http://www.w3.org/2003/04/emma" version="1.0">
              <emma:interpretation id="{9EC8AF2D-4CD3-4356-A574-315D74E47980}" emma:medium="tactile" emma:mode="ink">
                <msink:context xmlns:msink="http://schemas.microsoft.com/ink/2010/main" type="inkWord" rotatedBoundingBox="20969,6673 24292,6414 24385,7614 21063,7873"/>
              </emma:interpretation>
              <emma:one-of disjunction-type="recognition" id="oneOf0">
                <emma:interpretation id="interp0" emma:lang="en-US" emma:confidence="0">
                  <emma:literal>•After</emma:literal>
                </emma:interpretation>
                <emma:interpretation id="interp1" emma:lang="en-US" emma:confidence="0">
                  <emma:literal>10 (After</emma:literal>
                </emma:interpretation>
                <emma:interpretation id="interp2" emma:lang="en-US" emma:confidence="0">
                  <emma:literal>10 (offer</emma:literal>
                </emma:interpretation>
                <emma:interpretation id="interp3" emma:lang="en-US" emma:confidence="0">
                  <emma:literal>•Afton</emma:literal>
                </emma:interpretation>
                <emma:interpretation id="interp4" emma:lang="en-US" emma:confidence="0">
                  <emma:literal>10 (Atwater</emma:literal>
                </emma:interpretation>
              </emma:one-of>
            </emma:emma>
          </inkml:annotationXML>
          <inkml:trace contextRef="#ctx0" brushRef="#br0">3058 2922 3612,'0'0'4386,"0"0"-258,7-21 258,-7 21-1419,0 0-516,0 0-387,0 0-516,-9-15-516,9 15-258,-18 4-258,18-4-129,-27 27-129,11-4 0,-5 4-129,1 10 0,-6 4 258,3 7-387,-4 3 258,2 6-258,2 4 258,5 1-258,4 4 129,7-2-258,7 2 129,0-4 129,12-3-258,6-4 258,2-5-129,3-6 129,0-7 0,0-1 0,-2-6-129,-1-1 129,-2-4-129,-1-2 0,-1-2 0,0-1 0,-1-4 129,-15-16-129,26 26-129,-26-26 129,25 20-258,-25-20 0,25 12-258,-25-12-516,27 2-774,-27-2-2709,0 0 129,23-9-645,-23 9 387</inkml:trace>
          <inkml:trace contextRef="#ctx0" brushRef="#br0" timeOffset="1482.0026">3540 3029 1677,'0'0'3354,"0"0"0,0 0 258,0 9-1161,0-9-516,-4 28-387,-1-3 0,-10 0-516,7 9-258,-8 0-129,3 3-129,-5 2-129,8 0 0,-6 2-258,3-5-129,-1-1 0,5-5 129,0-3-129,2-5 0,2-6 129,5-16 0,-6 17 0,6-17 129,0 0-129,0 0 258,2-21-258,7 1 129,-2-8 0,6-2-129,3-8 0,3-4 129,3-3-258,1-3 129,0-3 0,-2 3 0,0-2-129,-3 5 258,-4 1-258,-1 6 258,-8 3 0,2 10 0,-7 2 129,0 23 0,4-27-129,-4 27 0,0 0 129,0 0-258,0 0 129,0 0 0,11 21-129,-4 3 0,-4-1 129,6 9 0,-2 0-129,4 5 129,-4 0 129,4 1-258,-6-1 129,2 4-258,0-5 258,0 3-258,1-2 129,-1 1-129,-2-3 0,2 1 0,2-3 0,-2-1 0,0-3 0,0-2 0,0-2 0,-1-6-129,-1-1-129,-5-18-129,9 21-387,-9-21-903,0 0-2967,-9-2-129,9 2-129,-25-17-258</inkml:trace>
          <inkml:trace contextRef="#ctx0" brushRef="#br0" timeOffset="1700.403">3477 3326 7740,'32'0'3483,"18"0"0,-30 0-645,8 5-1677,8 4-645,-4 0-516,2-4-774,-1 1-1032,12 4-1548,-20-10-387,19 0 0,-19-7 0</inkml:trace>
          <inkml:trace contextRef="#ctx0" brushRef="#br0" timeOffset="5210.4091">4192 3730 2967,'0'0'3225,"0"-16"387,0 16-387,0 0-1548,0 0-516,0 0 0,0 0-129,0 0 129,0 0-387,4 16 0,-4-16 0,0 0 0,0 16 0,0-16-129,-5 23 0,5-5 0,0-18-129,-9 26 0,9-26-129,-11 27 0,11-27-129,-14 19 129,14-19-258,0 0 258,-25 11-258,25-11 0,-20 0 0,20 0-258,-17 0-387,1-9-903,16 9-2838,-16-10-129,16 10-387,-24-9 129</inkml:trace>
          <inkml:trace contextRef="#ctx0" brushRef="#br0" timeOffset="2792.4049">4025 3374 7740,'30'-16'4128,"-30"16"-129,32-4 0,-32 4-2193,34 0-774,-4 6-129,-1-5-516,5 1-516,3 4-258,-7-6-903,9 0-1161,-1 0-1419,-10-18-129,6 9-129,-16-14-645</inkml:trace>
          <inkml:trace contextRef="#ctx0" brushRef="#br0" timeOffset="2527.2043">4146 2995 6966,'5'-21'4644,"-5"21"-258,0 0-258,0 0-774,0 0-1548,0 14-645,0-14-129,-7 43-258,0-15-129,5 11-129,-1-1 0,3 4-258,0 1 258,0 3-258,0 2 0,2 0-129,-1-2 0,3 1 0,0-5-129,-1-2 129,1-3-129,-1-5 129,1-5-129,-1-4 0,4-4-129,-3-1 0,-4-18 0,5 18-387,-5-18 0,0 0-1290,0 0-2838,0 0-129,0 0-129,-3-9-258</inkml:trace>
          <inkml:trace contextRef="#ctx0" brushRef="#br0" timeOffset="4024.807">4312 3047 6321,'19'-20'3999,"-19"4"0,0 16-387,0 0-2064,7-28-516,-7 28-129,-2-24-129,2 24-258,-16-21 0,16 21-258,-23-18-129,23 18 0,-32-3 129,15 3-129,-1 7 0,0 11 258,-3 3-129,6 9 0,-2 2 258,6 9-258,0 2 258,8 8-258,-1-1 129,4 5-129,2 1 0,5-5-645,7 11-645,-8-5-3225,-1-10 0,6 1-129,-11-9-387</inkml:trace>
          <inkml:trace contextRef="#ctx0" brushRef="#br0" timeOffset="3307.2057">4436 3333 7224,'-2'-27'4386,"2"27"0,7-19-129,-7 19-1419,34-11-1032,-34 11-516,43-4-258,-18-1-387,14 5-129,0 0-258,6 0-258,3 0-258,-6-5-516,12 5-1806,-10-2-1806,-10-9-258,-4 6 0,-14-6-516</inkml:trace>
          <inkml:trace contextRef="#ctx0" brushRef="#br0" timeOffset="3104.4054">4516 2984 8385,'-3'-21'4515,"1"0"258,2 21-516,0 0-516,0 0-2064,0 0-516,0 0-129,5 26-258,-3-10-129,9 13 0,-8-1-129,6 10-129,-5-1-128,1 7-259,-3 3 0,-1-1 0,1 2 0,2-4 0,-2-1 0,-2-7 0,1-3 0,-1-9-130,4 1-386,-4-25-258,7 28-645,-7-28-1290,0 0-2064,-3-14 0,3 14-387,-17-29 129</inkml:trace>
          <inkml:trace contextRef="#ctx0" brushRef="#br0" timeOffset="6520.8114">5050 3381 7998,'19'-11'4644,"3"2"129,-22 9-516,26-10-516,-3 10-2322,-23 0-258,40 0-387,-21-4-129,8 4-129,-2-3-258,3 1 0,-5-5 0,2 1 0,-3-4-129,-3 1 0,-3-4 0,-16 13 0,22-28-129,-22 28 0,0-25-129,0 25 0,-18-18-129,-2 11 129,1 7-129,-8 0 0,2 0 129,0 5-129,0 10 129,2-3 0,5 6 129,1 1-129,4 5 129,4 1-129,4 1 258,3 1-129,2-4 129,7 4 129,7-6 0,6 0-129,3-6 129,7-3 0,1-8 0,6-1 0,0-3-129,6-3 129,0-10-258,3 3 129,-3-8 0,-1 0 0,1-2 0,-2 1-129,-7-3 129,-2 1-129,-6-4 129,-6 0-129,-4 2 129,-7 2-129,-7-1-129,-2 5 258,-11 1-258,-5 1 129,-2 7-258,-1-1 258,1 7-258,0-3 258,18 5-258,-25-4 0,25 4 129,0 0-258,0 0 258,0 0 0,0 0 129,2 9-258,-2-9 258,28 7 0,-8-3 0,3-3 129,4-1 0,1 0 0,2 0 0,4 0 258,0-3-258,0 1 0,-6-2 129,3 3 0,-8 1 0,-4 0-258,-1 0 258,-18 0-258,25 10 130,-25-10-130,16 31 0,-9-12 0,-3 4 0,3 4 0,-6 3 0,1 2 0,-2 0 0,0-2 0,0 4 0,0-7-130,4 16-2450,-4-18-2193,-4-1-387,-6-4-129,-3 1-258</inkml:trace>
          <inkml:trace contextRef="#ctx0" brushRef="#br0" timeOffset="-24273.6427">1978 3271 11223,'-16'-13'4128,"16"13"0,-22 4-774,6 5-2064,8 14-645,-8 2-387,3 9-129,-3 8-129,4 6 129,1 7-129,4 2 0,5 2-129,2 0 129,4-4-129,8-4 129,4-6 0,4-6 129,-1-10 0,6-5 258,-4-13 129,8 2 129,-8-13 0,10 0 258,-10-16-129,11 0 0,-11-16 0,6-1-129,-8-11-129,3-6-129,-12-8 0,-1-5-257,-9-3-130,0 4 0,-7 3 0,-9 4 0,-2 9 0,-6 7-517,4 16-386,-16 0-3225,10 12-903,-4 6 258,1 5-516,1 1-129</inkml:trace>
          <inkml:trace contextRef="#ctx0" brushRef="#br0" timeOffset="-25038.044">667 3337 7740,'0'0'4386,"0"0"129,0 0-129,0 0-1677,0 0-903,0 0-129,0 0-387,-13 16-387,13 8-129,-5 1-258,3 13-258,-1 4 0,1 12 0,-3 1-129,5 4 129,0-2-258,0-1 129,0-4-129,0-4 129,1-7-129,3-2 0,-2-9 0,1-3 0,1-4 0,-2-5 0,-1-2 0,-1-16-129,4 21-129,-4-21-129,0 0-1032,0 0-3225,0 0-129,0 0-129,0 0-258</inkml:trace>
        </inkml:traceGroup>
      </inkml:traceGroup>
    </inkml:traceGroup>
    <inkml:traceGroup>
      <inkml:annotationXML>
        <emma:emma xmlns:emma="http://www.w3.org/2003/04/emma" version="1.0">
          <emma:interpretation id="{EAD6F71E-0FEB-441B-ACD1-DF7B95CC6F38}" emma:medium="tactile" emma:mode="ink">
            <msink:context xmlns:msink="http://schemas.microsoft.com/ink/2010/main" type="paragraph" rotatedBoundingBox="18563,8421 25251,7103 25498,8356 18810,96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DF9080-BBD8-488F-9A2D-A1E21FB01F26}" emma:medium="tactile" emma:mode="ink">
              <msink:context xmlns:msink="http://schemas.microsoft.com/ink/2010/main" type="line" rotatedBoundingBox="18563,8421 25251,7103 25498,8356 18810,9674"/>
            </emma:interpretation>
          </emma:emma>
        </inkml:annotationXML>
        <inkml:traceGroup>
          <inkml:annotationXML>
            <emma:emma xmlns:emma="http://www.w3.org/2003/04/emma" version="1.0">
              <emma:interpretation id="{EE2C2D25-D819-48ED-BE07-4B0D0F656727}" emma:medium="tactile" emma:mode="ink">
                <msink:context xmlns:msink="http://schemas.microsoft.com/ink/2010/main" type="inkWord" rotatedBoundingBox="21716,7799 25251,7103 25463,8179 21929,8876"/>
              </emma:interpretation>
              <emma:one-of disjunction-type="recognition" id="oneOf1">
                <emma:interpretation id="interp5" emma:lang="en-US" emma:confidence="0">
                  <emma:literal>05--1,R=0)</emma:literal>
                </emma:interpretation>
                <emma:interpretation id="interp6" emma:lang="en-US" emma:confidence="0">
                  <emma:literal>01 5=1, R=0)</emma:literal>
                </emma:interpretation>
                <emma:interpretation id="interp7" emma:lang="en-US" emma:confidence="0">
                  <emma:literal>01 5=1,R=0)</emma:literal>
                </emma:interpretation>
                <emma:interpretation id="interp8" emma:lang="en-US" emma:confidence="0">
                  <emma:literal>01 5=1, R=o)</emma:literal>
                </emma:interpretation>
                <emma:interpretation id="interp9" emma:lang="en-US" emma:confidence="0">
                  <emma:literal>01 s=1,R=0)</emma:literal>
                </emma:interpretation>
              </emma:one-of>
            </emma:emma>
          </inkml:annotationXML>
          <inkml:trace contextRef="#ctx0" brushRef="#br0" timeOffset="8954.4157">3733 4034 4644,'0'0'3870,"16"-14"-129,-16 14 129,-3-16-1548,3 16-903,-23-2-516,23 2-258,-34 0-258,14 0 0,-1 3-129,0 3-129,1 1 0,2 0-129,18-7 129,-25 14-129,25-14 0,0 0 0,-12 20 258,12-20 129,4 16-129,13-7 258,-1-4 0,11 6 129,-6-6-129,15 6-129,-9-4 0,8 3 0,-6-1-129,3 2-129,-6 0 129,3 1-129,-6 1 0,-2-1 0,-5 0 129,-16-12-129,23 29 129,-23-29 0,0 27 0,0-27-129,-17 25 129,-3-15-129,-5-3 129,-5 0-129,-4-5 0,-1-2-129,1 0 0,0-3 258,2-6-258,2-2 129,1 0-129,6 1 0,4-1-129,1 0-129,18 11-129,-29-19-903,29 19-1806,0 0-1677,0 0 129,0 0-387,0 0-258</inkml:trace>
          <inkml:trace contextRef="#ctx0" brushRef="#br0" timeOffset="9531.6167">4228 4221 11094,'0'0'4773,"12"14"-387,-12-14 258,25 0-2967,2 9-645,-6-9-258,13 3-387,-4-3-129,4 0-387,7 2-129,-9-2-903,20 0-1419,-8 0-1935,-5-5 129,2-1-516,-7-3-387</inkml:trace>
          <inkml:trace contextRef="#ctx0" brushRef="#br0" timeOffset="9297.6163">4235 4148 14061,'20'-9'4773,"-1"7"-258,-19 2-387,0 0-3096,34 4-258,-34-4-129,32 1-258,-14-1-129,3 2-258,1 0-258,-6-2-645,10 0-1548,-26 0-2322,22 0 258,-22 0-645,0 0 129</inkml:trace>
          <inkml:trace contextRef="#ctx0" brushRef="#br0" timeOffset="9859.2173">5014 3950 9933,'14'-21'5031,"-14"21"-258,0 0-129,6-20-1548,-6 20-1548,0 0-516,3 20-129,-3-20-258,-1 32 0,-7-13-258,8 12-257,-5-1-130,5 6 0,-3-1 0,3 4 0,0-3 0,0 3 0,0-3 0,0-3 0,0-4 0,1-6 0,3 0 0,-4-23 0,11 34-1291,-11-34-3611,0 18-258,0-18 129,0 0-516</inkml:trace>
          <inkml:trace contextRef="#ctx0" brushRef="#br0" timeOffset="12152.4213">5334 4395 10320,'0'0'4773,"11"19"0,-11-19-516,0 0-1935,0 27-774,0-27-645,-5 20-258,5-20-258,-9 28-129,3-12-129,1 2 0,2-2-129,-3 0 0,6-16-258,-5 25-258,5-9-258,0-16-1161,0 0-2322,0 0-258,0 0-387,0 0-129</inkml:trace>
          <inkml:trace contextRef="#ctx0" brushRef="#br0" timeOffset="12870.0226">5567 4144 9159,'18'-30'4644,"-18"30"0,0 0-258,0 0-1032,20 7-1935,-20-7-516,0 37 0,-2-17-129,2 10-258,-5-3-129,1 1 0,-3-1-129,3 0-129,-3-4 0,4-2-129,-1-5 0,4-16 129,-5 18 0,5-18-129,0 0 0,0 0 0,-4-25 0,4 2 0,0-4-129,6-7 129,1-3-129,2-2 129,7 0-129,0 1 129,3 3 0,3 5-129,2 1 0,3 8 129,3 5 0,1 3-129,-1 8 129,2 1 0,-4 4 0,-1 0 0,-6 6 0,-3 1 0,-18-7 129,20 21-258,-20-21 129,-4 27 0,-12-11-258,-11-2 0,1 4 0,-8-6 0,4 4-129,-2-7 129,7 4-129,2-6 129,23-7 0,-25 12 258,25-12-129,0 0 258,0 16-129,0-16 258,21 13-129,-3-1 258,-2-3-129,9 7 129,-2-3 0,7 4-129,-1 1 129,3 4-258,-4-3 129,4 1-129,-5-3 0,0-2 0,-4-1-129,-6-3 0,-17-11-258,22 12-258,-22-12-774,0 0-3225,3 16-516,-3-16 129,0 0-516</inkml:trace>
          <inkml:trace contextRef="#ctx0" brushRef="#br0" timeOffset="13135.223">6153 4215 10191,'51'-5'4902,"-22"3"-258,-4 0-129,-1-7-1290,8 9-2322,-12 0-387,3 0-387,0 0-387,-23 0-774,39 0-1419,-21 0-2193,-18 0 387,18 0-774,-18 0-129</inkml:trace>
          <inkml:trace contextRef="#ctx0" brushRef="#br0" timeOffset="13338.0234">6277 4258 8901,'0'0'4128,"13"12"129,6-1-387,1-2-2193,-20-9-645,41 5-645,-16-3-516,-1-2-645,12 0-1548,0 0-1548,-10-9-258,13 6-129,-12-12-129</inkml:trace>
          <inkml:trace contextRef="#ctx0" brushRef="#br0" timeOffset="13743.6241">6761 4139 5289,'-18'-9'4515,"18"9"0,-27 0-129,27 0-1290,-17 7-903,-5-3-774,15 13-387,-9-4-258,13 6-258,-6-1 0,9 5-258,-2-1 0,2 1 0,5-2 0,6 0-258,1-1 258,4-2-129,0-4 0,4-3 129,1-4-129,3-2 129,-3-5 129,6 0-129,-3-2 129,5-7-129,-6-5 129,4 0 0,-8-7-258,1 1 1,-8-7-130,-3-1 0,-9-1 0,0-3 0,-9 6 0,-12-6-388,3 12-515,-23-10-2451,13 14-1419,-8 4-387,6 6 0,-2 6-129</inkml:trace>
          <inkml:trace contextRef="#ctx0" brushRef="#br0" timeOffset="14352.0252">6878 3621 10707,'43'43'4515,"-13"-13"258,4 9-387,14 18-1935,-23-14-1161,18 21-387,-17-5-258,1 6-129,-14-1-387,-8 2-129,-5 2-387,-20-17-1419,-5 5-2709,-10-7-129,-11-2-258,-4-6-387</inkml:trace>
          <inkml:trace contextRef="#ctx0" brushRef="#br0" timeOffset="-20248.8356">708 5188 9288,'-4'-28'4515,"4"28"-129,-23-22-129,0 8-1935,23 14-1032,-39 0-258,21 7-258,-9 8-387,8 9 0,-3 5-258,6 7-129,2 4 129,5 7-129,6-1 129,3 2-129,0-2 0,9-3 0,3 0 129,4-8-129,4-1 0,1-7 0,0-8 129,4-1 0,-3-11 0,4 0 129,-4-7 129,3-3-129,-4-15 129,4 0 0,-7-9 0,5-3-129,-7-7 129,2-4-129,-8-5-129,1-4 1,-9-4-130,-2-1 0,0 0 0,-11 5 0,-3 2 0,-4 6 0,-3 6 0,-1 6 0,3 10-388,-4 4-128,7 15-516,-13-12-1290,11 13-2451,1 14 0,1 6-387,5 8-129</inkml:trace>
          <inkml:trace contextRef="#ctx0" brushRef="#br0" timeOffset="-19671.6344">1958 5050 7740,'-3'-24'4128,"3"24"129,0 0 0,3 11-1806,-3-11-516,0 29-774,0-13 0,0 19-258,0-3 0,0 14-258,0-1-129,0 6-129,-3-1 0,1 2-258,-2-6 0,4-1-129,0-6 129,-1-7-387,1-2-129,0-14-387,1 9-774,-1-25-3096,0 16 0,0-16-258,0 0-387</inkml:trace>
        </inkml:traceGroup>
      </inkml:traceGroup>
    </inkml:traceGroup>
    <inkml:traceGroup>
      <inkml:annotationXML>
        <emma:emma xmlns:emma="http://www.w3.org/2003/04/emma" version="1.0">
          <emma:interpretation id="{DCB91D35-FD87-4792-B5A4-94BF4F5B620D}" emma:medium="tactile" emma:mode="ink">
            <msink:context xmlns:msink="http://schemas.microsoft.com/ink/2010/main" type="paragraph" rotatedBoundingBox="18582,10320 23481,9613 23652,10803 18753,11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79E108-1759-4435-BE64-9EB556F9B145}" emma:medium="tactile" emma:mode="ink">
              <msink:context xmlns:msink="http://schemas.microsoft.com/ink/2010/main" type="line" rotatedBoundingBox="18582,10320 23481,9613 23652,10803 18753,11510"/>
            </emma:interpretation>
          </emma:emma>
        </inkml:annotationXML>
        <inkml:traceGroup>
          <inkml:annotationXML>
            <emma:emma xmlns:emma="http://www.w3.org/2003/04/emma" version="1.0">
              <emma:interpretation id="{329926A6-3A35-492A-BB68-D89035323D30}" emma:medium="tactile" emma:mode="ink">
                <msink:context xmlns:msink="http://schemas.microsoft.com/ink/2010/main" type="inkWord" rotatedBoundingBox="18611,10525 19032,10465 19132,11154 18711,11215"/>
              </emma:interpretation>
              <emma:one-of disjunction-type="recognition" id="oneOf2">
                <emma:interpretation id="interp10" emma:lang="en-US" emma:confidence="1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D</emma:literal>
                </emma:interpretation>
                <emma:interpretation id="interp1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-15366.027">596 6844 8772,'-15'-23'4257,"15"23"258,-21-9-387,21 9-1548,-18 2-903,-3 9-774,9 12-387,-4 4-258,1 8 0,1 10-258,2 3 0,5 5 0,5 2 0,2-1 0,3-3 0,8-5 0,5-1 129,2-11 0,7-4 258,-4-11-129,7-1 129,-3-11 129,6 2 0,-5-9-129,5 0 129,-5-7-129,3-5 0,-6-10 0,3-1-129,-6-11 1,-2-1-259,-6-11 0,-1-8 0,-7-4 0,-4-1 0,0 0 0,-11 2 0,-5 4 0,-4 3 0,-1 11 0,-4 9 0,0 8 0,-2 3-517,6 15-386,-11-10-903,32 14-2967,-34 2-129,18 8-129,4 8-258</inkml:trace>
        </inkml:traceGroup>
        <inkml:traceGroup>
          <inkml:annotationXML>
            <emma:emma xmlns:emma="http://www.w3.org/2003/04/emma" version="1.0">
              <emma:interpretation id="{07DC16D9-729A-4C58-8C50-FFB7B83F56E6}" emma:medium="tactile" emma:mode="ink">
                <msink:context xmlns:msink="http://schemas.microsoft.com/ink/2010/main" type="inkWord" rotatedBoundingBox="20182,10089 23481,9613 23652,10803 20353,11279"/>
              </emma:interpretation>
              <emma:one-of disjunction-type="recognition" id="oneOf3">
                <emma:interpretation id="interp15" emma:lang="en-US" emma:confidence="0">
                  <emma:literal>Katter</emma:literal>
                </emma:interpretation>
                <emma:interpretation id="interp16" emma:lang="en-US" emma:confidence="0">
                  <emma:literal>latter</emma:literal>
                </emma:interpretation>
                <emma:interpretation id="interp17" emma:lang="en-US" emma:confidence="0">
                  <emma:literal>Kate</emma:literal>
                </emma:interpretation>
                <emma:interpretation id="interp18" emma:lang="en-US" emma:confidence="0">
                  <emma:literal>Kats</emma:literal>
                </emma:interpretation>
                <emma:interpretation id="interp19" emma:lang="en-US" emma:confidence="0">
                  <emma:literal>lattes</emma:literal>
                </emma:interpretation>
              </emma:one-of>
            </emma:emma>
          </inkml:annotationXML>
          <inkml:trace contextRef="#ctx0" brushRef="#br0" timeOffset="16192.8284">2990 6184 5418,'-30'-3'4257,"30"3"-258,-36 12 258,11 3-2064,6 15-645,-15-4-129,11 17-387,-13-2 129,11 11-387,-5-1-129,7 13-129,0-3-129,7 6-129,3 1 129,8 3-258,5 2-129,0 0 129,12 0-129,6-7 129,4-6-129,6-5 0,0-8 129,4-7 0,1-11-129,2-4 0,-1-7-129,-4-9-645,6 8-1161,-6-8-2580,-5-7 258,-2 2-645,-5-4 0</inkml:trace>
          <inkml:trace contextRef="#ctx0" brushRef="#br0" timeOffset="17004.0298">3298 6337 9546,'0'0'4515,"0"0"-258,-7 22-258,7 6-2322,-18-3-516,11 12-258,-9-3-258,7 4-258,-5-3-129,3-1 0,0-2-129,4-7-129,0-4 0,2-5 0,5-16 129,-6 22 0,6-22 0,0 0 0,0 0 129,0 0-129,-5-22 0,5 4 0,0-6 129,2-7-258,7-4-129,1-3 129,3-4-129,3-1 129,0 2 0,0 2 129,-2 3-258,0 10 387,-5 1 0,2 9 0,-11 16 0,7-16-129,-7 16 0,0 0 129,0 0-129,0 0 0,5 9-129,-1 7 258,1 0-129,4 7 129,0 4 0,2 5-129,-1 0 258,1 5-129,1 2-129,1-2 0,-2 1 1,-1-1-130,1-1 0,0-4 0,-3-6 0,3-2 0,-4-7 0,-7-17-130,11 27-128,-11-27-387,0 0-516,0 0-1935,-13 0-1806,13 0 129,-23-11-516,23 11 129</inkml:trace>
          <inkml:trace contextRef="#ctx0" brushRef="#br0" timeOffset="17191.2301">3278 6624 4773,'25'-4'4128,"-25"4"-516,43 0 0,-20-2-903,12 2-1548,8 0-903,7 0-1161,-4-1-1161,-5-14-1419,16 14-129,-20-19-387,13 13 0</inkml:trace>
          <inkml:trace contextRef="#ctx0" brushRef="#br0" timeOffset="17690.431">3589 6763 6837,'24'-31'4515,"-7"22"-129,15 8-258,-5 1-903,0-6-1935,15 6-387,-6 0-516,8 0-258,-3 0-258,-3-5-516,6 5-2064,1-5-1161,-12-13-387,7 7-258,-14-16-258</inkml:trace>
          <inkml:trace contextRef="#ctx0" brushRef="#br0" timeOffset="17487.6304">3881 6280 11223,'0'0'4773,"0"0"-129,-18-7 129,18 7-2967,-10 23-645,-1-3-258,11 16-129,-11-4 0,10 14-129,-7-2-258,8 8-129,-1 0 129,1 3-258,0 0 1,0-2-130,1-3 0,3-4-130,0-1 1,-3-11 0,1-2-258,-2-11-129,0 4-387,-14-25-1419,14 0-2451,-25 5 0,25-5-387,-32-11-129</inkml:trace>
          <inkml:trace contextRef="#ctx0" brushRef="#br0" timeOffset="18673.2328">4216 6574 8127,'0'-18'4515,"24"8"0,-2 8-258,8 2-2064,-7-9-516,16 9-516,-5-9-387,11 7-387,-5-5-129,5 2-129,1-4-258,-7 0 129,-3-2-129,-8 2 129,-6-1-129,-22 10 129,21-22-258,-21 22 258,0-16 129,0 16-129,-16-7 129,16 7-129,-25 6 387,25-6-258,-23 33 129,14-10-129,2 4 0,5 3 0,2-1 0,11-2 0,7-4-129,10 0 129,4-9 0,9-2 129,-2-8 0,9-2 0,-7-2 129,7-4-129,-7-8 0,0-2-129,-5-6 129,-3-3-258,-2-2 0,-8 0 0,-4-2-258,-8 2 129,-4 4-258,-7-2 0,0 23-129,-20-30 129,20 30 0,-33-16 0,17 14 0,-2-3 129,18 5 0,-20-4 0,20 4 258,0 0 0,15 0 129,4 0 0,4 0 129,6 0 0,-3 0 129,6 4 0,-5-1 0,0 4 0,-9 0-129,1 6 129,-19-13 0,23 30 0,-16-12 0,0 1-387,-1 6-129,-6-9-1032,2 6-3225,-2 1-387,-4-5-387,-10 1 0</inkml:trace>
          <inkml:trace contextRef="#ctx0" brushRef="#br0" timeOffset="18002.4316">4344 6117 11997,'-6'-16'5031,"6"16"-258,0 0 0,-10 9-2580,10-9-1032,-6 42-258,3-13-387,3 12 129,0 3-387,0 6 129,0 3-257,0 4-130,0 0 0,0-2 0,1-1 0,-1-8 0,4-3 0,-2-9 0,1-4-517,-3-14-128,7 5-645,-7-21-1677,0 0-2064,0 0 258,-5-18-387,5 18 129</inkml:trace>
          <inkml:trace contextRef="#ctx0" brushRef="#br0" timeOffset="-14944.8263">2060 6670 9546,'0'0'4902,"17"-11"-129,-17 11-258,0 0-645,11 9-2838,-11-9 0,2 27-387,-2-11 0,0 9-258,0 2 0,0 5-129,0 3-129,0 6 0,0 5-129,0 4 129,0 3-129,0 1 129,0-3-129,3-1 129,-1-5-129,2-8 0,-1-5-258,-3-11-129,7 3-387,-7-24-1032,0 0-2709,0 0-516,0 0 0,-12 3-387</inkml:trace>
        </inkml:traceGroup>
      </inkml:traceGroup>
    </inkml:traceGroup>
    <inkml:traceGroup>
      <inkml:annotationXML>
        <emma:emma xmlns:emma="http://www.w3.org/2003/04/emma" version="1.0">
          <emma:interpretation id="{ABBF1836-1367-4AF0-9E41-8990107EF99C}" emma:medium="tactile" emma:mode="ink">
            <msink:context xmlns:msink="http://schemas.microsoft.com/ink/2010/main" type="paragraph" rotatedBoundingBox="21283,10495 25020,10388 25053,11526 21315,116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EA291EE-26F6-43F1-BCF7-447EFD5A30C4}" emma:medium="tactile" emma:mode="ink">
              <msink:context xmlns:msink="http://schemas.microsoft.com/ink/2010/main" type="line" rotatedBoundingBox="21283,10495 25020,10388 25053,11526 21315,11633"/>
            </emma:interpretation>
          </emma:emma>
        </inkml:annotationXML>
        <inkml:traceGroup>
          <inkml:annotationXML>
            <emma:emma xmlns:emma="http://www.w3.org/2003/04/emma" version="1.0">
              <emma:interpretation id="{F0710D6D-73CA-4C00-A39C-B29028625FB6}" emma:medium="tactile" emma:mode="ink">
                <msink:context xmlns:msink="http://schemas.microsoft.com/ink/2010/main" type="inkWord" rotatedBoundingBox="21283,10495 25020,10388 25053,11526 21315,11633"/>
              </emma:interpretation>
              <emma:one-of disjunction-type="recognition" id="oneOf4">
                <emma:interpretation id="interp20" emma:lang="en-US" emma:confidence="0">
                  <emma:literal>S=0,R=i)</emma:literal>
                </emma:interpretation>
                <emma:interpretation id="interp21" emma:lang="en-US" emma:confidence="0">
                  <emma:literal>5=0, R F)</emma:literal>
                </emma:interpretation>
                <emma:interpretation id="interp22" emma:lang="en-US" emma:confidence="0">
                  <emma:literal>5=0, R=1)</emma:literal>
                </emma:interpretation>
                <emma:interpretation id="interp23" emma:lang="en-US" emma:confidence="0">
                  <emma:literal>5=0, R I)</emma:literal>
                </emma:interpretation>
                <emma:interpretation id="interp24" emma:lang="en-US" emma:confidence="0">
                  <emma:literal>5=0, R=4)</emma:literal>
                </emma:interpretation>
              </emma:one-of>
            </emma:emma>
          </inkml:annotationXML>
          <inkml:trace contextRef="#ctx0" brushRef="#br0" timeOffset="20872.8366">3787 7510 11094,'16'12'4257,"21"-7"-129,-15-1-258,1-4-2838,12 7-258,-3-3-645,6-4-645,3 1-1032,-1 3-2322,0-6-129,8-3-387,-7-8 129</inkml:trace>
          <inkml:trace contextRef="#ctx0" brushRef="#br0" timeOffset="20654.4362">3771 7390 9804,'16'0'4773,"-16"0"-258,19 0 0,-19 0-2322,27 0-903,-27 0-258,37 0-258,-17 0-258,7 2-258,-2 0-129,-1-2-516,5 9-645,-29-9-3354,28 0-129,-28 0-258,16 2-258</inkml:trace>
          <inkml:trace contextRef="#ctx0" brushRef="#br0" timeOffset="21262.8373">4465 7326 8514,'-6'-17'4515,"6"17"-129,-23 0-129,23 0-1548,-14 9-1290,-4 1-387,13 12-387,-8-5-129,10 10-129,-1-4 0,4 6-258,0-4 129,6 1-129,4-3 0,4 0-129,2-3 129,2-4-129,2-5 129,1-4 0,-1-5 0,3-2 0,-2-6 0,1-8 129,-5-6-129,1-4 0,-7-8 0,-4-4-129,-7-3 258,0 0-258,-9-2 0,-11 2-258,-4 10 0,-10-1-645,7 25-1419,-5-1-2451,-4 4 129,3 2-387,1 8 0</inkml:trace>
          <inkml:trace contextRef="#ctx0" brushRef="#br0" timeOffset="23197.2407">4945 7638 8772,'0'0'4257,"0"0"258,0 0-258,5-18-1806,-5 18-645,0 0-516,0 0-258,0 0-258,0 0-258,0 0-258,0 0 0,0 0 0,-7 12-129,7-12 0,-14 22 0,14-22-258,-23 30 129,7-10-258,-2-3-129,4 10-645,-17-15-1806,5 6-1935,3 0 258,-2-6-516,2 3-129</inkml:trace>
          <inkml:trace contextRef="#ctx0" brushRef="#br0" timeOffset="20077.2352">3388 7161 11352,'0'-25'4515,"0"25"-129,-12-18-258,-9 6-2580,21 12-774,-34-4-258,16 4-129,-7 2-129,4 9-129,-4-1 0,4 6 0,1-1 0,2 2-129,4 3 129,5 1-129,0-1-129,6 1 129,3-3 0,0 0 0,0-18 129,23 32-129,-6-21 129,7 1 0,1-5 129,3 2 0,0-4-129,3 2 0,-5-1 129,1 1-129,-6 0 0,1 2 0,-4 2 0,-2 3 0,-16-14 0,21 26 0,-21-26 0,11 33 129,-11-33-129,0 30 0,0-30 129,-25 26-129,2-15 0,-4 0 129,-5-4-129,-2-2 0,0-3-129,-1-2 129,-1 0-129,6-4 0,1-4 0,3-3-258,6 4 0,1-7-258,19 14-387,-29-24-1290,29 24-2451,-3-17-129,3 17-129,0 0-387</inkml:trace>
          <inkml:trace contextRef="#ctx0" brushRef="#br0" timeOffset="24648.0433">5308 7181 10449,'0'0'4515,"0"0"129,9 10-258,-8 19-2451,-2-12-774,1 23-129,-8-12-258,7 15-129,-6-6-387,3 4 0,-1-2 0,5 0-129,-4-5 258,4-5-387,0-6 258,0-4-258,0-19 129,0 23 0,0-23 258,0 0-258,0 0-258,-3-12 387,-3-6-387,3-3 258,-1-9-129,-1-8 0,3-3-258,0-9 129,2-1 129,0-4-129,4 0 129,6-2-129,3 7 258,5 4-258,-1 6 129,7 10 0,-1 7 0,3 9 129,1 7-129,0 7 0,-2 2 0,-4 12 129,0 5-129,-5 4 0,-3 2 129,-10 4-129,-3 1 0,-5-1 0,-11-1 0,-7-3-129,0 2 0,-6-6-129,3-1 129,1-4-129,3-2 0,1-5 129,21-9-129,-23 16 129,23-16 0,-5 17 129,5-17 129,7 22-129,-7-22 129,34 32 129,-13-14-129,6 5 129,1-4 0,2 3-129,0-5 129,-1 1-129,-1-2 0,-3-2 0,-2-3 0,-7-6-258,2 4-129,-18-9-1419,0 0-2709,18 0-516,-18 0 129,0 0-645</inkml:trace>
          <inkml:trace contextRef="#ctx0" brushRef="#br0" timeOffset="24882.0437">5841 7382 12513,'68'-13'4644,"-33"8"-129,5 3-129,6 2-2838,-18 0-645,8 0-774,-6 0-516,-10 0-645,5 4-1032,-25-4-2580,0 0 258,0 0-387,-11 12-387</inkml:trace>
          <inkml:trace contextRef="#ctx0" brushRef="#br0" timeOffset="25084.844">5854 7454 8127,'21'24'3999,"-21"-24"258,43 14-645,-11-3-1677,-5-8-645,13 4-645,-6-3-387,9-4-258,0 0-258,-1-4-387,8-1-1290,-2 0-1806,-9-15-258,8 9-258,-19-10-129</inkml:trace>
          <inkml:trace contextRef="#ctx0" brushRef="#br0" timeOffset="25599.6449">6460 7380 4773,'-23'-22'3999,"23"22"-258,0 0 258,-23 2-1161,23-2-1548,0 0-516,0 0-258,0 0-129,-18 16 0,18-16 0,0 0-129,0 0 129,0 0-129,0 0 129,0 0 0,0 0-258,0 0 0,0 0-129,11-3-258,-11 3-387,9-18 0,-9 18-258,11-23 129,-10 7 0,-1 16 129,7-27 129,-7 27 258,9-25 387,-7 7 387,-2 18 258,4-25 258,-4 25 258,1-17 0,-1 17 0,0 0-258,0 0-129,0 0-129,0 0-129,0 0-129,9 12 0,-9-12-129,0 41 0,0-14 0,0 8 0,0 3 0,0 4-129,0 1 1,0 2-259,0-3 0,0-3 0,2-1 0,0-6 0,3-6 0,-5-8-775,9 5-773,-9-23-3096,0 0-645,0 0 129,0 0-258</inkml:trace>
          <inkml:trace contextRef="#ctx0" brushRef="#br0" timeOffset="26020.8457">6505 6654 8901,'0'-16'4644,"16"11"-129,-16 5-129,30 10-1677,-30-10-1032,37 36-258,-15-11-387,17 23-129,-9 3-258,9 21-129,-7 8-129,-3 10 0,-10 6-258,-10 2 129,-9 0 1,-7-7-518,-14-6 1,-15-21-645,9-2-3741,-19-13-387,-4-12 129,-3-7-516</inkml:trace>
        </inkml:traceGroup>
      </inkml:traceGroup>
    </inkml:traceGroup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6:54.595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FF0122BF-ABF6-4BC4-8A9D-A877EEF96674}" emma:medium="tactile" emma:mode="ink">
          <msink:context xmlns:msink="http://schemas.microsoft.com/ink/2010/main" type="writingRegion" rotatedBoundingBox="14242,8788 16029,8711 16127,10988 14340,11065"/>
        </emma:interpretation>
      </emma:emma>
    </inkml:annotationXML>
    <inkml:traceGroup>
      <inkml:annotationXML>
        <emma:emma xmlns:emma="http://www.w3.org/2003/04/emma" version="1.0">
          <emma:interpretation id="{8EA75EC3-583E-4C6F-8506-F7BB76F0D422}" emma:medium="tactile" emma:mode="ink">
            <msink:context xmlns:msink="http://schemas.microsoft.com/ink/2010/main" type="paragraph" rotatedBoundingBox="14391,8751 15891,8888 15826,9589 14327,94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12E926-FFAE-45C1-B604-8EA21FFEB847}" emma:medium="tactile" emma:mode="ink">
              <msink:context xmlns:msink="http://schemas.microsoft.com/ink/2010/main" type="line" rotatedBoundingBox="14391,8751 15891,8888 15826,9589 14327,9452"/>
            </emma:interpretation>
          </emma:emma>
        </inkml:annotationXML>
        <inkml:traceGroup>
          <inkml:annotationXML>
            <emma:emma xmlns:emma="http://www.w3.org/2003/04/emma" version="1.0">
              <emma:interpretation id="{3640CD10-A354-4707-A276-65D985C8B44D}" emma:medium="tactile" emma:mode="ink">
                <msink:context xmlns:msink="http://schemas.microsoft.com/ink/2010/main" type="inkWord" rotatedBoundingBox="14391,8751 14821,8790 14757,9492 14327,9452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-3720 5069 3612,'0'0'4128,"0"0"-516,0-19-129,0 19-645,0 0-387,-16-16-516,16 16-258,-16-4-387,16 4-258,-21 4-387,12 13-129,-7-1-129,4 13-129,-4 1 0,1 11-129,3 3 129,3 6-129,2 2 0,7 1-129,0-3 129,5 2-129,11-4 129,4-6-129,5-3 129,3-1-129,2-10 129,3-5 129,-3-8 0,2-3 129,-4-12 0,2 0 0,-5-9 0,2-9 129,-6-10-129,3-2-129,-8-9-129,0-4 1,-8-7-130,0-3 0,-7-4 0,-1 0 0,-3 2 0,-8 1 0,-3 6 0,-2 6 0,-2 8 0,-2 4 0,4 12-388,-7-4-257,23 22-516,-37-16-1419,21 16-2193,16 0-129,-25 15-129,20 4-129</inkml:trace>
        </inkml:traceGroup>
        <inkml:traceGroup>
          <inkml:annotationXML>
            <emma:emma xmlns:emma="http://www.w3.org/2003/04/emma" version="1.0">
              <emma:interpretation id="{35D0CF50-FD7C-476E-9523-124F175637E3}" emma:medium="tactile" emma:mode="ink">
                <msink:context xmlns:msink="http://schemas.microsoft.com/ink/2010/main" type="inkWord" rotatedBoundingBox="15742,8888 15889,8902 15837,9473 15690,9459"/>
              </emma:interpretation>
              <emma:one-of disjunction-type="recognition" id="oneOf1">
                <emma:interpretation id="interp5" emma:lang="en-US" emma:confidence="0">
                  <emma:literal>|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1</emma:literal>
                </emma:interpretation>
                <emma:interpretation id="interp9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468.0008">-2490 5163 12642,'0'-19'4773,"0"19"-387,5-18 0,-5 18-3225,0 0-258,0 0-129,0 0-129,11 20-129,-11-20-129,7 39 0,-4-13 0,4 12 0,-1 1 0,1 5-129,-2 3 0,0 1-128,1-2-130,-1-2 0,-1-1 0,-1-7 0,3-4 0,-3-7 0,2-1-130,-5-24-515,9 29-645,-9-29-3225,0 0-516,0 0 258,-14 3-516</inkml:trace>
        </inkml:traceGroup>
      </inkml:traceGroup>
    </inkml:traceGroup>
    <inkml:traceGroup>
      <inkml:annotationXML>
        <emma:emma xmlns:emma="http://www.w3.org/2003/04/emma" version="1.0">
          <emma:interpretation id="{FE6E5D1B-0530-46AA-B4E1-0CCD1887DDD3}" emma:medium="tactile" emma:mode="ink">
            <msink:context xmlns:msink="http://schemas.microsoft.com/ink/2010/main" type="paragraph" rotatedBoundingBox="14311,10386 16098,10309 16127,10988 14340,110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D16602-FBE7-4E06-96F1-2905BDED1707}" emma:medium="tactile" emma:mode="ink">
              <msink:context xmlns:msink="http://schemas.microsoft.com/ink/2010/main" type="line" rotatedBoundingBox="14311,10386 16098,10309 16127,10988 14340,11065"/>
            </emma:interpretation>
          </emma:emma>
        </inkml:annotationXML>
        <inkml:traceGroup>
          <inkml:annotationXML>
            <emma:emma xmlns:emma="http://www.w3.org/2003/04/emma" version="1.0">
              <emma:interpretation id="{A8DA2935-BD09-4B1E-8787-7BF24B010B85}" emma:medium="tactile" emma:mode="ink">
                <msink:context xmlns:msink="http://schemas.microsoft.com/ink/2010/main" type="inkWord" rotatedBoundingBox="14306,11046 14355,10370 14663,10392 14614,11068"/>
              </emma:interpretation>
              <emma:one-of disjunction-type="recognition" id="oneOf2">
                <emma:interpretation id="interp10" emma:lang="en-US" emma:confidence="0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d</emma:literal>
                </emma:interpretation>
                <emma:interpretation id="interp1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5304.0093">-3620 6691 5160,'0'-17'4128,"0"17"-129,-18-15-129,18 15-903,-25-7-903,0 0-516,8 7-387,-12 4-387,8 10-258,-8 2 129,6 9-258,-2 2 0,6 10-129,-1 2 0,8 7-129,-1 4 0,8 3-129,5 1 129,0-3-129,7-1 0,7-5 0,2-4 0,6-8 129,-3-6 0,6-6 129,-4-12 0,4 0 0,-5-9 129,5-3 129,-6-15-129,3-2 129,-4-12 0,-1-3-129,-2-12 0,-3-2-257,-5-10-130,-3 2 0,-4-3 0,-4 3 0,-7 3 0,-5 8 0,-3 7 0,-2 5 0,1 11 0,-1 2 0,5 10 0,-4-3-904,20 14-1031,-21 0-2580,21 0-387,-15 14 0,15-14-387</inkml:trace>
        </inkml:traceGroup>
        <inkml:traceGroup>
          <inkml:annotationXML>
            <emma:emma xmlns:emma="http://www.w3.org/2003/04/emma" version="1.0">
              <emma:interpretation id="{7B2CE96B-99BB-4F51-9162-10349D86A11A}" emma:medium="tactile" emma:mode="ink">
                <msink:context xmlns:msink="http://schemas.microsoft.com/ink/2010/main" type="inkWord" rotatedBoundingBox="16104,10338 16114,10952 15701,10959 15691,10345"/>
              </emma:interpretation>
              <emma:one-of disjunction-type="recognition" id="oneOf3">
                <emma:interpretation id="interp15" emma:lang="en-US" emma:confidence="0.5">
                  <emma:literal>U</emma:literal>
                </emma:interpretation>
                <emma:interpretation id="interp16" emma:lang="en-US" emma:confidence="0">
                  <emma:literal>0</emma:literal>
                </emma:interpretation>
                <emma:interpretation id="interp17" emma:lang="en-US" emma:confidence="0">
                  <emma:literal>u</emma:literal>
                </emma:interpretation>
                <emma:interpretation id="interp18" emma:lang="en-US" emma:confidence="0">
                  <emma:literal>O</emma:literal>
                </emma:interpretation>
                <emma:interpretation id="interp1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5959.2105">-2455 6620 9933,'4'-18'4644,"-4"18"0,0 0-387,-2-21-1548,2 21-1290,0 0-516,-18 13-387,18-13-129,-23 35-258,11-10 0,1 7-129,0 5 0,6 6 0,3 3 0,2 4 129,4 2-258,8-2 129,4-1 0,4-2 0,1-6 0,4-8 0,0-6 0,1-7 129,-1-12 0,4-4 129,-4-4 129,3-9 0,-1-14 0,0-4 0,-4-12 0,2 0 0,-8-9-128,1-4-259,-7-5 0,-4 2 0,-7 0 0,0 7 0,-7 5 0,-9 4 0,2 9 0,-13 2-1162,27 28-2192,-37-18-1419,12 18-258,0 0 0,0 3-387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8:54.622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563BCC1B-C4A4-42F6-A533-039BCAA292FF}" emma:medium="tactile" emma:mode="ink">
          <msink:context xmlns:msink="http://schemas.microsoft.com/ink/2010/main" type="writingRegion" rotatedBoundingBox="14326,11787 15762,11787 15762,12722 14326,12722">
            <msink:destinationLink direction="with" ref="{3EAA6D92-7F8A-4C01-A760-27CCC2368963}"/>
          </msink:context>
        </emma:interpretation>
      </emma:emma>
    </inkml:annotationXML>
    <inkml:traceGroup>
      <inkml:annotationXML>
        <emma:emma xmlns:emma="http://www.w3.org/2003/04/emma" version="1.0">
          <emma:interpretation id="{73B3A19E-FDE8-4DDE-83D5-F4BC0BC984B5}" emma:medium="tactile" emma:mode="ink">
            <msink:context xmlns:msink="http://schemas.microsoft.com/ink/2010/main" type="paragraph" rotatedBoundingBox="14326,11787 15762,11787 15762,12722 14326,127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9C5692-40CC-4654-896E-0D96EDBDDBA1}" emma:medium="tactile" emma:mode="ink">
              <msink:context xmlns:msink="http://schemas.microsoft.com/ink/2010/main" type="line" rotatedBoundingBox="14326,11787 15762,11787 15762,12722 14326,12722"/>
            </emma:interpretation>
          </emma:emma>
        </inkml:annotationXML>
        <inkml:traceGroup>
          <inkml:annotationXML>
            <emma:emma xmlns:emma="http://www.w3.org/2003/04/emma" version="1.0">
              <emma:interpretation id="{6A243C19-F0B8-4B77-ACE2-FBD399920EC9}" emma:medium="tactile" emma:mode="ink">
                <msink:context xmlns:msink="http://schemas.microsoft.com/ink/2010/main" type="inkWord" rotatedBoundingBox="14326,11787 15762,11787 15762,12722 14326,12722"/>
              </emma:interpretation>
              <emma:one-of disjunction-type="recognition" id="oneOf0">
                <emma:interpretation id="interp0" emma:lang="en-US" emma:confidence="0">
                  <emma:literal>11</emma:literal>
                </emma:interpretation>
                <emma:interpretation id="interp1" emma:lang="en-US" emma:confidence="0">
                  <emma:literal>"</emma:literal>
                </emma:interpretation>
                <emma:interpretation id="interp2" emma:lang="en-US" emma:confidence="0">
                  <emma:literal>Il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"I</emma:literal>
                </emma:interpretation>
              </emma:one-of>
            </emma:emma>
          </inkml:annotationXML>
          <inkml:trace contextRef="#ctx0" brushRef="#br0">-2483 8043 9030,'7'-19'4515,"-7"19"0,0 0 0,0 0-1677,0 0-1161,7 18-516,-7-2-129,0 23-129,-2 3-129,2 17-129,-5 7-129,3 10-129,-3 3-128,-1 2-259,1-1 0,1-7 0,1-9 0,1-7 0,2-9 0,-2-8 0,2-8-130,0-13-386,0 8-1032,0-27-3225,-5 18-387,5-18 129,-29 1-645</inkml:trace>
          <inkml:trace contextRef="#ctx0" brushRef="#br0" timeOffset="-111165.7952">-3905 8180 6321,'11'-28'4773,"-11"28"-258,4-18-129,-4 18-1290,0 0-903,3-20-645,-3 20-516,0 0-129,0 0-258,6 20-258,-3 1 0,1 6 0,1 9-129,0 6 129,2 12-129,-1-1-129,1 8 129,-4-1-258,3-3 129,-3-2 129,1-5-258,-1-7 129,3-6-258,-1-5 258,0-7-258,4-4 0,-9-21-387,15 29-129,-15-29-129,16 19-645,-16-19-1677,0 0-1806,0 0 129,26 0-129,-10 0-387</inkml:trace>
        </inkml:traceGroup>
      </inkml:traceGroup>
    </inkml:traceGroup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1:42.24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EAA6D92-7F8A-4C01-A760-27CCC2368963}" emma:medium="tactile" emma:mode="ink">
          <msink:context xmlns:msink="http://schemas.microsoft.com/ink/2010/main" type="inkDrawing" rotatedBoundingBox="13572,11338 21998,11712 21907,13764 13481,13390" hotPoints="21454,11431 21532,13329 13706,13654 13628,11756" semanticType="enclosure" shapeName="Rectangle">
            <msink:sourceLink direction="with" ref="{563BCC1B-C4A4-42F6-A533-039BCAA292FF}"/>
            <msink:sourceLink direction="with" ref="{050551B8-340D-40B8-8ECE-5977D98A3761}"/>
            <msink:destinationLink direction="with" ref="{6EDAA964-E8D0-4554-A8D5-D6998E5F521C}"/>
          </msink:context>
        </emma:interpretation>
      </emma:emma>
    </inkml:annotationXML>
    <inkml:trace contextRef="#ctx0" brushRef="#br0">0 1 1290,'0'0'2967,"0"0"129,0 0-903,0 0 129,13 4-645,-13-4 516,28 0-774,-10 0-645,7 2 129,5-2-516,7 1 0,10-1-258,8 4 129,5-2-129,10 1 0,-1-3 129,7 4-129,-3-2 129,7-1 0,-7 1 0,6 2-129,-3-2 129,4 1 0,5 1-129,4-1 0,7 1 129,2 1-258,5-1 129,2-1-129,0 1 129,4-2-129,-4 1 0,2-1 0,1 0 0,4-2 0,4 0 0,3 1 0,2-1 0,2 2 0,1-2 258,2 0-258,1 0 0,-1 0 0,6 0 0,3 0 0,0 0 0,2 0 0,-2 0 0,-1 0 0,-3 2 0,-1-2 0,-5 4 0,-1-3 0,1 3 0,-3-2 0,3 1-258,-2 1 258,-4-2 258,-2 1-516,-7-1 258,-1 0 0,-2-2 258,-1 1-516,5 3 516,1-4-516,2 2 258,-1 1 0,1 1-129,-3 0 129,-8 1-129,-5 0 129,-8 1 0,-8 1-129,-2 0 129,-7 2 0,0 0 0,-4-1 0,-1 1 0,-2 2 0,-2-2 0,0 0 0,-5 0 0,-1-2 129,-4-2-129,-3 0 0,-1-1 129,-4 0-129,-5-3 129,-2 3-129,-3-2 258,-4-2-258,-5 1 129,-8 1 0,-19-2 129,27 4 0,-27-4 0,0 0 258,0 0-129,0 0-129,0 0 129,0 0-129,0 0-129,0 0 0,0 0-129,0 0 129,0 0-129,0 0 129,0 0-129,10 25 129,-10-25 0,2 25 0,0-9 129,2 5-129,-3 2 129,5 6-129,-1 1 129,4 7 0,-4-1 0,6 10 0,0-2-129,1 10 258,-3-1-129,0 9 0,-2 1 258,2 10-516,-4 3 258,-3 4-258,-2 6 258,-2 6-258,-3 11 0,0 2 0,-3-2-258,1-3 387,0-6-129,4-5-129,3-7-129,0-13-129,9-10-774,-9-16-2322,5-8-1290,0-4-258,-5-15-129,0-16-387</inkml:trace>
    <inkml:trace contextRef="#ctx0" brushRef="#br0" timeOffset="1092.0019">21 65 3483,'0'-23'4257,"9"4"-387,-9 19-258,0 0-1032,0 0-516,0 0-645,0 0-387,0 0-129,0 0-387,0 19 129,0 1 0,0 12 0,0 5-129,0 11 129,0 6-129,0 10-129,0 3 0,0 10 0,0 1-258,0 4 129,2-4 0,5 4 0,-1-11 129,2 4-387,1-8 258,0 3-129,0-8 0,2 2-129,-1-5 258,1-1-387,-2-2 129,0 0 0,0-4 129,0-4-129,0-3 0,0-6 129,-1-6-129,0-4-129,-1-4-129,-2-9 0,4 2-387,-9-18-258,11 21-516,-11-21-1032,0 0-2064,0 0-258,0 0 129,0 0-516</inkml:trace>
    <inkml:trace contextRef="#ctx0" brushRef="#br0" timeOffset="1981.2035">87 1654 2838,'0'0'3225,"0"0"258,0 0-129,16-9-1548,-16 9-516,34 0-129,-9 4-129,3-3 0,10 8-387,1-5 0,11 8-258,0-6 129,10 8-129,-1-4-129,12 5 0,-4-3-129,10 8 129,-1-6-129,6 5 129,2-4-129,7 1 129,8-4-129,8 4 129,3-3-129,9-1 129,4 2-129,7 2 129,5-3-129,11 3 0,3-2-129,10 0 129,-1-1-129,4 3 0,0-7 0,3 3 0,4-1 0,0-1 0,-7 1 0,-2 0 0,-2-1 0,1-1 0,1 0 0,0-2 0,4 0 0,-1-1 0,-3-1 0,0 0 0,-1-3 0,1 0 0,0-2 0,-2 0 0,-1 0 0,-4 0 0,-4 0 0,1 0 0,-5 0 0,-1 2 0,-5 0 0,-4-1-129,-1 1 129,-4-2 0,-2 0 0,-4 2 0,-5-2-129,-5 0 129,-5 0 0,-11 0 0,-9 0 0,-8 0 0,-4 0 0,-8 0 0,-1 3 129,-8-1-129,-3-2 0,-9 2-129,-5-2 129,-11 0-129,-5 4-258,-27-4-258,30 1-645,-30-1-1677,0 0-1032,0 0-258,-16-3-516,16 3 387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7:04.923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050551B8-340D-40B8-8ECE-5977D98A3761}" emma:medium="tactile" emma:mode="ink">
          <msink:context xmlns:msink="http://schemas.microsoft.com/ink/2010/main" type="writingRegion" rotatedBoundingBox="18643,11973 20463,11973 20463,12738 18643,12738">
            <msink:destinationLink direction="with" ref="{3EAA6D92-7F8A-4C01-A760-27CCC2368963}"/>
          </msink:context>
        </emma:interpretation>
      </emma:emma>
    </inkml:annotationXML>
    <inkml:traceGroup>
      <inkml:annotationXML>
        <emma:emma xmlns:emma="http://www.w3.org/2003/04/emma" version="1.0">
          <emma:interpretation id="{D6CDEA24-2CC9-4439-816A-B74717327098}" emma:medium="tactile" emma:mode="ink">
            <msink:context xmlns:msink="http://schemas.microsoft.com/ink/2010/main" type="paragraph" rotatedBoundingBox="18643,11973 20463,11973 20463,12738 18643,127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6C813C-61CA-4150-84ED-C069F4F98BD2}" emma:medium="tactile" emma:mode="ink">
              <msink:context xmlns:msink="http://schemas.microsoft.com/ink/2010/main" type="line" rotatedBoundingBox="18643,11973 20463,11973 20463,12738 18643,12738"/>
            </emma:interpretation>
          </emma:emma>
        </inkml:annotationXML>
        <inkml:traceGroup>
          <inkml:annotationXML>
            <emma:emma xmlns:emma="http://www.w3.org/2003/04/emma" version="1.0">
              <emma:interpretation id="{C927EB69-84B3-4598-83D8-EBB3C3414D34}" emma:medium="tactile" emma:mode="ink">
                <msink:context xmlns:msink="http://schemas.microsoft.com/ink/2010/main" type="inkWord" rotatedBoundingBox="18643,11981 18941,11981 18941,12738 18643,12738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599 8387 7998,'-26'-27'4386,"26"27"129,-34-7-387,16 3-1806,6 18-774,-12 2-774,10 20-258,-4-2-129,4 12-129,0 0-129,7 8 0,1-3 129,6 4-387,0-5 258,9-2-387,6-5 387,4-6-258,3-5 258,2-3-258,0-11 258,2-4 129,-3-11 129,6-3 0,-10-3 129,5-10 0,-8-10 0,1-2 129,-4-10-387,-3-4 129,-4-9-129,-4-2 0,-2-9-258,-4 0 258,-7-6-258,-3 1 0,-2 0 0,-3 7 0,3 7-129,-4 5-258,7 20-129,-6-7-1032,19 32-2709,-16-1-645,9 9-129,3 16-258</inkml:trace>
        </inkml:traceGroup>
        <inkml:traceGroup>
          <inkml:annotationXML>
            <emma:emma xmlns:emma="http://www.w3.org/2003/04/emma" version="1.0">
              <emma:interpretation id="{4B8B9425-161E-4EEB-9D9C-A686F5D4A807}" emma:medium="tactile" emma:mode="ink">
                <msink:context xmlns:msink="http://schemas.microsoft.com/ink/2010/main" type="inkWord" rotatedBoundingBox="20171,11973 20463,11973 20463,12674 20171,12674"/>
              </emma:interpretation>
              <emma:one-of disjunction-type="recognition" id="oneOf1">
                <emma:interpretation id="interp5" emma:lang="en-US" emma:confidence="1">
                  <emma:literal>U</emma:literal>
                </emma:interpretation>
                <emma:interpretation id="interp6" emma:lang="en-US" emma:confidence="0">
                  <emma:literal>u</emma:literal>
                </emma:interpretation>
                <emma:interpretation id="interp7" emma:lang="en-US" emma:confidence="0">
                  <emma:literal>D</emma:literal>
                </emma:interpretation>
                <emma:interpretation id="interp8" emma:lang="en-US" emma:confidence="0">
                  <emma:literal>0</emma:literal>
                </emma:interpretation>
                <emma:interpretation id="interp9" emma:lang="en-US" emma:confidence="0">
                  <emma:literal>o</emma:literal>
                </emma:interpretation>
              </emma:one-of>
            </emma:emma>
          </inkml:annotationXML>
          <inkml:trace contextRef="#ctx0" brushRef="#br0" timeOffset="639.6011">2024 8367 4644,'14'-18'4128,"-14"18"-516,0 0 129,0 0-1806,0 13-516,0-13-387,-12 41-258,-2-16-129,3 14-258,-3-2 0,1 9 0,-1-3 129,7 5-258,-2-7 129,7 2-387,0-6 516,2-1-516,4-8 258,7-1-129,-1-6-129,5-3 258,-15-18 0,30 19 258,-30-19-129,37 0 258,-21-5 0,13-6 129,-10-15-129,10 1 258,-8-13-516,4-1 258,-9-11-258,2-3 0,-9-7-258,-6-3 129,-3-1-258,-2 2 0,-6 5-129,-8 4-258,3 19-258,-14-5-903,18 23-3096,-14 10-258,2 6-258,-2 15-258</inkml:trace>
        </inkml:traceGroup>
      </inkml:traceGroup>
    </inkml:traceGroup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54:31.0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EFB050F-C50C-4C63-86BD-B32AFB2A5E1E}" emma:medium="tactile" emma:mode="ink">
          <msink:context xmlns:msink="http://schemas.microsoft.com/ink/2010/main" type="writingRegion" rotatedBoundingBox="6336,8281 6752,8281 6752,8873 6336,8873"/>
        </emma:interpretation>
      </emma:emma>
    </inkml:annotationXML>
    <inkml:traceGroup>
      <inkml:annotationXML>
        <emma:emma xmlns:emma="http://www.w3.org/2003/04/emma" version="1.0">
          <emma:interpretation id="{3077A9EE-923F-4D5C-804B-22F55C16DA24}" emma:medium="tactile" emma:mode="ink">
            <msink:context xmlns:msink="http://schemas.microsoft.com/ink/2010/main" type="paragraph" rotatedBoundingBox="6336,8281 6752,8281 6752,8873 6336,88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BCB667-9C30-43C2-B705-8024189AD3F2}" emma:medium="tactile" emma:mode="ink">
              <msink:context xmlns:msink="http://schemas.microsoft.com/ink/2010/main" type="line" rotatedBoundingBox="6336,8281 6752,8281 6752,8873 6336,8873"/>
            </emma:interpretation>
          </emma:emma>
        </inkml:annotationXML>
        <inkml:traceGroup>
          <inkml:annotationXML>
            <emma:emma xmlns:emma="http://www.w3.org/2003/04/emma" version="1.0">
              <emma:interpretation id="{E5CAB726-ADB3-4265-AA28-E66395FA2BFF}" emma:medium="tactile" emma:mode="ink">
                <msink:context xmlns:msink="http://schemas.microsoft.com/ink/2010/main" type="inkWord" rotatedBoundingBox="6336,8281 6752,8281 6752,8873 6336,8873">
                  <msink:destinationLink direction="to" ref="{4D5A6BF9-016C-469E-86FA-33900D5D5894}"/>
                </msink:context>
              </emma:interpretation>
              <emma:one-of disjunction-type="recognition" id="oneOf0">
                <emma:interpretation id="interp0" emma:lang="en-US" emma:confidence="0">
                  <emma:literal>O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0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G</emma:literal>
                </emma:interpretation>
              </emma:one-of>
            </emma:emma>
          </inkml:annotationXML>
          <inkml:trace contextRef="#ctx0" brushRef="#br0">225 147 11739,'-18'-46'4902,"2"28"-387,-2 5 129,18 13-2838,-39-5-645,20 9-516,-10 6-129,8 13-258,-2 6 0,5 10-129,2 4 0,9 3 0,5 2-129,2 0 129,9 0-129,7-4 0,5-6 129,4-4 0,2-8 129,5-4-129,-2-10 129,2-3 129,0-9-129,2 0 1,-4-14-259,2-6 0,-3-5 0,-4-7 0,-6-7 0,-3-5 0,-9-8 0,-7-3 0,-3-4 0,-17 6 0,-6-2 0,-8 8 0,-2 10 0,-5 5 0,6 16 0,-6 4-130,16 19-2192,0 2-2709,4 10-129,6 1-258,6 8-129</inkml:trace>
        </inkml:traceGroup>
      </inkml:traceGroup>
    </inkml:traceGroup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5:29.41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403BFDC-7D19-4E65-A4E3-E89BC08586E7}" emma:medium="tactile" emma:mode="ink">
          <msink:context xmlns:msink="http://schemas.microsoft.com/ink/2010/main" type="writingRegion" rotatedBoundingBox="1204,16361 10210,16513 10190,17695 1184,17543"/>
        </emma:interpretation>
      </emma:emma>
    </inkml:annotationXML>
    <inkml:traceGroup>
      <inkml:annotationXML>
        <emma:emma xmlns:emma="http://www.w3.org/2003/04/emma" version="1.0">
          <emma:interpretation id="{FAF3C4C5-5C5A-44F6-B73A-6DA04538E495}" emma:medium="tactile" emma:mode="ink">
            <msink:context xmlns:msink="http://schemas.microsoft.com/ink/2010/main" type="paragraph" rotatedBoundingBox="1204,16361 10210,16513 10190,17695 1184,175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C670E9-DD8E-4F05-8AAE-FC3CC7E661B6}" emma:medium="tactile" emma:mode="ink">
              <msink:context xmlns:msink="http://schemas.microsoft.com/ink/2010/main" type="line" rotatedBoundingBox="1204,16361 10210,16513 10190,17695 1184,17543"/>
            </emma:interpretation>
          </emma:emma>
        </inkml:annotationXML>
        <inkml:traceGroup>
          <inkml:annotationXML>
            <emma:emma xmlns:emma="http://www.w3.org/2003/04/emma" version="1.0">
              <emma:interpretation id="{D2923100-0BEA-4570-934E-AE18B56970AB}" emma:medium="tactile" emma:mode="ink">
                <msink:context xmlns:msink="http://schemas.microsoft.com/ink/2010/main" type="inkWord" rotatedBoundingBox="1195,16912 1777,16922 1766,17553 1184,17543"/>
              </emma:interpretation>
              <emma:one-of disjunction-type="recognition" id="oneOf0">
                <emma:interpretation id="interp0" emma:lang="en-US" emma:confidence="0">
                  <emma:literal>V</emma:literal>
                </emma:interpretation>
                <emma:interpretation id="interp1" emma:lang="en-US" emma:confidence="0">
                  <emma:literal>*</emma:literal>
                </emma:interpretation>
                <emma:interpretation id="interp2" emma:lang="en-US" emma:confidence="0">
                  <emma:literal>v</emma:literal>
                </emma:interpretation>
                <emma:interpretation id="interp3" emma:lang="en-US" emma:confidence="0">
                  <emma:literal>•</emma:literal>
                </emma:interpretation>
                <emma:interpretation id="interp4" emma:lang="en-US" emma:confidence="0">
                  <emma:literal>¥</emma:literal>
                </emma:interpretation>
              </emma:one-of>
            </emma:emma>
          </inkml:annotationXML>
          <inkml:trace contextRef="#ctx0" brushRef="#br0">-1286 394 10191,'75'-18'4644,"-30"8"-258,10 4-258,10 5-2322,-13-12-1032,9 4-903,-8 2-903,-14-7-2193,-7-6-1161,2 4-129,-20-7-129,-1 2-387</inkml:trace>
          <inkml:trace contextRef="#ctx0" brushRef="#br0" timeOffset="-187.2003">-853 152 6966,'-4'-51'4902,"-1"31"-129,5 20-516,0 0-1419,-13-19-645,13 27-774,0-8-387,-16 29-387,2-8-129,3 9-258,-10 2 0,1 4 0,-3 0 0,-2-1-516,0 3 129,-10-14-774,12 17-645,-23-19-2580,12 1-387,0-7-387,5-4-387</inkml:trace>
          <inkml:trace contextRef="#ctx0" brushRef="#br0" timeOffset="-405.6007">-1328 94 11223,'23'16'4644,"-7"-4"129,7 6-129,12 12-2967,-11-10-516,15 12-516,-7-6 0,5 6-258,-7-5 0,1-2-258,-5-4 0,-3-5-258,-1 0 0,-22-16-387,28 20-387,-28-20-903,22 0-1806,-22 0-903,21-18-516,-9 2 129,-3-9-516</inkml:trace>
          <inkml:trace contextRef="#ctx0" brushRef="#br0" timeOffset="218.4004">-941 21 11223,'-35'3'5160,"35"-3"-516,-18 32 258,2-16-2838,18 23-903,-2-5-258,0 12-258,3 1 0,6 4-387,-3 1 0,1-2-516,3 1 0,-8-12-645,14 16-1548,-12-19-2451,-1-2-129,-1-11-258,-2 0 0</inkml:trace>
        </inkml:traceGroup>
        <inkml:traceGroup>
          <inkml:annotationXML>
            <emma:emma xmlns:emma="http://www.w3.org/2003/04/emma" version="1.0">
              <emma:interpretation id="{79DFD2F5-5675-4905-8663-53B46E46BFA2}" emma:medium="tactile" emma:mode="ink">
                <msink:context xmlns:msink="http://schemas.microsoft.com/ink/2010/main" type="inkWord" rotatedBoundingBox="2533,16396 6464,16462 6447,17424 2517,17358"/>
              </emma:interpretation>
              <emma:one-of disjunction-type="recognition" id="oneOf1">
                <emma:interpretation id="interp5" emma:lang="en-US" emma:confidence="0">
                  <emma:literal>s</emma:literal>
                </emma:interpretation>
                <emma:interpretation id="interp6" emma:lang="en-US" emma:confidence="0">
                  <emma:literal>S</emma:literal>
                </emma:interpretation>
                <emma:interpretation id="interp7" emma:lang="en-US" emma:confidence="0">
                  <emma:literal>5</emma:literal>
                </emma:interpretation>
                <emma:interpretation id="interp8" emma:lang="en-US" emma:confidence="0">
                  <emma:literal>SS</emma:literal>
                </emma:interpretation>
                <emma:interpretation id="interp9" emma:lang="en-US" emma:confidence="0">
                  <emma:literal>so</emma:literal>
                </emma:interpretation>
              </emma:one-of>
            </emma:emma>
          </inkml:annotationXML>
          <inkml:trace contextRef="#ctx0" brushRef="#br0" timeOffset="951.6017">306 67 10836,'13'-27'4902,"-13"27"-387,-6-21 129,-15 7-3225,21 14-516,-39-4-387,14 4-258,-7 2-129,-2 7 0,2 3-129,-2 1 129,6 3-258,3 0 129,7 1 0,8-1 0,8 2 0,4-2 0,15 0 129,12 0-129,3-2 129,11 1 0,1-3 0,6 2 0,-4 1 258,4 1-258,-6-2 129,-3 2 0,-5 0 0,-8 2-129,-6-2 0,-5 0 0,-17-16 0,11 30 129,-11-14-129,-12 0 0,-10-4 129,-1 3-129,-9-6 0,-2-1 0,-6-2 0,0-3-129,-2-3 129,3-1-129,-2-8 0,3 0 129,4-4-129,2 1 0,6-2 0,3-1-129,7 5-258,-2-5-129,18 15-645,-16-19-903,16 19-3225,11-9 516,-11 9-516,32-2 0</inkml:trace>
          <inkml:trace contextRef="#ctx0" brushRef="#br0" timeOffset="1762.8031">781-262 10320,'-9'-45'4902,"8"29"-129,1 16 0,-15-26-2838,15 26-645,0 0-387,0 0-258,2 17-129,5 8 0,-3 0 0,5 14-129,-2 4-129,7 10 129,-1 1-258,3 6 0,-4-1 0,2 1-129,-1-3 259,1-2-259,-3-5 0,-3-3 0,1-8 0,-3-7 0,-1-6 0,-1-8 0,-1-2 0,-3-16-130,0 0 130,0 0-129,0 0 129,13-23 0,-8 2 0,4-8 0,0-3 0,3-3 129,1-1-129,3 4 130,0 2-260,-2 7 260,0 3-260,2 9 260,2 8-130,0 3 0,-1 2 0,3 10 0,-2 2 0,5 6 0,-2 1 0,1 2 0,-3 2 0,-3-2 0,0 2 0,-3-3-517,1 3 1,-14-25-516,25 40-516,-25-40-1290,19 11-2322,1-7 129,5-4-258,3 0-258</inkml:trace>
          <inkml:trace contextRef="#ctx0" brushRef="#br0" timeOffset="2137.2037">1669 161 9417,'-2'-25'4773,"-16"-3"-129,18 28-258,-16 0-2193,-5 3-1032,12 17-645,-7-2-129,4 10-387,3 1 387,0 3-516,7 1 387,2-1-387,0-1 387,13-3 0,1-5 129,5 0-129,-1-8 129,7-1 129,-5-9 0,3-1 0,-7-4 0,3-6 0,-8-11-129,0-3 1,-8-8-388,-1-3 0,-2-4 0,-7-1 0,-7-3 0,-2 3 0,0 8 0,-2 0-130,4 12-773,-15-6-774,29 22-3225,-25-7-387,25 7 0,-19 13-258</inkml:trace>
          <inkml:trace contextRef="#ctx0" brushRef="#br0" timeOffset="3026.4053">2188 149 8901,'-12'12'4515,"10"8"-129,-3-4-129,-2 0-2322,10 16-774,-3-9-258,13 5-387,-8-3 0,7 0-258,1-4 129,-1-1-258,-3-2 0,-9-18-129,20 19 129,-20-19 0,16 0 129,-16 0 0,16-12 0,-4-4 129,-5-9 129,8 2 0,-8-9 0,3 7 129,-2-3-387,0 6 258,-2 3-387,-6 19 130,5-25-259,-5 25 0,0 0 0,0 0-130,25 7 130,-25-7-129,28 32 258,-6-9-258,1 4 258,2 1-129,1 1-129,1 1 0,0 2-129,-6-13-258,2 8-129,-23-27-387,34 29-387,-34-29-387,25 0-645,-21-24-129,17 8 258,-16-23 0,17 2-129,-10-18 387,9-4 258,-1-12 645,1-6 645,1-6 903,-1-3 645,2 10 1032,-12-8 387,10 24 387,-19-11 0,14 37 0,-16-11 0,0 45-645,0-16-516,3 29-774,-3 12-258,8 17-258,-3 7-129,4 11 130,0 8-388,0 3 0,-2 2 0,0 0 0,0-4 0,-2-3 0,1-2 0,-3-7 0,3-6 0,-3-8 0,4 0-130,-5-18-773,9 12-903,-11-21-3096,0-16-258,0 18-129,0-18-258</inkml:trace>
          <inkml:trace contextRef="#ctx0" brushRef="#br0" timeOffset="3915.6069">3702 271 6192,'-4'-28'4773,"4"28"-516,-32-32 129,6 7-1935,6 18-516,-14-13-645,10 15-387,-10-4-258,7 9-258,-1 4 0,6 10-258,4 4 0,8 7-129,3 3 129,5 2-258,2 4 258,7-2-258,7 0 258,6-3-129,3-6 387,4-4-129,-4-10 129,9 2 0,-6-11 129,6-5 129,-8-17-129,2 1 0,-8-15 0,-2-3 0,-7-9-386,-2-7-130,-5-9 0,-2-7 0,-4-6 0,-6-1 0,-3 0 0,1 1 0,-4 10 0,0 10 0,0 12 0,1 17 0,15 28 0,-23 0 0,18 25 0,3 23 0,2 9 0,13 12 0,4 9 0,7 8 0,2-6 0,6-2-130,0-3 1,0-9-258,0-2 0,-9-16-516,9 10-387,-21-31-2064,9 7-1677,-3-13 258,-17-21-645,27 18-129</inkml:trace>
        </inkml:traceGroup>
        <inkml:traceGroup>
          <inkml:annotationXML>
            <emma:emma xmlns:emma="http://www.w3.org/2003/04/emma" version="1.0">
              <emma:interpretation id="{738AA509-C54F-456C-BEBF-16B513F14CCE}" emma:medium="tactile" emma:mode="ink">
                <msink:context xmlns:msink="http://schemas.microsoft.com/ink/2010/main" type="inkWord" rotatedBoundingBox="7048,16459 8561,16485 8544,17479 7031,17454"/>
              </emma:interpretation>
            </emma:emma>
          </inkml:annotationXML>
          <inkml:trace contextRef="#ctx0" brushRef="#br0" timeOffset="4492.8079">4526-396 13029,'51'-41'4902,"-35"41"-387,-5 11 0,1 30-3483,-12-2-516,6 18-129,-6 4 129,1 12-129,-1-2-129,0 5 0,0-5 0,0-3-258,0-6 258,9-3-258,-2-9 258,6-6-387,-2-7 129,-1-8 0,-1-6 0,-9-23 0,9 20-129,-9-20 129,0 0-129,5-22 129,-1-1 0,0-5 0,3-1 0,2-3 0,3 0 0,6 6 129,1 2-129,8 10 129,0 5-129,5 9 129,1 0 129,1 16-129,-3 4 129,1 7-129,-8 1 129,-2 4-129,-8 0 129,-3-2 1,-10-1-259,-1-4 0,-10-4 0,-13-3 0,-8-4 0,-8-7 0,-3-3 0,-12-4-388,4 0 1,-6-9-387,13 5-258,-14-21-1032,28 11-2838,-1-2-129,11 2-129,19 14 258</inkml:trace>
          <inkml:trace contextRef="#ctx0" brushRef="#br0" timeOffset="4960.8086">5557 323 15093,'43'-5'5160,"-18"3"-258,-4 0-129,20 2-3612,-21 0-516,8 0-129,-6-3-129,1-1-257,-7-3-130,0-2 0,-16 9 0,14-27 0,-14 27 0,-4-28 0,-13 15 0,-10 1 0,-5 1 0,-7 6-130,-2 3 1,-4 2-129,3 5 129,1 10 0,5 4 129,8 4-129,6 6 258,10 1-129,7 4 129,5 1-129,8-1 129,17 2-129,7-4 129,13-2-129,6-9 129,8-3-129,5-5-129,-3-12-258,6 10-1548,-6-11-2580,-11-7-387,-11-4-129,-13 1-387</inkml:trace>
        </inkml:traceGroup>
        <inkml:traceGroup>
          <inkml:annotationXML>
            <emma:emma xmlns:emma="http://www.w3.org/2003/04/emma" version="1.0">
              <emma:interpretation id="{13B79319-D84A-47E6-A92E-89C331AE6CF7}" emma:medium="tactile" emma:mode="ink">
                <msink:context xmlns:msink="http://schemas.microsoft.com/ink/2010/main" type="inkWord" rotatedBoundingBox="9483,17090 10200,17102 10192,17576 9475,17564"/>
              </emma:interpretation>
            </emma:emma>
          </inkml:annotationXML>
          <inkml:trace contextRef="#ctx0" brushRef="#br0" timeOffset="5959.2105">7347 367 9159,'10'-16'4515,"-6"-10"-258,-9 10-129,-18 2-645,-11-13-2193,11 14 0,-15-10-645,8 13 258,-9-6-516,7 10 258,-2 1-387,6 5 0,-3 5 0,6 10-258,4 4 258,5 4-258,4 2 129,5 2-129,3-1 129,4 3-129,0-4 258,9 0-258,3-4 0,3-1 0,1-4-129,1-2 129,1-3 0,2-4 0,-1-4 0,-1-3 0,0-3 129,0-8 129,-2-5-129,1-2 1,-1-5-130,2 2 0,-4-2 0,4 7 0,-4-2 0,3 9 0,-1 2 0,1 7 0,1 0 0,2 10 0,-1 6 0,3 8 0,-1-1 0,2 5 0,-2 2 0,-1 4 0,1-2 0,-3-2 0,0-3 0,-4-4 0,0-1 0,-1-6 0,-13-16 0,16 21 0,-16-21 0,0 0 0,0 0 0,12-11 0,-10-5 0,2-1 0,-3-7 0,3-1 0,1-3 0,2 1 0,-1-1 0,4-2 0,-3-1 0,2 7 0,-1 2 0,-3 1 0,-5 21 0,0 0-4000,0 0-1031,0 0 258,16 2-774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3:34.5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E1876C67-C037-41A7-A9AC-F3A3C2462757}" emma:medium="tactile" emma:mode="ink">
          <msink:context xmlns:msink="http://schemas.microsoft.com/ink/2010/main" type="writingRegion" rotatedBoundingBox="1696,10122 23395,9417 23677,18093 1977,18798"/>
        </emma:interpretation>
      </emma:emma>
    </inkml:annotationXML>
    <inkml:traceGroup>
      <inkml:annotationXML>
        <emma:emma xmlns:emma="http://www.w3.org/2003/04/emma" version="1.0">
          <emma:interpretation id="{CC453572-3C05-429E-ACB0-1B1B65E455BE}" emma:medium="tactile" emma:mode="ink">
            <msink:context xmlns:msink="http://schemas.microsoft.com/ink/2010/main" type="paragraph" rotatedBoundingBox="1699,10067 17252,9664 17296,11350 1743,117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895E06-111F-4362-813E-1EF5EB1749FB}" emma:medium="tactile" emma:mode="ink">
              <msink:context xmlns:msink="http://schemas.microsoft.com/ink/2010/main" type="line" rotatedBoundingBox="1699,10067 17252,9664 17296,11350 1743,11753"/>
            </emma:interpretation>
          </emma:emma>
        </inkml:annotationXML>
        <inkml:traceGroup>
          <inkml:annotationXML>
            <emma:emma xmlns:emma="http://www.w3.org/2003/04/emma" version="1.0">
              <emma:interpretation id="{69B91F47-318A-4978-B886-5E5A2F560F2F}" emma:medium="tactile" emma:mode="ink">
                <msink:context xmlns:msink="http://schemas.microsoft.com/ink/2010/main" type="inkWord" rotatedBoundingBox="1711,10520 6029,10408 6061,11641 1743,11753"/>
              </emma:interpretation>
              <emma:one-of disjunction-type="recognition" id="oneOf0">
                <emma:interpretation id="interp0" emma:lang="en-US" emma:confidence="0">
                  <emma:literal>ninpnts</emma:literal>
                </emma:interpretation>
                <emma:interpretation id="interp1" emma:lang="en-US" emma:confidence="0">
                  <emma:literal>Ninputs</emma:literal>
                </emma:interpretation>
                <emma:interpretation id="interp2" emma:lang="en-US" emma:confidence="0">
                  <emma:literal>Nimpnts</emma:literal>
                </emma:interpretation>
                <emma:interpretation id="interp3" emma:lang="en-US" emma:confidence="0">
                  <emma:literal>Ninpnts</emma:literal>
                </emma:interpretation>
                <emma:interpretation id="interp4" emma:lang="en-US" emma:confidence="0">
                  <emma:literal>ninputs</emma:literal>
                </emma:interpretation>
              </emma:one-of>
            </emma:emma>
          </inkml:annotationXML>
          <inkml:trace contextRef="#ctx0" brushRef="#br0">1160-24 9675,'-9'-55'4386,"9"38"-516,0 17-129,18 1-2322,-18-1-2064,34 34-2709,-34-34-645,35 43 0,-22-24-258</inkml:trace>
          <inkml:trace contextRef="#ctx0" brushRef="#br0" timeOffset="-187.2004">1220 282 9804,'25'-3'4902,"-7"12"-387,-18-9-129,20 26-1935,-3 12-903,-9-15-645,6 14-258,-4-5-645,-2-5-645,8 1-2580,-11 1-1290,-5-13 129,0 0-645,0-16-129</inkml:trace>
          <inkml:trace contextRef="#ctx0" brushRef="#br0" timeOffset="561.6009">1541 227 12126,'49'31'4644,"-25"-3"-516,-8 13-129,-4-14-2322,15 19-774,-11-11-258,3 3-129,-5-8-258,1-2-129,-5-8 0,-10-20 0,11 23 0,-11-23 0,0 0-129,0-21 0,0-2 129,0-8-129,0-4 0,0-6 0,0-3 129,2-3 0,1 5 0,6 2 0,-2 1 129,2 13 0,0 2 0,-9 24 0,27-17 0,-8 17-129,-1 14 0,4 11 129,-1 5-129,4 9 129,-4 0-258,2 6 129,-3 1-258,-4-3-129,2-2-129,-11-15-387,11 10-903,-18-36-1677,0 28-1419,0-28 129,0 0-258,0 0-645</inkml:trace>
          <inkml:trace contextRef="#ctx0" brushRef="#br0" timeOffset="1123.2019">2225 370 7869,'-5'-70'4515,"9"49"129,6 0-258,10 3-1161,19 18-1161,-11-11-645,19 15-516,-12-1-129,6 13-387,-11 0 0,-1 6-129,-11 1 0,-6 3 0,-10-4 0,-2-3 0,-16-4-129,-7-1 129,-9-5-258,-6-2 0,-2-4-129,-9-3-129,7 4-516,-13-4-1290,16 0-2580,1 0-129,3 0-129,8 3-387</inkml:trace>
          <inkml:trace contextRef="#ctx0" brushRef="#br0" timeOffset="826.8013">2113 338 11223,'11'-54'4902,"-6"38"-258,-5 16 129,0-16-2064,13 30-903,-13-14-774,12 47-258,-6-14-258,6 19-128,-3-2-388,3 7 0,-3 2 0,0 3 0,2 2 0,-4-5 0,4-1 0,-2-8 0,3-2-388,-5-14-257,7 1-387,-14-35-258,20 34-1032,-20-34-2451,0 0 129,7-25-258,-7-5-129</inkml:trace>
          <inkml:trace contextRef="#ctx0" brushRef="#br0" timeOffset="1638.0028">2791 307 10191,'0'0'4644,"0"0"-258,9 16 0,-9-16-2322,16 40-774,-16-24-258,5 14-516,-5-12-129,6 5-258,-5-7-129,-1-16 0,6 25-129,-6-25 129,0 0 0,0 0 0,23-2 129,-23 2 0,18-34 258,-4 13 129,-5-6 0,7 4 0,-9-7 129,5 10-129,-6-1-129,-6 21-257,19-18-130,-19 18 0,31 3 0,-14 15 0,3 9 0,3 1 0,2 6 0,0-2 0,0 4 0,-6-8-259,1 2-257,-11-12-129,9 2-258,-18-20-774,21 0-2064,-21 0-1032,18-34-129,-6 4 0,-5-15-129</inkml:trace>
          <inkml:trace contextRef="#ctx0" brushRef="#br0" timeOffset="1918.8032">3286-52 13287,'0'-107'4902,"0"68"0,0 9-258,0 30-2451,8-23-774,12 25-516,-20-2-386,27 42-517,-13-4 0,6 15 0,-4 7 0,3 12 0,-1 4 0,0 4 0,-2-2 0,-2-5 0,0-5 0,-5-13 0,2-5 0,-8-20 0,6 2-388,-9-32-1805,0 20-774,0-20-1032,-16-20-903,5-3-129,-6-11 0,-1-1-258</inkml:trace>
          <inkml:trace contextRef="#ctx0" brushRef="#br0" timeOffset="2340.0041">3346 256 6966,'-21'-54'4644,"21"35"-129,21 10-129,20 9-1419,0-11-516,34 11-258,-8-5-516,29 5-516,-7-4-516,9 4 0,-11-1-258,-7 1-257,-18 0-130,-13 3 0,-25 4 0,-24-7 0,0 31 0,-16-14 0,-8 3 0,-5-1 0,4 5 0,2-7 0,9 5 0,5-6-259,9 1 130,0-17-129,14 33 129,7-17 129,6 1 0,7 1 129,2 0 0,3 1 129,-6 1-129,5 1 1,-10-1-130,-5 1 0,-7-1 0,-8 1 0,-8-3 0,-13 0 0,-14-4 0,-10-2 0,-6-1 0,-8-4 0,-1 0 0,-8-7 0,19 0-4129,-7-1-1031,7-3 129,5-1-645</inkml:trace>
          <inkml:trace contextRef="#ctx0" brushRef="#br0" timeOffset="-624.001">0 174 10836,'14'-29'4515,"-14"29"0,20-5-258,-20 5-2193,25 14-774,-13 2-516,11 18-129,-5 0-258,5 12-129,-3-1 0,0 8 0,-6-3-129,2 3 129,-6-5 0,-4-1-129,-3-10 0,-1-5-129,-2-7 258,0-9-258,0-16 0,0 0 0,-23 0-129,16-22 129,-2-8-129,4-9 258,3-7-258,2-9 129,0-6 129,5-5-129,6 1 129,7 2 0,-1 3 129,5 10-129,-1 2 0,6 14 129,-2 6-129,3 14 0,-1 6 129,1 8-128,1 4-130,1 10 0,-2 9 0,3 9 0,-5 7 0,1 4 0,-4 0 0,-1 5 0,-6-5 0,-2 1 0,-5 1 0,-2-8 0,-4-5 0,-1 0 0,-2-5 0,0-4 0,0-2 0,0-21 0,0 30-517,0-30-3869,0 0-387,-11 16-387,11-16 0,0 0-258</inkml:trace>
        </inkml:traceGroup>
        <inkml:traceGroup>
          <inkml:annotationXML>
            <emma:emma xmlns:emma="http://www.w3.org/2003/04/emma" version="1.0">
              <emma:interpretation id="{BCFF4BEF-DCD4-4581-82C2-A0CE77CF2194}" emma:medium="tactile" emma:mode="ink">
                <msink:context xmlns:msink="http://schemas.microsoft.com/ink/2010/main" type="inkWord" rotatedBoundingBox="6614,10801 8122,10762 8136,11306 6628,11345"/>
              </emma:interpretation>
              <emma:one-of disjunction-type="recognition" id="oneOf1">
                <emma:interpretation id="interp5" emma:lang="en-US" emma:confidence="1">
                  <emma:literal>m</emma:literal>
                </emma:interpretation>
                <emma:interpretation id="interp6" emma:lang="en-US" emma:confidence="0">
                  <emma:literal>&gt;</emma:literal>
                </emma:interpretation>
                <emma:interpretation id="interp7" emma:lang="en-US" emma:confidence="0">
                  <emma:literal>-</emma:literal>
                </emma:interpretation>
                <emma:interpretation id="interp8" emma:lang="en-US" emma:confidence="0">
                  <emma:literal>y</emma:literal>
                </emma:interpretation>
                <emma:interpretation id="interp9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3182.4055">4899 298 12513,'0'0'5031,"0"0"-387,23-8 258,0 0-2580,31 16-774,2-8-387,32 7-515,6-6-646,23 8 0,4-5 0,11 1 0,1-5 0,2 0 0,-10 0 0,-13 0 0,-18-7 0,-17 0 0,-18-5 0,-20-4 0,-20-4 0,-19-1 0,-10-2 0,-24-1 0,-5-1 0,-8 2 0,-1 4 0,4 3 0,3 5 0,5 6 0,11 3 0,25 2 0,-16 7 0,16-7 0,20 27 0,12-6 0,4 0 0,8 6 0,2 2 0,2-1 0,-5 6 0,-4 0 0,-14 1 0,-9-1 0,-14 0 0,-4 0 0,-17-2 0,-15-6 0,5 12 0,-15-17-4000,-1 0-1160,-4-3-258,2 4-258</inkml:trace>
        </inkml:traceGroup>
        <inkml:traceGroup>
          <inkml:annotationXML>
            <emma:emma xmlns:emma="http://www.w3.org/2003/04/emma" version="1.0">
              <emma:interpretation id="{EA1D7BFE-030D-453F-85A5-6B6BF5B47E9C}" emma:medium="tactile" emma:mode="ink">
                <msink:context xmlns:msink="http://schemas.microsoft.com/ink/2010/main" type="inkWord" rotatedBoundingBox="8901,9881 17252,9664 17288,11056 8937,11272"/>
              </emma:interpretation>
              <emma:one-of disjunction-type="recognition" id="oneOf2">
                <emma:interpretation id="interp10" emma:lang="en-US" emma:confidence="0">
                  <emma:literal>Recombinations.</emma:literal>
                </emma:interpretation>
                <emma:interpretation id="interp11" emma:lang="en-US" emma:confidence="0">
                  <emma:literal>Recombinations</emma:literal>
                </emma:interpretation>
                <emma:interpretation id="interp12" emma:lang="en-US" emma:confidence="0">
                  <emma:literal>Recombination.</emma:literal>
                </emma:interpretation>
                <emma:interpretation id="interp13" emma:lang="en-US" emma:confidence="0">
                  <emma:literal>Recombination</emma:literal>
                </emma:interpretation>
                <emma:interpretation id="interp14" emma:lang="en-US" emma:confidence="0">
                  <emma:literal>2nambinations.</emma:literal>
                </emma:interpretation>
              </emma:one-of>
            </emma:emma>
          </inkml:annotationXML>
          <inkml:trace contextRef="#ctx0" brushRef="#br0" timeOffset="8845.2155">11507 42 11997,'-16'-19'4644,"-2"5"-258,18 14 129,-3 24-1806,3-24-1161,7 52-516,4-22-387,8 13 129,-5-2-257,4 2-517,-4-3 0,-1-4 0,-3-6 0,-4-8 0,-3-5-130,-3-17 1,0 0 129,0 0-129,6-17 258,-5-12 0,1-6 1,2-8-130,1-5 0,4 0 0,-2 2 0,4 5 0,0 5 0,1 11 0,0 7 0,-12 18 0,27-1 0,-11 8 0,0 16 0,2 9 0,0 5 0,-1 6 0,1 1 0,-2 1 0,4-1 0,-4-5 0,3-3 0,-3-13-259,11 2-644,-9-20-903,23 11-1161,-9-16-1806,2 0 258,1-3-516,-1-10 387</inkml:trace>
          <inkml:trace contextRef="#ctx0" brushRef="#br0" timeOffset="9235.2162">12292 147 14706,'0'-67'4773,"-11"38"-129,-2 10-129,13 19-2709,-28-9-774,28 9-516,-36 19-129,20 6-258,2 5-129,2 4 0,3 2 129,3-2-129,3-1-129,3-2 129,0-5-129,0-3-129,9-1 0,-9-22 129,18 25-129,-18-25 0,24 5 129,-4-5 258,-2-16 129,9-5 0,-6-10 258,9-1-129,-7-3-257,6 5-130,-4 1 0,1 15 0,-3 10 0,2 6 0,0 20 0,-3 8 0,4 5 0,-6-3-130,10 11-1160,-16-16-3225,13-11-258,-2-13 0,2-4-387</inkml:trace>
          <inkml:trace contextRef="#ctx0" brushRef="#br0" timeOffset="9500.4165">12831-438 14964,'0'-94'4902,"8"67"0,-8 27-129,29-12-2580,-6 31-1290,-9 17-773,6 17-130,-6 8 0,4 12 0,-6 3 0,2 4 0,-1 2 0,-4-7 0,5-1 0,-12-19-646,14 10-1934,-16-25-2193,0-11-258,0-29 0,-21 11 0,5-22 387,-1-12 774</inkml:trace>
          <inkml:trace contextRef="#ctx0" brushRef="#br0" timeOffset="9750.017">12914 110 774,'-41'-61'3225,"41"61"516,-25-30-387,25 30 0,0 0 129,4-19-129,26 19-387,-5-2-645,27 4-516,-13-6-129,14 4-516,-14-5-258,7 5-257,-14-4-646,-3 2 0,-11-1 0,-18 3 0,21 0 0,-21 0 0,14 23 0,-3-3 0,0 6 0,3 4 0,7 13 0,-17 0-3871,14-4-1031,-6-7-129,0-2-387</inkml:trace>
          <inkml:trace contextRef="#ctx0" brushRef="#br0" timeOffset="9906.0174">13213-196 16641,'-20'-75'4386,"19"59"-258,1 16-1290,0 0-6708,0 0-387,0 22-387,5 10-129</inkml:trace>
          <inkml:trace contextRef="#ctx0" brushRef="#br0" timeOffset="10218.0178">13476-7 9159,'0'0'4257,"0"0"0,-10 8-387,4 8-645,1 15-2451,-4-5-258,9 10 0,0-4-129,4 4 129,6-8-129,15 2 258,-4-14 129,15 6 129,-13-22 0,11 1 129,-13-13-386,6-8-646,-13-15 0,0-4 0,-10-8 0,-4-1 0,0 4 0,-12-4 0,12 18-2968,-11-1-1934,2 12-387,2 3-129</inkml:trace>
          <inkml:trace contextRef="#ctx0" brushRef="#br0" timeOffset="10623.6186">13768-75 15996,'46'21'5031,"-17"-5"0,-1-2-387,9 10-2967,-15-8-1289,3 9-388,-8-2 0,-6 2 0,-2 1 0,-7-4 0,-2-3-130,0-19-128,0 18 0,0-18 258,0-14 129,9-13 129,0-12 1,10-4-259,-3-8 0,9 3 0,-4 0 0,13 5 0,0 9 0,2 15 0,-3 13 0,3 6 0,-2 23 0,1 9 0,-4 9 0,-5 9 0,-4 5 0,-3-1 0,-1-1 0,-9-10 0,10 8-388,-15-21-4643,5-8-387,-9-22 258,3 16-516</inkml:trace>
          <inkml:trace contextRef="#ctx0" brushRef="#br0" timeOffset="11528.4202">14919-210 10965,'53'-16'5031,"-37"7"-258,-16 9 129,20-14-1677,-24-2-1419,4 16-774,-18-9-387,1 9-257,-8 0-388,-2 7 0,-1 5 0,-1 4 0,4 2 0,4 2 0,7 1-130,7-1 130,7-1-129,5-1 129,14 1-129,8-1 129,9 2 0,5-2 0,3 3 0,4 0 0,-3 1 129,-5 3-129,-6-4 129,-7 4 1,-7-4-130,-10 4 0,-10-5 0,0-1 0,-18-3 0,-7 0 0,-8-2 0,-6-1 0,-8-4 0,-4-2 0,1-2 0,-3-3 0,6 7 0,-6-14-1549,14 5-3353,3-8-129,13 5-129,7-4-129</inkml:trace>
          <inkml:trace contextRef="#ctx0" brushRef="#br0" timeOffset="4680.0082">7213 233 11352,'-2'-63'4644,"2"28"-129,0 1 0,7 11-2064,-7-22-774,11 19-516,-4-13-387,15 14-129,-5-4-129,10 10-129,2 1-257,4 7-130,3 8 0,3 3 0,0 7 0,0 12 0,-5 8 0,-2 7 0,-7 7 0,-5 7 0,-10-2 0,-8 7 0,-6-1 0,-13-2 0,-10-2 0,-7-4 0,-5-5 0,-4-3 0,1-2 0,-3-8 0,6-1 0,5-5 0,4-6 0,3-1 0,8-4 0,19-9 0,-23 10 0,23-10 0,0 0 0,0 0 0,0 0 0,9 6 0,10-6 0,11 0 0,8 0 0,12 0 0,6 0 0,10 0 0,4 0 0,1-2 0,-2 2 0,-3 0 0,-7 0 0,-11 0 0,-9 0 0,-9 2 0,-10-1 0,-20-1 0,21 2 0,-21-2 0,0 0 0,0 0-3355,0 0-1934,-12-14 0,6-2-258</inkml:trace>
          <inkml:trace contextRef="#ctx0" brushRef="#br0" timeOffset="5460.0095">7841-726 12642,'27'-21'4773,"-9"21"-387,-1 0 387,-17 0-3096,41 26-516,-21-4-516,10 13-129,-7 2-129,6 6-129,-8-2 0,0 4-129,-3-5 129,-4-4-129,-3-7 0,-2-6 0,-4-7 0,-5-16 0,0 0 0,0 0 1,0 0-130,0-23 0,0-4 0,0-7 0,0-7 0,4-5 0,5-4 0,3 0 0,2 0 0,2 6 0,2 3 0,0 9 0,-2 5 0,0 13 0,-16 14 0,28 0 0,-15 14 0,1 9 0,0 10 0,2 6 0,-1 5 0,1 4 0,-2 0 0,-2 0 0,-3-3 0,0 1 0,-4-7 0,1-2 0,-3-3 0,-1-9 0,2 2 0,-4-27 0,9 25-4645,-9-25-257,0 16-387,0-16 0</inkml:trace>
          <inkml:trace contextRef="#ctx0" brushRef="#br0" timeOffset="6723.6118">9019 1 9546,'-4'-25'4773,"4"25"-258,-20-21-129,3 21-774,-12-14-1935,13 14-774,-12 3-129,3 17-387,-4 3-129,6 9-129,0 9 0,9 5-129,5 4 0,9 2 129,4 1-129,13-5 0,8-3 0,7-6 0,2-9 129,5-5-129,-1-9 129,2-5 129,-2-11-129,-1 0 129,-3-13 0,-2-5 0,-5-10-128,1-2-130,-7-8 0,-3-1 0,-3-4 0,-5 6 0,-4 2 0,-1 6 0,-5 4 0,0 9 0,0 16 0,0 0 0,0 0 0,-9 23 0,5 4 0,-1 1 0,3 6 0,1 4 0,1-3 0,0-5 0,5-1 0,4-6 0,3-3 0,2-3 0,-14-17 0,32 23 0,-32-23 0,32 9 0,-16-9 0,0-5 0,-3-13 0,-1-3 0,-3-11 0,-2-4 0,-5-12 0,-2-2 0,0-3 0,-11 3 0,1 2 0,-6 2 0,3 12 0,-3 2 0,16 32 0,-26-12-3097,26 12-1934,0 0-258,-4 28-258</inkml:trace>
          <inkml:trace contextRef="#ctx0" brushRef="#br0" timeOffset="7332.0128">9647 80 15222,'30'5'5031,"-11"11"0,1-2-387,10 16-2451,-19-14-1547,15 13-646,-10-6 0,0 2 0,-3-2 0,-4-5 0,0-2 0,-9-16 0,7 18 0,-7-18 0,0 0 0,0 0 0,14-18 0,-7-2 0,-1-8 0,4-2 0,-1-2 0,2 3 0,-2 2 0,1 4 0,-10 23 0,18-17 0,-18 17 0,21 16 0,-8 5 0,-1 0 0,1 6 0,-1-2 0,1 2 0,-4-6 0,-2-3 0,-2-1 0,-1 1 0,-4-18 0,3 27 0,-3-27 0,0 21 0,0-21 0,0 0 0,0 0 0,0 0 0,25-25 0,-12-5 0,4-2 0,1-7 0,2 7 0,-3 0 0,3 12 0,-2 8 0,0 12 0,-1 7 0,1 16 0,-2 7 0,0 1 0,4 8 0,-8-11 0,10 15-1162,-10-20-3611,2-7-258,-14-16 0,20 0-129</inkml:trace>
          <inkml:trace contextRef="#ctx0" brushRef="#br0" timeOffset="7846.8137">10499-331 16641,'-2'-77'4773,"2"58"129,0 19 0,16 0-3483,-7 17-1289,8 17-130,-2 4 0,2 13 0,-2 6 0,-1 7 0,-2 2 0,-1 7 0,-2-2 0,-4-7 0,2-5 0,-3-11 0,1-9 0,-3-11 0,3-8 0,-5-20 0,0 0 0,25-20 0,-10-8 0,-1-4 0,4-4 0,1-3 0,4 2 0,2 5 0,0 7 0,2 7 0,-1 11 0,5 7 0,-3 13 0,1 13 0,-3 8 0,-3 9 0,-5-1 0,-2 6 0,-9-3 0,-5-4 0,-2-4 0,-12-5 0,-11-5 0,-8-9 0,-8-4 0,-5-5 0,-4-4 0,-6-5 0,3 0 0,-1-9 0,9-1 0,-3-19 0,14 15-3871,2-6-1160,12 3 0,6-1-387</inkml:trace>
          <inkml:trace contextRef="#ctx0" brushRef="#br0" timeOffset="8049.6141">10993 113 15222,'78'-1'5031,"-44"6"-129,-4 7-258,-1 24-2451,-15-18-1418,6 14-775,-10-4 0,-6-5-130,7-3-4385,-11 0-258,0-20-129,-17 19-258</inkml:trace>
          <inkml:trace contextRef="#ctx0" brushRef="#br0" timeOffset="8205.6144">11078-75 17286,'-12'-105'4773,"8"66"129,3 10-516,-6 8-3354,7 21-1419,0 0-3870,14 9-258,-7 10-387,5 6-129</inkml:trace>
          <inkml:trace contextRef="#ctx0" brushRef="#br0" timeOffset="24944.4438">15556-125 5676,'-22'0'3741,"22"0"-387,0 0 0,0 0-1548,0 0-1032,0 0-387,0 0-129,0 0-129,0 0 129,0 0-129,0 0 0,0 0 0,0 0 0,0 0 0,0 0 129,0 0 0,0 0 129,0 0-129,0 0 129,0 0-129,11 0 0,-11 0 0,0 0 129,0 0-258,0 0-129,0 0 0,0 0-129,0 0-129,0 0-129,0 0-129,0 0-258,0 0-516,0 0-1032,0 0-1419,0 0 129,0 0-387,0 0 129</inkml:trace>
        </inkml:traceGroup>
      </inkml:traceGroup>
    </inkml:traceGroup>
    <inkml:traceGroup>
      <inkml:annotationXML>
        <emma:emma xmlns:emma="http://www.w3.org/2003/04/emma" version="1.0">
          <emma:interpretation id="{FE7EC454-8CCD-4805-BDA3-7057F837A899}" emma:medium="tactile" emma:mode="ink">
            <msink:context xmlns:msink="http://schemas.microsoft.com/ink/2010/main" type="paragraph" rotatedBoundingBox="7055,11127 23434,10596 23555,14348 7176,148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595FC70-0601-41E1-ADBE-62648A2CDF8E}" emma:medium="tactile" emma:mode="ink">
              <msink:context xmlns:msink="http://schemas.microsoft.com/ink/2010/main" type="line" rotatedBoundingBox="7055,11127 23434,10596 23522,13310 7143,13841"/>
            </emma:interpretation>
          </emma:emma>
        </inkml:annotationXML>
        <inkml:traceGroup>
          <inkml:annotationXML>
            <emma:emma xmlns:emma="http://www.w3.org/2003/04/emma" version="1.0">
              <emma:interpretation id="{A2578B75-D455-48C0-86A4-D0A8CF61B61E}" emma:medium="tactile" emma:mode="ink">
                <msink:context xmlns:msink="http://schemas.microsoft.com/ink/2010/main" type="inkWord" rotatedBoundingBox="7055,11127 8024,11096 8092,13188 7122,13220"/>
              </emma:interpretation>
              <emma:one-of disjunction-type="recognition" id="oneOf3">
                <emma:interpretation id="interp15" emma:lang="en-US" emma:confidence="0">
                  <emma:literal>he</emma:literal>
                </emma:interpretation>
                <emma:interpretation id="interp16" emma:lang="en-US" emma:confidence="0">
                  <emma:literal>k</emma:literal>
                </emma:interpretation>
                <emma:interpretation id="interp17" emma:lang="en-US" emma:confidence="0">
                  <emma:literal>Is</emma:literal>
                </emma:interpretation>
                <emma:interpretation id="interp18" emma:lang="en-US" emma:confidence="0">
                  <emma:literal>hr</emma:literal>
                </emma:interpretation>
                <emma:interpretation id="interp19" emma:lang="en-US" emma:confidence="0">
                  <emma:literal>ho</emma:literal>
                </emma:interpretation>
              </emma:one-of>
            </emma:emma>
          </inkml:annotationXML>
          <inkml:trace contextRef="#ctx0" brushRef="#br0" timeOffset="32120.4564">5422 439 4773,'0'0'2709,"0"0"-387,0 0-129,0 0-1806,0 0 0,0 0 387,0 0 258,0 0 0,0 0 258,0 0 129,0 0 129,0 0-129,0 0-129,0 0 0,0 0-258,0 0-258,0 0 0,0 0-129,0 0 0,0 0-258,12 11 129,-12-11-129,0 16 0,0-16-129,2 21 129,-2-21-258,2 21 0,-2-21 0,2 18 0,-2-18 0,0 0 0,0 0 0,0 0 0,0 0 0,0 0 0,0 0-129,0 0 129,1 16 0,-1-16-129,0 0 0,0 0 129,0 0-129,0 0 129,0 0-129,0 0 0,0 0 129,0 0-129,0 0 129,0 0-129,0 0 0,0 0 0,0 0-129,0 0 129,2 18 0,-2-18 0,7 27 0,-3-11 0,-1 5 129,1 6-258,0 1 258,-3 4-258,1 4 129,0 5-129,-2 3 0,0 6 0,0 5 0,0 11 258,0 5-129,0 7 129,0 2 0,0 0 129,-4-3 0,4-1 0,-1-8-128,1-9-130,0-11 0,0-4 0,0-10 0,0-2 0,-2-5 0,-2-4 0,-1-4 0,1 3 0,-3-5 0,2 3 0,0 0 0,1 1 0,0-1 0,3 3 0,1 0 0,0 0 0,0 0 0,0 4 0,0-1 0,0 3 0,-2 1 0,0 0 0,-3 2 0,1-3 0,1 1 0,1-5 0,-2-2 0,1-7 0,3-16 0,-2 23 0,2-23 0,0 0 0,0 0 0,0 0 0,0 0 0,0 0 0,0 0 0,0 0 0,0 0 0,9 2 0,-9-2 0,19 0 0,-3 0 0,6 0 0,4-2 0,8-3 0,5 1 0,4-3 0,9 4 0,3-4 0,2 5 0,5-4 0,0 6 0,1-1 0,-3-1 0,0 2 0,-4-2 0,-5 0 0,-8 1 0,-8-1 0,-8 0 0,-7-3 0,-20 5 0,16-18 0,-16 18 0,-6-27 0,-6 8 0,-6-6 0,0 2 0,-5-2 0,2 2 0,0 3 0,5 2 0,0 4 0,16 14 0,-18-16 0,18 16 0,0 0 0,0 0 0,0 0 0,21 14 0,-3-1 0,5 1 0,4 4 0,1 3 0,2 2 0,-5 2 0,-3 3 0,-8 1 0,-11 5 0,-3 0 0,-10 1 0,-10-1 0,-12-4 0,4 4 0,-15-25-1420,9 12-3482,0-10-516,8 0 258,3-10-516</inkml:trace>
        </inkml:traceGroup>
        <inkml:traceGroup>
          <inkml:annotationXML>
            <emma:emma xmlns:emma="http://www.w3.org/2003/04/emma" version="1.0">
              <emma:interpretation id="{4A15FD76-16B0-41C0-8129-DECC9EF28F1C}" emma:medium="tactile" emma:mode="ink">
                <msink:context xmlns:msink="http://schemas.microsoft.com/ink/2010/main" type="inkWord" rotatedBoundingBox="8682,12220 11511,12129 11540,13030 8712,13122"/>
              </emma:interpretation>
              <emma:one-of disjunction-type="recognition" id="oneOf4">
                <emma:interpretation id="interp20" emma:lang="en-US" emma:confidence="1">
                  <emma:literal>Each</emma:literal>
                </emma:interpretation>
                <emma:interpretation id="interp21" emma:lang="en-US" emma:confidence="0">
                  <emma:literal>Teach</emma:literal>
                </emma:interpretation>
                <emma:interpretation id="interp22" emma:lang="en-US" emma:confidence="0">
                  <emma:literal>French</emma:literal>
                </emma:interpretation>
                <emma:interpretation id="interp23" emma:lang="en-US" emma:confidence="0">
                  <emma:literal>Inarch</emma:literal>
                </emma:interpretation>
                <emma:interpretation id="interp24" emma:lang="en-US" emma:confidence="0">
                  <emma:literal>Erath</emma:literal>
                </emma:interpretation>
              </emma:one-of>
            </emma:emma>
          </inkml:annotationXML>
          <inkml:trace contextRef="#ctx0" brushRef="#br0" timeOffset="33025.258">6980 1912 9288,'-7'-66'5031,"7"39"-258,4 4 0,8-7-1548,22 18-1161,-8-12-774,24 12-387,2-6-258,14 6-129,1 1-257,8 2-259,-6 4 0,-8 1 0,-6 4-130,-21 0-515,0 22-1806,-34-22-2193,0 28-258,-25-8-258,-9-1 0</inkml:trace>
          <inkml:trace contextRef="#ctx0" brushRef="#br0" timeOffset="32775.6575">7010 1839 10707,'11'-20'4644,"-11"20"-258,0 0 129,0 0-1806,16 0-1419,-16 0-129,7 39-774,-3-10 129,5 10-258,-4 4 258,6 7-387,-4 1 0,0 4 0,0 0-258,-2-1 129,1-3-258,-6-10 0,1 0-129,-1-16-387,0 5-903,0-30-2838,-19 11 0,19-11-387,-23-21-129</inkml:trace>
          <inkml:trace contextRef="#ctx0" brushRef="#br0" timeOffset="33212.4583">7236 2006 14190,'63'13'4644,"-31"-12"-645,5 5-387,-7-1-3870,0 4-3096,-12 5-645,-18-14-516,5 23-258,-5-23-258</inkml:trace>
          <inkml:trace contextRef="#ctx0" brushRef="#br0" timeOffset="33384.0586">7199 2285 10707,'23'31'4902,"11"-24"-258,7-4 0,9-3-1548,14 0-2064,0 7-1935,5-5-3225,-10-2-258,-2 0-387,-9-3-387</inkml:trace>
          <inkml:trace contextRef="#ctx0" brushRef="#br0" timeOffset="46831.2822">7971 2099 9546,'25'-9'4773,"-6"0"-129,-19 9-258,15-20-1548,1 20-1161,-16 0-387,0 0-516,14-18-258,-14 18 0,0 0-129,12-19-129,-12 19 0,0-18 0,0 18-129,0 0 0,-21-21 0,21 21 0,-27-11-129,11 11 0,0 0 0,0 5 130,0 8-260,0 3 130,4 5 0,1 8 0,4 3-129,2 2 129,5-1 0,0-1 0,1 0-129,10-3 258,2-4-258,1-6 129,-14-19 0,28 23 129,-12-17-129,0-6 0,-16 0 0,30-13 129,-15-3 1,1-7-130,-2-2 0,0-3 0,-1-2 0,1-1 0,-3 3 0,-1 5 0,-1 3 0,-9 20 0,11-27 0,-11 27 0,0 0 0,18 0 0,-18 0 0,19 18 0,-5 0 0,2 0 0,4 5 0,0 2 0,-1 3 0,-1-3 0,1 4 0,-6-11 0,12 14-1549,-25-32-2579,30 24-903,-10-20 129,6-4-387,5 0-258</inkml:trace>
          <inkml:trace contextRef="#ctx0" brushRef="#br0" timeOffset="47112.0827">8791 2061 13416,'-5'-18'4515,"-31"-1"-129,11 12-129,9 10-2580,-21 3-516,15 10-516,-8-2-129,11 9-129,-5 0-129,12 2 0,1 0-129,8 0 0,3-2 0,9 2 0,12-4-129,9-1 0,9-4 0,6-5 0,6-3-129,1-6-129,3 2-387,-10-10-516,8 3-2580,-16-13-1032,-8-4 129,-4-3-387,-6-7-387</inkml:trace>
          <inkml:trace contextRef="#ctx0" brushRef="#br0" timeOffset="47611.2835">9148 1499 15867,'-16'-16'4902,"-1"-2"129,17 18-129,0 0-3096,10 29-1547,3-2-259,6 13 0,-3 8 0,6 8 0,-3 6 0,-1 2 0,-4 3 0,1 1 0,-3 1 0,0-6 0,-1-1 0,2-9 0,-3-8 0,1-11 0,-2-6 0,-9-28 0,16 11 0,-16-11 0,16-27 0,-9-1 0,4-8 0,-3 0 0,5-3 0,-1 4 0,-3 6 0,0 4 0,2 8 0,-11 17 0,18-13 0,-18 13 0,28 7 0,-8 7 0,3 1 0,3 8 0,3 2 0,3 0 0,-2 5 0,-5-3 0,4 6 0,-17-13-1807,15 10-3224,-8-12-387,6 3 0,0-10-258</inkml:trace>
        </inkml:traceGroup>
        <inkml:traceGroup>
          <inkml:annotationXML>
            <emma:emma xmlns:emma="http://www.w3.org/2003/04/emma" version="1.0">
              <emma:interpretation id="{F1EDA8CF-95A0-4833-BF52-D07054026EF8}" emma:medium="tactile" emma:mode="ink">
                <msink:context xmlns:msink="http://schemas.microsoft.com/ink/2010/main" type="inkWord" rotatedBoundingBox="11955,12248 14700,11975 14778,12755 12033,13029"/>
              </emma:interpretation>
              <emma:one-of disjunction-type="recognition" id="oneOf5">
                <emma:interpretation id="interp25" emma:lang="en-US" emma:confidence="1">
                  <emma:literal>combination</emma:literal>
                </emma:interpretation>
                <emma:interpretation id="interp26" emma:lang="en-US" emma:confidence="0">
                  <emma:literal>Combination</emma:literal>
                </emma:interpretation>
                <emma:interpretation id="interp27" emma:lang="en-US" emma:confidence="0">
                  <emma:literal>combinations</emma:literal>
                </emma:interpretation>
                <emma:interpretation id="interp28" emma:lang="en-US" emma:confidence="0">
                  <emma:literal>Combinations</emma:literal>
                </emma:interpretation>
                <emma:interpretation id="interp29" emma:lang="en-US" emma:confidence="0">
                  <emma:literal>combinator</emma:literal>
                </emma:interpretation>
              </emma:one-of>
            </emma:emma>
          </inkml:annotationXML>
          <inkml:trace contextRef="#ctx0" brushRef="#br0" timeOffset="48765.6856">10468 1891 5160,'0'-16'3999,"0"16"129,-9-2 0,9 2-1161,-26-2-774,26 2-387,-32 0-258,32 0-516,-36 21-387,20-1-129,-5-2-258,7 8-129,-1 1-129,6 3 129,6 2-129,3 0 0,5 0-129,9-3 258,6-3 0,8-1 0,1-7 0,5-4 129,0-7-129,3-3 129,0-4 129,2-5-129,-3-10 0,0-2 0,-4-5 0,-4-3-129,-3-3 129,-2 0-129,-7 1 129,-4 2-129,-4 2 0,-7 5 0,-1 18-129,0-23 0,0 23 0,0 0 0,-9 5-129,9-5 129,-5 29-129,5-12 0,0 1 129,9 4 0,7-3 0,5 3 0,4-3 0,6 1 129,4-6-129,6 0 258,-4-3-129,3-4 129,-7-5-128,1-2-130,-5-4 0,-5-8 0,-9-6 0,-5-2 0,-10-6 0,0-5 0,-7 1 0,-11-2 0,-6 0 0,-7 5 0,-2 6 0,-3 0 0,4 12 0,-5-2 0,19 15-1936,-12 1-2966,10 8-387,20-13 0,-23 28-258</inkml:trace>
          <inkml:trace contextRef="#ctx0" brushRef="#br0" timeOffset="49436.4868">11294 1933 13416,'57'-10'4902,"-27"10"0,0 0-387,0 0-1935,6 7-1677,-13 2-516,7 5 0,-8 2-258,-5 2-129,-1-1 0,-16-17-129,18 29 0,-18-29 129,5 18-129,-5-18 0,0 0 0,0 0 129,4-13 0,0-3 0,-1-2 129,3-1 0,-1-1 0,2 4 0,-7 16 129,14-19-129,-14 19 0,18 0-129,-18 0 0,18 16 0,-18-16 0,19 28 0,-8-10-129,-11-18 129,16 28 0,-16-28 0,14 22 0,-14-22 0,0 0 0,22 14 0,-22-14 0,17 0 0,-17 0 0,22-14 129,-10-2 130,4-2-259,2-5 0,3 1 0,-1 3 0,3-1 0,-2 4 0,6 4 0,-4 7 0,2 3 0,-2 2 0,2 7 0,0 4 0,-2 5 0,0 1 0,-3 1 0,-1 3 0,-4-3 0,1 2 0,-16-20-388,21 28-1805,-21-28-2580,0 0-387,0 0 0,18-21-129</inkml:trace>
          <inkml:trace contextRef="#ctx0" brushRef="#br0" timeOffset="49966.8877">12226 1513 14706,'0'-83'5031,"10"51"-387,12 16 258,-1-7-2838,15 26-1161,-8 11-386,4 18-517,-5 9 0,0 11 0,-8 8 0,1 3 0,-8 1 0,-7 0 0,-5-2 0,0-9 0,0-8 0,0-10 0,-1-6 0,-1-10 0,2-19 0,0 0 0,0 0 0,0 0 0,16-21 0,-4 2 0,3-5 0,1 1 0,3 0 0,2 4 0,1 3 0,1 3 0,0 8 0,0 5 0,-1 0 0,1 7 0,-6 7 0,1 8 0,-4 1 0,-1 3 0,-6 1 0,-2 1 0,-3-1 0,-2-4 0,-2-3 0,-12-1 0,-4-4 0,-7-3 0,-3-5 0,-8-3 0,-6-2 0,-3-2 0,3 0 0,-3-13 0,10 2 0,-6-12-775,26 7-4256,-6 0 0,21 16-129,-16-26-258</inkml:trace>
          <inkml:trace contextRef="#ctx0" brushRef="#br0" timeOffset="50247.6882">12985 1834 17286,'0'0'5031,"0"0"-129,15 17-129,-7 5-4128,-6-4-515,9 8-130,-4 1 0,-2 1 0,2-1 0,-3-6-388,8 6-1031,-12-27-3354,0 23-258,0-23 0,0 0-258</inkml:trace>
          <inkml:trace contextRef="#ctx0" brushRef="#br0" timeOffset="50388.0885">12978 1686 15609,'-16'-93'4644,"11"58"129,1 12-516,4 23-3354,0 0-1677,0 0-3354,0 10-516,4 12-129,-2-1-258</inkml:trace>
        </inkml:traceGroup>
        <inkml:traceGroup>
          <inkml:annotationXML>
            <emma:emma xmlns:emma="http://www.w3.org/2003/04/emma" version="1.0">
              <emma:interpretation id="{7DC9AB65-FA50-4ADD-A281-86E801D84187}" emma:medium="tactile" emma:mode="ink">
                <msink:context xmlns:msink="http://schemas.microsoft.com/ink/2010/main" type="inkWord" rotatedBoundingBox="15184,11950 18155,11854 18183,12731 15213,12827"/>
              </emma:interpretation>
            </emma:emma>
          </inkml:annotationXML>
          <inkml:trace contextRef="#ctx0" brushRef="#br0" timeOffset="51386.4902">13483 1823 15222,'27'0'4644,"-4"21"-129,-9 6-516,-8-6-2967,15 11-387,-8-1-516,-1 1-129,-7-2-129,1-7 0,-3-2-129,-3-21 0,0 27 129,0-27 0,0 0 0,0 0 258,2-18 0,5-1 129,-2-8 258,4-2-129,-2-6 0,6 5 258,-4-4-258,3 9 258,-3 2-386,2 5-259,-11 18 0,23-21 0,-23 21 0,30 0 0,-14 9 0,4 7 0,1 7 0,2 5 0,0 4 0,-1 4 0,3 3 0,-8-5-259,6-1-386,-5-9 0,7-1 0,-5-14-129,14 0 0,-6-11 0,15-5 129,-6-15 0,13-1 258,-7-7 129,-1-4 387,-8 2 258,-13-5 0,-6 10 387,-15-3-258,-6 12 387,-22-2 0,5 17-129,-13-1-516,4 4-129,-2 6 387,9 8-516,0 2 516,9 4-645,4-3 129,7 6-129,1-1 258,4-1 0,4-1-387,5-1 258,5 3-387,-4-6 258,6-2-129,-16-14 129,33 12 0,-16-12 129,1-3 0,2-12 129,-1-4 129,3-4 0,-1-4 129,4 4-258,-2 2 259,2 6-388,2 8 0,-1 7 0,1 6 0,-2 10-130,3 7-257,-6-2 0,6 6-516,-8-15-258,15 15-1290,-12-22-2322,4-5-129,0-5-129,-2-15-258</inkml:trace>
          <inkml:trace contextRef="#ctx0" brushRef="#br0" timeOffset="51932.4909">14675 1810 10449,'0'-21'4902,"32"16"129,5 5-258,8 0-1419,-8-2-1548,24 2-774,-11-2-387,3 2-129,-10-3-257,-8 1-259,-8 2 0,-6 0 0,-21 0 0,18 0 0,-18 0 0,0 0 0,0 18 0,0-18 0,2 25 0,0-8 0,3 6 0,-5-23-1420,3 36-3224,-1-18-516,0-2 129,-2-16-516</inkml:trace>
          <inkml:trace contextRef="#ctx0" brushRef="#br0" timeOffset="51636.0905">14794 1325 14577,'-7'-86'4902,"5"69"0,2 17-129,6 9-3225,-6 10-516,14 22-387,-5 7-257,7 14-388,-4 4 0,6 7 0,-2 2 0,-2 0 0,2-3 0,-5-9 0,0-1-130,-11-21-1805,12 7-2580,-12-18-774,0-5 0,0-25-129</inkml:trace>
          <inkml:trace contextRef="#ctx0" brushRef="#br0" timeOffset="52088.4911">15082 1624 11868,'-19'-112'4902,"10"69"-516,-2 4 0,10 12-2193,1 11-3225,0 16-3096,0 18-258,0 5-258,3 14-387</inkml:trace>
          <inkml:trace contextRef="#ctx0" brushRef="#br0" timeOffset="52540.8922">15383 1739 12771,'18'-17'4644,"-18"17"-387,0 0-129,-14 0-2967,8 8-387,6-8-387,-19 36-258,6-13 387,13 6-258,-2-5 258,4 5-258,9-4 129,7 2-129,1-8 0,6 4 129,2-9-258,1 1 258,-1-8 0,1-4 0,-6-3 1,6-7-388,-6-12 0,-1-3 0,-9-10 0,-1-3 0,-7-8 0,-4-1 0,-4 3 0,-17 0 0,-4 9 0,-11 0 0,10 21 0,-19-3-4774,13 14-515,-3 0-129,13 3 0</inkml:trace>
          <inkml:trace contextRef="#ctx0" brushRef="#br0" timeOffset="52962.0928">15671 1679 14964,'70'19'5031,"-37"-1"0,-1 0-387,16 9-3225,-24-8-387,6 6-645,-9-2-128,-3 0-259,-7-1 0,-4-3 0,-2-1 0,-5-18-130,0 23-128,0-23 129,0 0-129,0 0 129,4-14 129,1-7 258,4-8-129,2-1 258,1-7-257,8 1-130,-1 2 0,2 4 0,1 3 0,1 8 0,2 8 0,0 9 0,-4 2 0,2 13 0,-1 8 0,-1 6 0,0 3 0,-1 6 0,-2 1 0,-1 0 0,1-1 0,-2-6 0,11 13 0,-9-17-5032,-1-2-644,-1-12 387,6-8-774</inkml:trace>
        </inkml:traceGroup>
        <inkml:traceGroup>
          <inkml:annotationXML>
            <emma:emma xmlns:emma="http://www.w3.org/2003/04/emma" version="1.0">
              <emma:interpretation id="{FBCB4245-B5C8-4BDE-879C-E79A1553ABFB}" emma:medium="tactile" emma:mode="ink">
                <msink:context xmlns:msink="http://schemas.microsoft.com/ink/2010/main" type="inkWord" rotatedBoundingBox="18457,11695 23464,11533 23522,13310 18515,13472"/>
              </emma:interpretation>
              <emma:one-of disjunction-type="recognition" id="oneOf6">
                <emma:interpretation id="interp30" emma:lang="en-US" emma:confidence="1">
                  <emma:literal>generates</emma:literal>
                </emma:interpretation>
                <emma:interpretation id="interp31" emma:lang="en-US" emma:confidence="0">
                  <emma:literal>generate</emma:literal>
                </emma:interpretation>
                <emma:interpretation id="interp32" emma:lang="en-US" emma:confidence="0">
                  <emma:literal>generated</emma:literal>
                </emma:interpretation>
                <emma:interpretation id="interp33" emma:lang="en-US" emma:confidence="0">
                  <emma:literal>generals</emma:literal>
                </emma:interpretation>
                <emma:interpretation id="interp34" emma:lang="en-US" emma:confidence="0">
                  <emma:literal>generator</emma:literal>
                </emma:interpretation>
              </emma:one-of>
            </emma:emma>
          </inkml:annotationXML>
          <inkml:trace contextRef="#ctx0" brushRef="#br0" timeOffset="54958.8965">17192 1622 8772,'20'-46'4773,"-20"24"-129,0 1-258,0 21-903,-31-45-1548,31 45-774,-44-33-387,19 26-387,-9 1 0,4 6-129,0 6-129,1 11-129,3 5 0,4 4 0,4 5 0,4-1 0,4 2 0,4 0 0,6-4-129,0-3 258,13-2-258,3-5 258,5-4-129,4-5 129,5-7-129,4-2 129,2-7 0,-1-9-129,-1-7 129,-4-6 0,-1-3-129,-6-1 129,-5-3 0,-6 6-129,-5 1 129,-3 6 0,-3 7-129,-1 16 129,0 0-129,0 11 129,0 19-129,0 7 129,0 11 1,0 8-130,0 9 0,4 12 0,5 1 0,3 8 0,1 2 0,3 10 0,0 4 0,-2-3 0,-1-4 0,-3-12 0,-4-10 0,-3-11 0,-3-14 0,-3-17 0,3-31 0,-34 19 0,7-22 0,-9-17 0,-8-12 0,-9-9 0,-6-10 0,-5-8 0,-4-7 0,4-2 0,6 4 0,11 0 0,15 6 0,20-1 0,17 11 0,25-4-130,33 22-1805,4-13-2967,20 4-258,6 0-129,5 2-129</inkml:trace>
          <inkml:trace contextRef="#ctx0" brushRef="#br0" timeOffset="55567.2973">17516 1690 12384,'12'-2'4773,"-12"2"-258,29-9-516,1 9-1935,-14-4-774,20 2-387,-6-8-258,7 4-258,-3-6 0,2 1 0,-6-3-129,-4 0 0,-8-6-129,-9 1 0,-9-3-129,-9 3 0,-14-1 0,-7 2-129,-6 8-129,-5-1 129,0 9 0,1 2 0,4 7 0,2 8 0,8 6 0,4 4 0,4 3 129,6 6 0,7 2 0,5 1 129,0 2-129,14-1 0,5-1 258,10-5-258,5-4 258,3-4-516,9-7 258,-5-9-516,14-1-387,-16-9-3225,11-11-774,-4-8 258,-3-4-645</inkml:trace>
          <inkml:trace contextRef="#ctx0" brushRef="#br0" timeOffset="56004.0983">18083 1481 12771,'-18'16'4902,"18"4"-129,0-2-387,15 21-2322,-15-14-903,16 12-258,-9-7-387,7 2-129,-7-1-258,2-5-129,-4-4-129,-1-6 0,-4-16 0,0 19-129,0-19 129,0 0-129,0-14 129,0-6 129,0-6 129,5-4 0,4-8 0,5 1 129,-1-2 0,5 10 129,-4 1 0,5 8-128,-3 2-259,4 15 0,-2 3 0,1 5 0,1 13 0,3 5 0,-2 0 0,1 7 0,-3 4 0,-1-2 0,-2 4 0,-9-6 0,6 7-388,-13-13-4385,0-1-258,0-7-129,0-16-129</inkml:trace>
          <inkml:trace contextRef="#ctx0" brushRef="#br0" timeOffset="56799.6995">18599 1668 12126,'45'-16'4902,"-22"14"-129,3-1 0,8 3-2322,-9-4-1161,16 2-516,-9-6-258,4 0-129,-10-6-129,-1-2 0,-9-3-129,-9 1-129,-7-2 130,-10 3-130,-12-1 0,-8 5-130,0 6 130,-6 5-129,2 2 0,4 11 0,4 9 0,4 5 0,8 5 0,7 2 129,5 3-129,6 4 258,12-3-129,10-2 129,8-4 129,11-3-129,4-6 0,8-5 0,4-7 1,1-5-130,0-4 0,-1-6 0,-4-10 0,0-3 0,-9-6 0,-6-7 0,-3-6 0,-5-4 0,-5-3 0,-4-3 0,-9 0 0,-11 4 0,-5 1 0,-4 9 0,-12 8 0,-9 8 0,-3 9 0,-6 5 0,4 4 0,2 6 0,3 6-259,3 1 1,22-13 0,-23 26 0,23-26 0,0 20 129,0-20 129,11 16 129,5-13 129,7-1 0,0 0 129,9 0 1,-2-2-388,4 0 0,0-2 0,0-2 0,-4 3 0,2 1 0,-7-2 0,2 2 0,-4 2 0,-2 6 0,-1 5 0,-1 3 0,-3 2 0,-3 3 0,-1 6 0,-5-4 0,2 7 0,-7-7 0,3 7 0,-5-12-517,9 9-3869,-9-11-903,0-16 258,18 21-387</inkml:trace>
          <inkml:trace contextRef="#ctx0" brushRef="#br0" timeOffset="57283.3006">20052 1625 15093,'7'-44'4902,"-3"19"0,-4-7-903,11 14-2451,-11-12-645,-2 12-387,-9-1-129,11 19-129,-23-18-129,7 18-129,-2 0 130,18 0-130,-28 23 0,15-7 0,3 4 0,6-1 0,1-1 0,3 0 0,1 0 0,8-2 0,4 0 0,1 0 0,6-4 0,-1-1 0,4-4 0,2-2 0,0-5 0,2 0 0,-2-9 0,3-5 0,-3-7 0,5-1 0,-3-1 0,0 7 0,-6 4 0,0 5 0,2 7 0,-5 3 0,-4 15 0,-6 5 0,-1 6 0,-4-3 0,8 6 0,-8-9-775,15 8-515,-18-31-1161,22 17-2322,-5-17-258,3 0 129,0-16-387</inkml:trace>
          <inkml:trace contextRef="#ctx0" brushRef="#br0" timeOffset="57579.7009">20586 1186 12384,'0'-142'5160,"-2"85"-387,0 11 258,2 21-2580,0-6-1032,0 31-258,0 0-773,22 4-388,-12 17 0,8 13 0,-4 7 0,4 14 0,-2 7 0,0 8 0,-5 5 0,-2-1 0,-2 1 0,-3-7 0,1-4 0,-5-16 0,3-6 0,-3-19 0,4 1-1033,-4-24-515,0 0-903,0 0-2193,-11-25-258,2 0 0,-1-5 0</inkml:trace>
          <inkml:trace contextRef="#ctx0" brushRef="#br0" timeOffset="58094.502">20634 1385 9288,'-11'-23'4773,"11"2"-129,0 21-129,20 2-1548,-20-2-1161,41 3-645,-13-3-258,17 4-258,-1-4-258,11 2 0,2-2-129,4-2-129,-4-5 0,-6-2 129,-12-4-129,-8-3-129,-31 16 129,17-30 0,-17 30-129,-21-25 0,-6 18 0,1 3-129,-5 4 129,3 15-129,5 6 129,5 4 0,4 7-129,7 4 129,5 1-129,2 4 129,9-6 0,5-1 0,6-2-129,1-7-129,6-4 129,-1-8 0,10-6-129,0-7 129,4-4 0,7-12 0,-1-7 258,6-5 0,-1-9 258,4 3-129,-8 0 129,1 7 0,-9 4-128,0 11-259,-7 6 0,-2 10 0,-7 17 0,-3 9 0,-4 8 0,-2 5 0,-7 5 0,-5 0 0,-2 3 0,-18-12 0,4-1-4000,-23-3-1031,-8-6 129,-12-4-645</inkml:trace>
        </inkml:traceGroup>
      </inkml:traceGroup>
      <inkml:traceGroup>
        <inkml:annotationXML>
          <emma:emma xmlns:emma="http://www.w3.org/2003/04/emma" version="1.0">
            <emma:interpretation id="{7CFB701F-B580-45D2-B6D1-FD20DC88349A}" emma:medium="tactile" emma:mode="ink">
              <msink:context xmlns:msink="http://schemas.microsoft.com/ink/2010/main" type="line" rotatedBoundingBox="8649,13421 16458,13115 16514,14562 8705,14868"/>
            </emma:interpretation>
          </emma:emma>
        </inkml:annotationXML>
        <inkml:traceGroup>
          <inkml:annotationXML>
            <emma:emma xmlns:emma="http://www.w3.org/2003/04/emma" version="1.0">
              <emma:interpretation id="{D511DC60-FDE0-46CA-AD93-D6BD853FDBC5}" emma:medium="tactile" emma:mode="ink">
                <msink:context xmlns:msink="http://schemas.microsoft.com/ink/2010/main" type="inkWord" rotatedBoundingBox="8668,13905 9636,13866 9655,14327 8686,14365"/>
              </emma:interpretation>
              <emma:one-of disjunction-type="recognition" id="oneOf7">
                <emma:interpretation id="interp35" emma:lang="en-US" emma:confidence="1">
                  <emma:literal>m</emma:literal>
                </emma:interpretation>
                <emma:interpretation id="interp36" emma:lang="en-US" emma:confidence="0">
                  <emma:literal>M</emma:literal>
                </emma:interpretation>
                <emma:interpretation id="interp37" emma:lang="en-US" emma:confidence="0">
                  <emma:literal>n</emma:literal>
                </emma:interpretation>
                <emma:interpretation id="interp38" emma:lang="en-US" emma:confidence="0">
                  <emma:literal>ml</emma:literal>
                </emma:interpretation>
                <emma:interpretation id="interp39" emma:lang="en-US" emma:confidence="0">
                  <emma:literal>mm</emma:literal>
                </emma:interpretation>
              </emma:one-of>
            </emma:emma>
          </inkml:annotationXML>
          <inkml:trace contextRef="#ctx0" brushRef="#br0" timeOffset="59810.505">6961 3258 8256,'-8'-21'4644,"8"21"0,-5-18-258,5 18-903,0 0-1290,0 0-774,11 15-516,7 9-129,-4 0-258,9 13 0,-2-2-129,4 10-129,-2-2 0,-1 1-128,-3-3-130,-1-2 0,-4-7 0,-5-7 0,0-7 0,-9-18 0,0 0 0,7-16 0,-5-13 0,0-10 0,1-5 0,3-6 0,-1-3 0,4 3 0,0 7 0,1 9 0,1 6 0,1 10 0,-12 18 0,29-5 0,-13 10 0,0 16 0,4 8 0,-4 6 0,1 3 0,-1 3 0,-1 1 0,-3-1 0,-1-5 0,-4-6 0,-4-7 0,3-7 0,-6-16 0,0 0 0,0 0 0,17-16 0,-9-10 0,2-10 0,3-1 0,8-8 0,2 4 0,2 4 0,-2 1 0,4 10 0,0 4 0,1 10 0,-3 5 0,-2 7 0,0 7 0,-1 11 0,2 3 0,-2 6 0,-1 5 0,-1 0 0,-1 3 0,-4 1 0,2 3 0,-10-12 0,13 17-2194,-15-19-2708,2-2-129,-7-23 0,9 27-387</inkml:trace>
        </inkml:traceGroup>
        <inkml:traceGroup>
          <inkml:annotationXML>
            <emma:emma xmlns:emma="http://www.w3.org/2003/04/emma" version="1.0">
              <emma:interpretation id="{E5E35F9E-9A6D-4FD4-932E-E05CC0F5F393}" emma:medium="tactile" emma:mode="ink">
                <msink:context xmlns:msink="http://schemas.microsoft.com/ink/2010/main" type="inkWord" rotatedBoundingBox="10124,13448 12382,13359 12417,14270 10160,14358"/>
              </emma:interpretation>
              <emma:one-of disjunction-type="recognition" id="oneOf8">
                <emma:interpretation id="interp40" emma:lang="en-US" emma:confidence="1">
                  <emma:literal>bit</emma:literal>
                </emma:interpretation>
                <emma:interpretation id="interp41" emma:lang="en-US" emma:confidence="0">
                  <emma:literal>bits</emma:literal>
                </emma:interpretation>
                <emma:interpretation id="interp42" emma:lang="en-US" emma:confidence="0">
                  <emma:literal>bite</emma:literal>
                </emma:interpretation>
                <emma:interpretation id="interp43" emma:lang="en-US" emma:confidence="0">
                  <emma:literal>bait</emma:literal>
                </emma:interpretation>
                <emma:interpretation id="interp44" emma:lang="en-US" emma:confidence="0">
                  <emma:literal>but</emma:literal>
                </emma:interpretation>
              </emma:one-of>
            </emma:emma>
          </inkml:annotationXML>
          <inkml:trace contextRef="#ctx0" brushRef="#br0" timeOffset="60574.9064">8408 2853 12255,'0'-48'4773,"0"32"-387,0 16 129,0-27-2451,0 27-903,8 13-387,4 11-129,-1 9-129,7 7-129,-1 5 0,6 6 0,-1 5-129,1 2 1,-2-3-259,-3-1 0,-4-3 0,-5-6 0,0-6 0,-4-9 0,-3-3 0,-2-27 0,0 18 0,0-18-130,2-15 130,3-4 0,-1-6 130,3-2-130,4-5 0,1 4 0,4 3 0,5 2 0,6 7 0,3 3 0,2 10 0,2 3 0,0 9 0,0 10 0,-2 6 0,-6 5 0,-4 6 0,-6 0 0,-6-1 0,-4 1 0,-6-6 0,-6-2 0,-11-4 0,-8-3 0,-9-9 0,-5-1 0,-7-7 0,-2-3 0,-4-1 0,0-9 0,4-3 0,4-8 0,7 1 0,3-4 0,7 3 0,4-1 0,23 21 0,-30-32-904,30 32-2450,0 0-1548,0 0 129,10-16-387,6 14 0</inkml:trace>
          <inkml:trace contextRef="#ctx0" brushRef="#br0" timeOffset="60949.307">9170 3194 11739,'-16'-71'4257,"16"46"-258,-7 0-516,8 6-2709,-1 19-3741,0 0-774,18-9-258,-18 9-516</inkml:trace>
          <inkml:trace contextRef="#ctx0" brushRef="#br0" timeOffset="60808.9068">9173 3225 16125,'18'-4'4773,"9"8"-129,-17 12-258,-10 0-3354,8 12-387,-3 1-516,-1-1-516,1 15-903,-5-17-2580,-2-1-774,0-9 0,2-16-258,-5 18-258</inkml:trace>
          <inkml:trace contextRef="#ctx0" brushRef="#br0" timeOffset="61464.1079">9447 3203 12126,'-19'-37'4773,"19"37"-258,0 0 129,0-21-2193,21 21-903,-1 0-516,15 0-258,1 0-258,12 0-128,3 0-388,3-2-388,6 2-773,-14 0-3225,1 0-516,-6 0 258,-8 0-516</inkml:trace>
          <inkml:trace contextRef="#ctx0" brushRef="#br0" timeOffset="61261.3076">9474 2771 14706,'12'-18'4902,"1"-5"-387,-13 23 129,0 0-2967,0 0-645,9 9-387,0 14 1,-6 4-646,4 8 0,0 8 0,2 9 0,-3 3 0,1 9 0,0 0 0,0 3 0,4-2 0,-1-1 0,3-6 0,-3-4 0,6-3 0,-8-17 0,9 10-259,-17-22-4643,2-3-129,-2-19 129,0 0-387</inkml:trace>
          <inkml:trace contextRef="#ctx0" brushRef="#br0" timeOffset="62275.3093">10475 3164 10191,'-17'-12'3870,"17"12"-129,-31 0-387,10 3-1935,5 15-645,-4 0-387,4 9-258,4 3 0,5 4-129,3 1 129,4 2 129,2 4 0,12-3 129,2 1-129,7-4 258,-1-6 0,8-2 129,-5-13 0,9 0 129,-9-14 0,8-3 129,-8-21 0,7 7-129,-12-19 0,5 2-515,-9-7-259,-4-1 0,-10-5 0,-2 5 0,-5 1 0,-13 2 0,-5 5 0,-6 5 0,-3 10 0,0 5 0,2 8 0,-2 4 0,9 6-517,-9-2-1805,14 14-2322,2-2-129,9 6-129,3-3-258</inkml:trace>
        </inkml:traceGroup>
        <inkml:traceGroup>
          <inkml:annotationXML>
            <emma:emma xmlns:emma="http://www.w3.org/2003/04/emma" version="1.0">
              <emma:interpretation id="{EF79A9FC-DBB7-4593-B3A0-D15807544140}" emma:medium="tactile" emma:mode="ink">
                <msink:context xmlns:msink="http://schemas.microsoft.com/ink/2010/main" type="inkWord" rotatedBoundingBox="12753,13260 16458,13115 16514,14562 12810,14707"/>
              </emma:interpretation>
              <emma:one-of disjunction-type="recognition" id="oneOf9">
                <emma:interpretation id="interp45" emma:lang="en-US" emma:confidence="1">
                  <emma:literal>outputs</emma:literal>
                </emma:interpretation>
                <emma:interpretation id="interp46" emma:lang="en-US" emma:confidence="0">
                  <emma:literal>output</emma:literal>
                </emma:interpretation>
                <emma:interpretation id="interp47" emma:lang="en-US" emma:confidence="0">
                  <emma:literal>Outputs</emma:literal>
                </emma:interpretation>
                <emma:interpretation id="interp48" emma:lang="en-US" emma:confidence="0">
                  <emma:literal>outposts</emma:literal>
                </emma:interpretation>
                <emma:interpretation id="interp49" emma:lang="en-US" emma:confidence="0">
                  <emma:literal>Output</emma:literal>
                </emma:interpretation>
              </emma:one-of>
            </emma:emma>
          </inkml:annotationXML>
          <inkml:trace contextRef="#ctx0" brushRef="#br0" timeOffset="62790.1102">11055 3125 13803,'18'-5'4515,"-18"5"-129,11 17 0,-11-17-3096,7 38-516,-7-19-129,11 10-258,-6-4-129,4 0-129,-2-4-129,2-1 129,-9-20-129,14 23 0,-14-23-129,0 0 129,16 3 0,-16-3 129,12-10-129,-12 10 129,18-34 129,-5 14-129,1-5 129,4 0 0,-4 2 0,4 4 0,-2 1 0,0 5-129,-16 13 1,28-8-130,-28 8 0,25 12 0,-12 8 0,1 3 0,0 3 0,0 3 0,4 3-130,-2-5-128,4 3-258,-4-12-258,9 8-1161,-9-15-2580,5-9-129,4-2-258,-6-16-258</inkml:trace>
          <inkml:trace contextRef="#ctx0" brushRef="#br0" timeOffset="63788.512">11690 3113 11352,'27'-9'4644,"-2"9"-129,5 0 0,-1 0-2193,24 0-903,0 0-387,22 0-387,2-6-129,8 1-129,-1-4-129,-3 4 0,-13-1 0,-8 5 0,-17-1 0,-14 2-128,-29 0-130,14 12 0,-14-12 0,-6 31 0,1-12 0,2 6 0,-3 7 0,1 4 0,3 6 0,0 8 0,2 7 0,0 5 0,0 4 0,2 5 0,3-1 0,3-1 0,2-5 0,1-9 0,1-7 0,-3-12 0,4-6-259,-10-14-257,-3-16-516,0 0-516,20 2-387,-24-27-387,4 2-258,-7-34 387,7 9-129,-16-29 258,11 3 774,-11-10 774,-2-3 903,4 7 903,-6-9 387,13 25 258,-7-13-129,14 33 258,0-11-258,27 26-129,-8-3-258,27 22-387,-3 1-258,9 12-129,-8 8-129,4 12-129,-7 4 129,-4 7-129,-12-2-258,-5 5 1,-15-5-130,-5-4 0,0-3 0,-16-2 0,-10-8 0,-3-5 0,-8-3 0,-6-7 0,0 0 0,-8-3-517,15 3-2579,-7-9-1677,6 2-129,5-2-258,7 4-129</inkml:trace>
          <inkml:trace contextRef="#ctx0" brushRef="#br0" timeOffset="63070.9107">11706 2796 13545,'0'-77'4902,"9"53"-258,-9 24 129,23-31-2709,0 35-903,-23-4-516,32 39 0,-17-5-257,-5 16-388,-1 1 0,2 6 0,-2 4 0,-2-1 0,4 1 0,-4-10 0,2 2 0,-4-12 0,7 4-775,-12-26-1547,0 5-2451,0-24-258,-1 16 0,1-16-258</inkml:trace>
          <inkml:trace contextRef="#ctx0" brushRef="#br0" timeOffset="64240.9128">13156 3056 14319,'23'0'4773,"-10"12"-258,-10 4 0,-12-3-3354,9 13-387,0-4-258,0 2-129,-2 1-258,-1-5 0,1 0-258,2-20 129,0 24-129,0-24-129,0 0 258,13 6-129,-13-6 258,28-11-129,-10-5 258,5-2 0,-3-5 129,4 0 0,-4-4 129,0 6-257,-4-2-259,3 7 0,-19 16 0,32-20 0,-12 20 0,-2 9 0,1 14 0,1 6 0,-1 5 0,-5 1 0,2 4-517,-8-8-257,4 6-645,-12-37-1548,0 27-1935,0-27 129,16-2-387,0-18 129</inkml:trace>
          <inkml:trace contextRef="#ctx0" brushRef="#br0" timeOffset="64989.7141">13652 2623 14835,'15'-108'5031,"2"76"-258,6 19 0,-3 13-3612,14 27-387,-9 12-258,1 25 0,-13 4-128,1 7-388,-1 1 0,-5 1 0,1-3 0,-3-10 0,3-3 0,-8-13 0,8 0-646,-9-20-257,9 4-258,-9-32-258,0 0 0,-14 0 0,14 0-258,-18-42 258,9 13 258,-12-12 129,7 2 516,-6-2 258,2-3 258,4 8 516,-4-5 258,13 18 258,-2-5 0,7 28 129,12-25 129,22 25-129,2-4-258,24 4-258,8 0 129,24 0-258,6-9 0,12 6-129,-7-8-129,-3 4-129,-15 0 129,-17 5-129,-20 2 129,-25 0-129,-23 0 0,-18 18 0,-14-4-129,-10 2 0,-3 0-129,3 0 0,1-2-129,3-1 0,13-1 129,6 1-129,19-13 129,-11 21 0,11-21 258,22 25-129,6-11 129,8 0 0,3 2 129,7 0-129,0 2 129,0 4-129,-5-5-129,-3 3 129,-12-1 0,-4 3 0,-13-1 0,-8-1 0,-6-4 0,-18 0 129,-13-4-128,-12-3-130,-10-4 0,-10-5 0,-3 0 0,-4-3-646,15 3-1805,-4-7-2193,7 0-387,7-2-129,11 2-258</inkml:trace>
        </inkml:traceGroup>
      </inkml:traceGroup>
    </inkml:traceGroup>
    <inkml:traceGroup>
      <inkml:annotationXML>
        <emma:emma xmlns:emma="http://www.w3.org/2003/04/emma" version="1.0">
          <emma:interpretation id="{26EF427B-95A0-4154-BCFB-5F41E6284835}" emma:medium="tactile" emma:mode="ink">
            <msink:context xmlns:msink="http://schemas.microsoft.com/ink/2010/main" type="paragraph" rotatedBoundingBox="1874,15204 21220,14369 21292,16043 1946,168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C44DB0-3193-4D2E-B547-484084923886}" emma:medium="tactile" emma:mode="ink">
              <msink:context xmlns:msink="http://schemas.microsoft.com/ink/2010/main" type="line" rotatedBoundingBox="1874,15204 21220,14369 21292,16043 1946,16879"/>
            </emma:interpretation>
          </emma:emma>
        </inkml:annotationXML>
        <inkml:traceGroup>
          <inkml:annotationXML>
            <emma:emma xmlns:emma="http://www.w3.org/2003/04/emma" version="1.0">
              <emma:interpretation id="{666960BB-1D21-4119-811F-3C1D5F35040D}" emma:medium="tactile" emma:mode="ink">
                <msink:context xmlns:msink="http://schemas.microsoft.com/ink/2010/main" type="inkWord" rotatedBoundingBox="1939,15818 2778,15950 2701,16437 1862,16305"/>
              </emma:interpretation>
              <emma:one-of disjunction-type="recognition" id="oneOf10">
                <emma:interpretation id="interp50" emma:lang="en-US" emma:confidence="0">
                  <emma:literal>orbits</emma:literal>
                </emma:interpretation>
                <emma:interpretation id="interp51" emma:lang="en-US" emma:confidence="0">
                  <emma:literal>n bits</emma:literal>
                </emma:interpretation>
                <emma:interpretation id="interp52" emma:lang="en-US" emma:confidence="0">
                  <emma:literal>n bit</emma:literal>
                </emma:interpretation>
                <emma:interpretation id="interp53" emma:lang="en-US" emma:confidence="0">
                  <emma:literal>nbits</emma:literal>
                </emma:interpretation>
                <emma:interpretation id="interp54" emma:lang="en-US" emma:confidence="0">
                  <emma:literal>n bib</emma:literal>
                </emma:interpretation>
              </emma:one-of>
            </emma:emma>
          </inkml:annotationXML>
          <inkml:trace contextRef="#ctx0" brushRef="#br1" timeOffset="107250.1883">189 5324 10965,'12'-16'4773,"6"16"-129,-18 0 0,20 1-2709,6 21-774,-8-8-258,9 14-258,-6-1-258,6 7 0,-4-2-129,-2 4-129,-3-4 0,-2 0 0,-5-6 0,-4-3 0,-4-3-129,-3-4 129,0-16-129,0 16 129,0-16-129,-14 0 129,14 0-129,-16-30 0,9 7 129,2-6-129,1-6 0,4-3 0,0-3 0,5 2 129,6 2 0,2 1-129,1 4 129,5 6 129,3 1-129,4 5 1,5 4-130,2 5 0,5 2 0,1 4 0,0 5 0,2 0 0,-2 9 0,-5 7 0,-2 4 0,-7 3 0,-4 3 0,-1 6 0,-6 2 0,0 0 0,-5 3 0,-2 3 0,0-3 0,-1-2 0,-3 1 0,1-8 0,-1 1 0,-3-8 0,4 1 0,-4-22 0,2 28-1033,-2-28-1934,-9 0-2193,9 0 0,0 0-258,0 0-129</inkml:trace>
        </inkml:traceGroup>
        <inkml:traceGroup>
          <inkml:annotationXML>
            <emma:emma xmlns:emma="http://www.w3.org/2003/04/emma" version="1.0">
              <emma:interpretation id="{B2F50623-76D9-4618-9C7C-56AC7C5988F2}" emma:medium="tactile" emma:mode="ink">
                <msink:context xmlns:msink="http://schemas.microsoft.com/ink/2010/main" type="inkWord" rotatedBoundingBox="3232,15587 4112,15549 4143,16268 3263,16306"/>
              </emma:interpretation>
            </emma:emma>
          </inkml:annotationXML>
          <inkml:trace contextRef="#ctx0" brushRef="#br1" timeOffset="108264.1901">1605 4939 6837,'7'-26'4902,"-2"10"-129,-5 16-387,0 0-516,0 0-1935,0 19-645,0-3-516,5 18-129,-5 0-258,6 16 0,-4 1 129,3 6-387,-3 2 129,3 1-129,-3-3 0,0-3-129,-1-10 129,1-3-129,0-12 0,0-5 0,-1-6 0,-1-18-129,0 0 0,0 0 129,0 0-129,13-12 129,-8-6-129,4-7 129,4-2 0,1-3-129,5 3 129,5 1 0,2 4 0,4 5 0,1 4-129,1 8 129,-2 5 0,2 0 0,-4 11 129,1 8-129,-10 2 129,3 4-129,-8 2 129,-3 1 0,-8 1 0,-3 1 0,-9-5 0,-12-2 0,-7-5-129,-6-4 129,-7-5-129,-4-4 129,-1-3-129,0-2 0,1-3-129,6-8 129,4 0-129,4-1-129,7 1-129,-1-5-258,25 16-774,-36-12-3354,36 12-129,0 0-129,-14-20-258</inkml:trace>
          <inkml:trace contextRef="#ctx0" brushRef="#br1" timeOffset="108529.3906">2316 5320 9159,'50'11'5031,"-32"3"-258,-2 7-129,-7 8-1935,-9-8-1548,9 9-774,-8 1-645,-1-12-903,0 10-2580,0-8-774,0-21-258,-5 27-129,5-27-516</inkml:trace>
          <inkml:trace contextRef="#ctx0" brushRef="#br1" timeOffset="108669.7907">2373 5274 8385,'0'-38'3354,"0"38"-1677,0 0-1677,0 0-2709,0 0-1161,0 0-516</inkml:trace>
        </inkml:traceGroup>
        <inkml:traceGroup>
          <inkml:annotationXML>
            <emma:emma xmlns:emma="http://www.w3.org/2003/04/emma" version="1.0">
              <emma:interpretation id="{4222BA51-8E6C-4ED1-91EB-A9DC0D4C0C8A}" emma:medium="tactile" emma:mode="ink">
                <msink:context xmlns:msink="http://schemas.microsoft.com/ink/2010/main" type="inkWord" rotatedBoundingBox="4766,15459 5567,15425 5603,16257 4802,16292"/>
              </emma:interpretation>
            </emma:emma>
          </inkml:annotationXML>
          <inkml:trace contextRef="#ctx0" brushRef="#br1" timeOffset="109418.5921">3069 5283 9933,'90'-22'5289,"-24"13"-129,5 1-129,4-10-1548,9 18-1935,-26-13-645,3 12-129,-19-7-516,-11 8-129,-31 0 0,0 0-129,0 0 0,-4 15-129,4-15 0,-30 17 0,30-17 0,-23 20-129,23-20 129,0 20 0,0-20 0,18 23 129,5-7 0,5 0 0,4 2 129,4 1 0,-1 1-129,1 3 129,-6-2 0,-3 2 0,-11-3 0,-7 1 129,-9-3-129,-11 2 1,-10-6-130,-11-4 0,-6-1 0,-6-5-259,-1 5-644,-13-15-2193,11 5-1806,3-6-258,3 1-258,5 1-129</inkml:trace>
          <inkml:trace contextRef="#ctx0" brushRef="#br1" timeOffset="108997.3914">3156 4801 12513,'44'-34'5160,"-44"34"-258,0 0 258,16 7-2322,-16-7-1806,0 52-258,0-17-386,7 17-388,-1 1 0,6 13 0,2 0 0,1 1 0,2-4 0,-2-8 0,1-2 0,-9-12-259,7 7-1031,-16-23-2709,2-2-1290,0-23 258,-21 20-516,5-20-258</inkml:trace>
        </inkml:traceGroup>
        <inkml:traceGroup>
          <inkml:annotationXML>
            <emma:emma xmlns:emma="http://www.w3.org/2003/04/emma" version="1.0">
              <emma:interpretation id="{F2047D09-B12A-4247-A585-6A6E5BAD25EE}" emma:medium="tactile" emma:mode="ink">
                <msink:context xmlns:msink="http://schemas.microsoft.com/ink/2010/main" type="inkWord" rotatedBoundingBox="6459,15707 7673,15654 7691,16071 6477,16124"/>
              </emma:interpretation>
              <emma:one-of disjunction-type="recognition" id="oneOf11">
                <emma:interpretation id="interp55" emma:lang="en-US" emma:confidence="1">
                  <emma:literal>m</emma:literal>
                </emma:interpretation>
                <emma:interpretation id="interp56" emma:lang="en-US" emma:confidence="0">
                  <emma:literal>M</emma:literal>
                </emma:interpretation>
                <emma:interpretation id="interp57" emma:lang="en-US" emma:confidence="0">
                  <emma:literal>-</emma:literal>
                </emma:interpretation>
                <emma:interpretation id="interp58" emma:lang="en-US" emma:confidence="0">
                  <emma:literal>u</emma:literal>
                </emma:interpretation>
                <emma:interpretation id="interp59" emma:lang="en-US" emma:confidence="0">
                  <emma:literal>_</emma:literal>
                </emma:interpretation>
              </emma:one-of>
            </emma:emma>
          </inkml:annotationXML>
          <inkml:trace contextRef="#ctx0" brushRef="#br1" timeOffset="118045.4073">4799 5238 7998,'-17'-7'4644,"17"7"129,-16-2-387,16 2-1419,-18-3-1290,18 3-774,0 0-129,0 0-129,0 0-129,12 0-129,-12 0 0,34 0 0,-7 0-129,14 0 387,3 0-258,17 0 0,4 0-258,14 2 258,1-2-257,3 0-130,-1 0 0,0 0 0,-6 0 0,-4-4 0,-10 0 0,-7-1 0,-7 0 0,-7-1 0,-7 3 0,-8 1 0,-8 0 0,-18 2 0,23-1 0,-23 1 0,0 0 0,0 0 0,0 0 0,0 0 0,0 0 0,0-24 0,-12 8 0,-8-1 0,-1-1 0,-8-5 0,-3 1 0,-1-1 0,-1 4 0,2 3 0,5 5 0,2 0 0,9 6 0,16 5 0,-16-7 0,16 7 0,0 0 0,22 7 0,1 2 0,5 2 0,6 1 0,5 4 0,2 2 0,0 1 0,-2 1 0,-3 1 0,-10-3 0,-3 5 0,-10 2 0,-10 0 0,-4-2 0,-15 0 0,-7 0 0,-11-1 0,7 13-1807,-14-17-3224,2 2-258,-2-8-129,7 1-129</inkml:trace>
        </inkml:traceGroup>
        <inkml:traceGroup>
          <inkml:annotationXML>
            <emma:emma xmlns:emma="http://www.w3.org/2003/04/emma" version="1.0">
              <emma:interpretation id="{C829C54B-AA5C-409F-B980-2EF07B0BA71F}" emma:medium="tactile" emma:mode="ink">
                <msink:context xmlns:msink="http://schemas.microsoft.com/ink/2010/main" type="inkWord" rotatedBoundingBox="8580,15133 12688,14956 12734,16005 8625,16183"/>
              </emma:interpretation>
              <emma:one-of disjunction-type="recognition" id="oneOf12">
                <emma:interpretation id="interp60" emma:lang="en-US" emma:confidence="0.5">
                  <emma:literal>Address</emma:literal>
                </emma:interpretation>
                <emma:interpretation id="interp61" emma:lang="en-US" emma:confidence="0">
                  <emma:literal>Adders</emma:literal>
                </emma:interpretation>
                <emma:interpretation id="interp62" emma:lang="en-US" emma:confidence="0">
                  <emma:literal>Adorers</emma:literal>
                </emma:interpretation>
                <emma:interpretation id="interp63" emma:lang="en-US" emma:confidence="0">
                  <emma:literal>Addles</emma:literal>
                </emma:interpretation>
                <emma:interpretation id="interp64" emma:lang="en-US" emma:confidence="0">
                  <emma:literal>Adder</emma:literal>
                </emma:interpretation>
              </emma:one-of>
            </emma:emma>
          </inkml:annotationXML>
          <inkml:trace contextRef="#ctx0" brushRef="#br1" timeOffset="119106.2092">6989 4673 14706,'5'-43'4902,"-5"43"-129,0 0-129,0 0-3225,0 18-645,0 24-129,0 5-258,-5 11-129,-4 6 1,2 9-259,-2 0 0,2-2 0,0-5 0,-2-9 0,4-7 0,1-9-130,1-9 130,1-7-129,-2-9 0,4-16 129,0 0 0,0 0 0,-16-13 0,13-10 258,-3-9-258,3-7 130,1-13-130,2-6 0,4-12 0,6-4 0,6-5 0,4 6 0,-2-1 0,3 10 0,-3 10 0,-1 17 0,-4 7 0,-13 30 0,16-23 0,-16 23 0,0 0 0,0 0 0,0 0 0,19 26 0,-11 3 0,2 6 0,3 12 0,3 4 0,2 10 0,-1 3 0,3 0 0,-2-2 0,1-3 0,1-4 0,-1-5 0,-1-2 0,2-7 0,-1-2 0,-3-5 0,2-8 0,-5-3 0,-1-5 0,-12-18 0,14 21 0,-14-21 0,0 0 0,0 0 0,-9 4-4516,9-4-644,-26-20-129,8 4-129</inkml:trace>
          <inkml:trace contextRef="#ctx0" brushRef="#br1" timeOffset="119293.4095">7007 5126 13029,'34'-9'4515,"-8"9"-387,19 4-387,-1 7-6063,4-11-1161,18 7-516,0-7-387,9 1-645</inkml:trace>
          <inkml:trace contextRef="#ctx0" brushRef="#br1" timeOffset="120728.612">7852 5110 15351,'18'0'5031,"-18"0"-387,14-14-129,-20-2-3225,6 16-516,-25-21-387,2 8-129,-5 2-258,-4 6 129,-4 3-258,-1 2 129,3 7-129,4 11 0,5 7 0,7 2-129,9 3 129,8 2-129,1 0 129,16-2 0,8-3 129,8-4 129,1-7 129,6-3-129,-6-10 258,7-1 129,-10-6-128,2-10-388,-9-11 0,0-5 0,-7-14 0,-3-8 0,-5-14 0,-2-10 0,-3-13 0,-3 0 0,0 0 0,0 5 0,-1 11 0,-5 11 0,1 16 0,0 21 0,5 25 0,0 0 0,-20 32 0,18 14 0,2 13 0,0 8 0,11 12 0,5 1 0,7 3 0,4 1 0,3-8 0,4-8 0,3-6 0,-1-7 0,1-10 0,2-11 0,-3-9 0,3-11 0,0-11 0,0-3 0,-2-12 0,-1-11 0,-2-6 0,-4-3 0,-5-1 0,-9-3 0,-7 0 0,-9 4 0,0 6 0,-14 6 0,-4 6 0,-3 7 0,-3 7 0,1 3 0,2 13 0,5 4 0,3 5 0,6 2 0,7 3 0,0-2 0,9 1 0,5-4 0,6-8 0,3-1 0,2-7 0,0-2 0,0-7 0,3-5 0,-6-15 0,3-6 0,-6-8 0,2-10 0,-4-15 0,-1-14 0,0-12 0,-6-10 0,1-1 0,-4 4 0,-3 3 0,-4 9 0,0 14 0,0 16 0,-4 23 0,4 27 0,-16 0 0,12 18 0,3 20 0,1 15 0,9 15 0,1 8 0,6 8 0,6 3 0,1 0 0,3-5 0,6-6 0,0-8 0,4-11 0,0-9 0,1-9 0,-3-11 0,-1-8 0,-2-9 0,-3-6 0,1-5 0,-4-9 0,1-9 0,-3-5 0,0-7 0,1-7 0,-7-4 0,-2-7 0,-8-2 0,-5 2 0,-2 2 0,-9 3 0,-6 7 0,-1 8 0,-3 10 0,1 9 0,0 7 0,18 2 0,-28 2 0,28-2 0,-13 25 0,13-25 0,-1 21 0,1-21 0,10 16 0,-10-16 0,29 7 0,-12-5 0,3-2 0,0 0 0,-1 0 0,-1 0 0,2 7 0,-4-1 0,3 3 0,-3 3 0,2 4 0,0 4 0,-1 1 0,-1 4 0,1 2 0,-7 5 0,-4-2 0,-1 7 0,-5-7 0,0 18-904,-7-14-4127,1 4-129,-2-6 0,6-4-387</inkml:trace>
          <inkml:trace contextRef="#ctx0" brushRef="#br1" timeOffset="121555.4134">9671 5101 15093,'40'0'4773,"-12"2"0,2 2-258,16 6-2838,-15-10-516,13 2-516,-8-2-515,3-2-130,-7-10 0,0 1 0,-11-5 0,-1 0 0,-11 0 0,-6-2 0,-3 2 0,-16 4 0,-7 5 0,-7 3 0,-6 4 0,-5 7 0,2 9 0,0 4 0,5 7 0,4-1 0,11 6-130,6-1-128,11-1 129,2-2 0,15 1 258,8-6-258,5-2 258,10-7-129,1-5 258,3-3-129,3-6 1,1-9-130,-1-11 0,-1-1 0,-5-9 0,0-1 0,-3-2 0,-2 2 0,-4 1 0,-3 7 0,-6 3 0,-2 6 0,-1 9 0,-2 5 0,-16 0 0,23 21 0,-15 2 0,-3 2 0,-2 5 0,-1-1 0,0-1 0,-2-5 0,0-3 0,0-20 0,0 18 0,0-18 0,20-4 0,-1-12 0,4-5 0,11-2 0,0-6 0,8 3 0,3-3 0,-1 4 0,-1 6 0,0 4 0,-6 8 0,1 7 0,-8 2 0,-2 12 0,-5 8 0,0 4 0,-7 3 0,-3 1 0,-6 0 0,-7-3 0,0 1 0,-11-8 0,-3 5 0,-27-14-2968,13 1-1934,-10-8-258,6-1-258</inkml:trace>
        </inkml:traceGroup>
        <inkml:traceGroup>
          <inkml:annotationXML>
            <emma:emma xmlns:emma="http://www.w3.org/2003/04/emma" version="1.0">
              <emma:interpretation id="{A8D74BC4-9180-4E4A-83BC-34FAAA0949C5}" emma:medium="tactile" emma:mode="ink">
                <msink:context xmlns:msink="http://schemas.microsoft.com/ink/2010/main" type="inkWord" rotatedBoundingBox="13729,15008 14697,15417 14394,16135 13426,15725"/>
              </emma:interpretation>
              <emma:one-of disjunction-type="recognition" id="oneOf13">
                <emma:interpretation id="interp65" emma:lang="en-US" emma:confidence="1">
                  <emma:literal>bits/</emma:literal>
                </emma:interpretation>
                <emma:interpretation id="interp66" emma:lang="en-US" emma:confidence="0">
                  <emma:literal>bits I</emma:literal>
                </emma:interpretation>
                <emma:interpretation id="interp67" emma:lang="en-US" emma:confidence="0">
                  <emma:literal>bits l</emma:literal>
                </emma:interpretation>
                <emma:interpretation id="interp68" emma:lang="en-US" emma:confidence="0">
                  <emma:literal>bits /</emma:literal>
                </emma:interpretation>
                <emma:interpretation id="interp69" emma:lang="en-US" emma:confidence="0">
                  <emma:literal>bits 1</emma:literal>
                </emma:interpretation>
              </emma:one-of>
            </emma:emma>
          </inkml:annotationXML>
          <inkml:trace contextRef="#ctx0" brushRef="#br1" timeOffset="122163.8145">11998 4388 14835,'7'-55'4902,"-7"55"129,0 0-387,0 0-2709,4 25-1032,8 23-386,-3 9-517,7 17 0,-5 8 0,5 5 0,0 4 0,0-6 0,-2-3 0,-2-12 0,1-10 0,-4-14 0,3-10 0,-5-16 0,-7-20 0,18 7 0,-18-7 0,23-29 0,-8-1 0,2-6 0,3-1 0,3 1 0,2 4 0,5 6 0,-1 8 0,1 9 0,0 9 0,0 11 0,-1 12 0,-4 9 0,-6 3 0,-1 3 0,-6-1 0,-6-3 0,-6-4 0,-4-5 0,-15-4 0,-10-8 0,-8-6 0,-9-3 0,-8-4 0,-6 0 0,1-11 0,-1-2 0,4-1 0,7-4 0,8 2 0,3-5 0,19 10-130,-3-17-1805,22 28-2709,0-27-387,0 27 129,34-18-387</inkml:trace>
          <inkml:trace contextRef="#ctx0" brushRef="#br1" timeOffset="122382.2149">12672 5000 14577,'61'12'5031,"-40"1"-387,-3 6 0,-18-19-3096,21 39-774,-17-14-516,-4-1-387,0 2-387,0-26-1677,-13 32-2322,13-32-258,-18 16-129,18-16-387</inkml:trace>
          <inkml:trace contextRef="#ctx0" brushRef="#br1" timeOffset="122522.6152">12694 4904 8514,'-6'-123'4515,"6"73"129,-3 4-516,3 9-516,0 37-2064,1-29-903,-1 29-774,20 4-1419,-20-4-2580,21 14-129,-1-9-387,-2-5-129</inkml:trace>
        </inkml:traceGroup>
        <inkml:traceGroup>
          <inkml:annotationXML>
            <emma:emma xmlns:emma="http://www.w3.org/2003/04/emma" version="1.0">
              <emma:interpretation id="{869DB140-60BA-4B38-86A7-740DA5496E06}" emma:medium="tactile" emma:mode="ink">
                <msink:context xmlns:msink="http://schemas.microsoft.com/ink/2010/main" type="inkWord" rotatedBoundingBox="14925,14640 17821,14515 17893,16190 14997,16315"/>
              </emma:interpretation>
            </emma:emma>
          </inkml:annotationXML>
          <inkml:trace contextRef="#ctx0" brushRef="#br1" timeOffset="123177.8163">13241 4785 12771,'72'-34'5031,"-14"20"-258,19 3 0,-8-14-2709,33 21-774,-19-10-645,4 9-129,-17-4-129,-8 4-129,-19 1-129,-18 4 1,-25 0-130,1 14 0,-10-1-130,-10 1 1,-1 6-129,-3-3 0,7 8 0,4-3 0,10 3 0,2-1 129,12 5 0,10 1 129,8 0 0,7 2 258,4 2-129,4 0 129,-6-2 0,2 0 0,-11-5 129,-3-1-128,-15-1-259,-10-3 0,-7-1 0,-24-7-517,2 8-3869,-24-5-645,-10 6 129,-13-3-387</inkml:trace>
          <inkml:trace contextRef="#ctx0" brushRef="#br1" timeOffset="122787.8156">13272 4345 15609,'35'-41'5031,"-29"25"0,-6 16-258,0-16-3354,0 16-645,12 20-644,-1 10-130,-4 9 0,3 15 0,1 8 0,2 11 0,-1 7 0,1-4 0,1 4 0,-5-12 0,8 1-259,-17-28-1805,13 2-2838,-11-18-387,-2-6 129,0-19-258</inkml:trace>
          <inkml:trace contextRef="#ctx0" brushRef="#br1" timeOffset="131586.2311">15163 4134 13029,'71'-100'4902,"-39"56"-129,-7 3 129,-15 1-3741,15 16-258,-16 2 0,-9 22-129,0 0 0,-18 43-387,-10-2-128,-4 18-259,-9 10 0,0 18 0,-5 11 0,1 16 0,1 7 0,5 7 0,-2 2 0,0 1 0,0-6 0,2-8 0,5-12 0,2-16 0,5-16 0,4-18 0,9-10 0,-2-17 0,12-3 0,4-25 0,-10 23-1033,-12-23-3095,22 0-1161,-16-18 258,11 2-258,5-7-516</inkml:trace>
          <inkml:trace contextRef="#ctx0" brushRef="#br1" timeOffset="132740.6331">15508 4920 10965,'17'27'4902,"8"-19"-258,11 0 0,7 9-2322,-3-17-1419,23 2-387,-3 2-645,-3-4-1032,4 0-3225,-6 0-387,-9 0 0,-5 0-387</inkml:trace>
          <inkml:trace contextRef="#ctx0" brushRef="#br1" timeOffset="132459.8326">15584 4322 10965,'0'-23'5031,"0"23"-129,32-18-129,2 2-2064,21 13-1548,-5-8-516,16 6-258,-1 1-516,-2-3-258,1 7-903,-22 0-3354,-2 0-129,-16 0-129,-24 0-516</inkml:trace>
          <inkml:trace contextRef="#ctx0" brushRef="#br1" timeOffset="132210.2322">15805 4313 13287,'0'0'4902,"0"0"0,0 0-258,0 25-3096,9 13-774,-9 2-129,5 16-129,-3 1-258,5 7 0,0-2-129,0 0 0,2-3-129,-2-8-258,0-4 0,-3-15-387,3 0-129,-7-32-1032,0 0-2709,0 0-387,0 0-129,0 0-258</inkml:trace>
        </inkml:traceGroup>
        <inkml:traceGroup>
          <inkml:annotationXML>
            <emma:emma xmlns:emma="http://www.w3.org/2003/04/emma" version="1.0">
              <emma:interpretation id="{3563B5C8-12D2-4425-A9E6-E8576217AD6D}" emma:medium="tactile" emma:mode="ink">
                <msink:context xmlns:msink="http://schemas.microsoft.com/ink/2010/main" type="inkWord" rotatedBoundingBox="18097,15011 21242,14875 21282,15794 18137,15930"/>
              </emma:interpretation>
            </emma:emma>
          </inkml:annotationXML>
          <inkml:trace contextRef="#ctx0" brushRef="#br1" timeOffset="133505.0343">16390 4617 11739,'19'-7'5031,"1"20"-516,-8 8 258,-12-3-2838,22 25-903,-12-4-387,6 7-258,-5-2-129,2 1-129,-5-4 0,0-9-258,-5-4 129,-1-8-129,-2-20-129,0 18 129,0-18 0,0 0-129,-7-13 258,3-3 0,1-3 129,3-3-129,-2-1 258,2-2-129,0 0 0,3 0 129,1-3-129,3 1-129,-2-1 129,3 1-129,-1 2 129,0 2 0,0 0 0,2 5 0,-2 2 0,-7 16 129,18-19-129,-18 19 129,26-7 0,-10 7-129,2 0 129,4 14-128,1 4-130,2 6 0,0 5 0,-1 5 0,0 3 0,-5 0 0,1 6 0,-11-11-259,7 9-902,-16-20-2064,0 8-1806,0-10-258,0-1 0,0-18-387</inkml:trace>
          <inkml:trace contextRef="#ctx0" brushRef="#br1" timeOffset="133770.2349">16996 4696 14061,'20'-63'5160,"-11"44"-387,-9 19 129,19-5-3354,1 22-645,-8 6-258,4 18-258,-3 6 1,1 8-388,-5 2 0,0 0 0,-4 3 0,-1-8 0,1-3 0,-5-8 0,4-1-259,-4-16-773,3 7-903,-3-31-1935,-10 10-1161,10-10-258,-13-10-129,6-10 129</inkml:trace>
          <inkml:trace contextRef="#ctx0" brushRef="#br1" timeOffset="134035.4353">17080 4706 6837,'7'-80'4773,"7"52"-258,4 8-129,0-1-1419,18 21-645,-13-5-903,14 6-516,-9 7-129,4 9-258,-7-2-129,-1 6 0,-8-3 0,-4 5-129,-7-4 0,-5 3-129,-5-6 0,-11-4-129,-5-1-129,-10-8-258,1 6-387,-16-14-1677,3 5-2451,2-2 0,4 2-258,5 0-129</inkml:trace>
          <inkml:trace contextRef="#ctx0" brushRef="#br1" timeOffset="134659.4363">17468 4573 11997,'0'0'4773,"19"2"-258,-19-2 129,23 39-3354,-23-18-516,6 11-258,-4 2-258,3 2 0,0-1-129,1 1-129,1-4 129,2-6-129,1-6 0,-10-20 0,22 21 0,-22-21 0,26 0 0,-26 0 0,29-28 0,-13 7 0,-2-8 0,0-3 129,-1-3 129,-1-1 0,-3-3 0,2 3 129,-6 1 0,4 10 0,-7-2 0,-2 27 0,12-18-129,-12 18-129,18 9 0,-6 14-129,1 8 0,1 6 0,4 7 0,-4-3-258,6 6-258,-13-14-387,16 15-1161,-16-21-2838,5-9-129,-12-18-258,25 7-129</inkml:trace>
          <inkml:trace contextRef="#ctx0" brushRef="#br1" timeOffset="135143.0373">18192 4621 5289,'-39'-53'4644,"23"35"0,12 2-387,4 16-1161,0 0-258,48 0-903,-14 0-258,32 3-387,3-3-129,34 2-387,13-2-129,23 0-258,6-5-257,5-4-130,-8 0 0,-16-2-130,-13 8-386,-39-11-516,-13 12-3741,-45-4-516,-16 6 129,-30-1-387</inkml:trace>
          <inkml:trace contextRef="#ctx0" brushRef="#br1" timeOffset="134940.237">18194 4265 14577,'3'-18'5160,"-3"18"0,0 0-387,0 22-3612,0 15-258,0 6-387,5 10-129,1 4-257,3 7-130,1 2 0,1-6 0,5-1-388,-5-13-257,5-1-258,-15-24-645,17 11-1290,-18-32-1806,0 0-258,0 0-258,-9-25-258</inkml:trace>
        </inkml:traceGroup>
      </inkml:traceGroup>
    </inkml:traceGroup>
    <inkml:traceGroup>
      <inkml:annotationXML>
        <emma:emma xmlns:emma="http://www.w3.org/2003/04/emma" version="1.0">
          <emma:interpretation id="{BF6E5C49-AB5F-47A7-9CE1-F751B660AC26}" emma:medium="tactile" emma:mode="ink">
            <msink:context xmlns:msink="http://schemas.microsoft.com/ink/2010/main" type="paragraph" rotatedBoundingBox="1976,16925 20240,16464 20285,18245 2021,187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E624AE-613A-4995-AB01-A46E6460BDC7}" emma:medium="tactile" emma:mode="ink">
              <msink:context xmlns:msink="http://schemas.microsoft.com/ink/2010/main" type="line" rotatedBoundingBox="1976,16925 20240,16464 20285,18245 2021,18706"/>
            </emma:interpretation>
          </emma:emma>
        </inkml:annotationXML>
        <inkml:traceGroup>
          <inkml:annotationXML>
            <emma:emma xmlns:emma="http://www.w3.org/2003/04/emma" version="1.0">
              <emma:interpretation id="{BBBA496F-F634-4D85-9750-4FBFDE90A099}" emma:medium="tactile" emma:mode="ink">
                <msink:context xmlns:msink="http://schemas.microsoft.com/ink/2010/main" type="inkWord" rotatedBoundingBox="1984,17253 4371,17193 4396,18195 2009,18255"/>
              </emma:interpretation>
              <emma:one-of disjunction-type="recognition" id="oneOf14">
                <emma:interpretation id="interp70" emma:lang="en-US" emma:confidence="1">
                  <emma:literal>Mb,</emma:literal>
                </emma:interpretation>
                <emma:interpretation id="interp71" emma:lang="en-US" emma:confidence="0">
                  <emma:literal>Mb)</emma:literal>
                </emma:interpretation>
                <emma:interpretation id="interp72" emma:lang="en-US" emma:confidence="0">
                  <emma:literal>Mb;</emma:literal>
                </emma:interpretation>
                <emma:interpretation id="interp73" emma:lang="en-US" emma:confidence="0">
                  <emma:literal>Mb.</emma:literal>
                </emma:interpretation>
                <emma:interpretation id="interp74" emma:lang="en-US" emma:confidence="0">
                  <emma:literal>Mb?</emma:literal>
                </emma:interpretation>
              </emma:one-of>
            </emma:emma>
          </inkml:annotationXML>
          <inkml:trace contextRef="#ctx0" brushRef="#br1" timeOffset="124503.8186">269 6754 12771,'48'-7'5160,"-22"7"-258,3 19 129,-4-6-3096,10 33-903,-11 2-516,4 12 0,-7-1-258,-1 7 0,-8-4-258,-3-1 0,-3-8 0,-6-10-129,0-9 0,0-15-129,0-19 129,0 0-129,0 0 129,0-35 0,0-6 129,10-7 0,1-6 129,3 1 129,2-2-129,2 9 129,-2 3 0,4 11 0,-3 10 1,8 15-259,0 7 0,2 11 0,0 12 0,-1 7 0,-1 6 0,-4 1 0,-1 2 0,-8-7 0,-1 4-259,-7-16 1,1-1-129,-5-19 129,0 0 0,0 0 129,5-23 129,1-5 258,-3-12 0,4 1 0,0-7 129,9 3 1,-1 1-388,3 8 0,1 4 0,8 12 0,-2 9 0,7 9 0,-4 9 0,2 10 0,1 10 0,-3 5 0,-1 3 0,-6 6 0,-1 1 0,-6-3 0,-2 4 0,-8-6 0,1 3 0,-5-13-259,6 10-4127,-6-16-1032,0-2 129,0-21-258,-6 25-645</inkml:trace>
          <inkml:trace contextRef="#ctx0" brushRef="#br1" timeOffset="125096.6197">1589 6640 14577,'33'-73'5160,"-20"55"-129,-4 2-258,12 18-3483,-21-2-516,29 37-258,-15-1-129,5 14-128,-3 12-259,2 11 0,-4 3 0,1 3 0,-5-1 0,-3-3 0,1-6 0,-7-12 0,3-9-259,-2-16-128,3-9 129,-5-23 0,0 0 0,0 0 129,0-19 129,2-10 0,0-6 129,5-5-129,2-1 258,7 4-129,0 2 0,7 4 0,3 8 129,6 14-129,4 6 0,5 5 0,0 19 1,0 9-130,-4 6 0,0 6 0,-6 5 0,-5-1 0,-8 0 0,-5-1 0,-12-6 0,-1-2 0,-12-5 0,-11-5 0,-9-8 0,-7-4 0,-8-7 0,-4-4 0,-3-2 0,-1-2 0,7-6 0,0-6 0,13 1-130,1-8-644,34 19-387,-41-30-2967,41 30-903,0-31 0,0 31-387,34-28-387</inkml:trace>
          <inkml:trace contextRef="#ctx0" brushRef="#br1" timeOffset="125315.0201">2533 7184 14835,'57'27'5289,"-36"-6"-129,-5 4-516,4 11-3612,-13-8-387,4 4-387,-6 0-258,-5-7-258,5 5-774,-5-30-2451,-8 22-1419,8-22-258,0 0-129,-24-6-645</inkml:trace>
        </inkml:traceGroup>
        <inkml:traceGroup>
          <inkml:annotationXML>
            <emma:emma xmlns:emma="http://www.w3.org/2003/04/emma" version="1.0">
              <emma:interpretation id="{6051BC40-5516-417C-923C-FDAA6180C13D}" emma:medium="tactile" emma:mode="ink">
                <msink:context xmlns:msink="http://schemas.microsoft.com/ink/2010/main" type="inkWord" rotatedBoundingBox="5046,17131 6088,17104 6111,18039 5070,18066"/>
              </emma:interpretation>
              <emma:one-of disjunction-type="recognition" id="oneOf15">
                <emma:interpretation id="interp75" emma:lang="en-US" emma:confidence="0">
                  <emma:literal>to</emma:literal>
                </emma:interpretation>
                <emma:interpretation id="interp76" emma:lang="en-US" emma:confidence="0">
                  <emma:literal>b</emma:literal>
                </emma:interpretation>
                <emma:interpretation id="interp77" emma:lang="en-US" emma:confidence="0">
                  <emma:literal>be</emma:literal>
                </emma:interpretation>
                <emma:interpretation id="interp78" emma:lang="en-US" emma:confidence="0">
                  <emma:literal>Is</emma:literal>
                </emma:interpretation>
                <emma:interpretation id="interp79" emma:lang="en-US" emma:confidence="0">
                  <emma:literal>As</emma:literal>
                </emma:interpretation>
              </emma:one-of>
            </emma:emma>
          </inkml:annotationXML>
          <inkml:trace contextRef="#ctx0" brushRef="#br1" timeOffset="126079.4214">3327 6448 15609,'42'-4'5418,"-26"10"-129,-9 10-129,20 19-3999,-20 3-1031,7 17-130,-1 3 0,1 12 0,2 10 0,0 0 0,4 3 0,-1-1 0,4 0 0,-5-16 0,2 0 0,-8-22-130,2-5-902,-14-39-129,4 29-129,-11-38 0,7 9 0,-29-46 129,13 19 0,-14-16 387,5 6 516,-2-2 387,1-6 387,12 15 387,-1-9 129,15 18 0,4-11 129,26 21 0,4-12-129,25 16-258,5-11-129,19 14 0,-1-6-128,7 8-517,-9-3 0,-7 3 0,-13 2 0,-17 0 0,-20 9 0,-23-9 0,0 25 0,-17-13 0,-5 6 0,-1 0 0,3-1-130,20-17 1,-17 29 0,17-29 0,16 27 129,9-13 129,7 4-129,7-1 258,2 3-128,1 3-130,-3-2 0,-3 4 0,-9-5 0,-8 3 0,-10-3 0,-9-1 0,-10-3 0,-19-3 0,-8-3 0,-11-8 0,1 9 0,-18-17-1807,8 5-3224,0-8-387,9 3 129,9-3-516</inkml:trace>
        </inkml:traceGroup>
        <inkml:traceGroup>
          <inkml:annotationXML>
            <emma:emma xmlns:emma="http://www.w3.org/2003/04/emma" version="1.0">
              <emma:interpretation id="{19137DD8-D30E-4B8C-BA7F-236CFD2C3342}" emma:medium="tactile" emma:mode="ink">
                <msink:context xmlns:msink="http://schemas.microsoft.com/ink/2010/main" type="inkWord" rotatedBoundingBox="7314,17469 8405,17527 8382,17967 7291,17908"/>
              </emma:interpretation>
              <emma:one-of disjunction-type="recognition" id="oneOf16">
                <emma:interpretation id="interp80" emma:lang="en-US" emma:confidence="0">
                  <emma:literal>-Data</emma:literal>
                </emma:interpretation>
                <emma:interpretation id="interp81" emma:lang="en-US" emma:confidence="0">
                  <emma:literal>stator</emma:literal>
                </emma:interpretation>
                <emma:interpretation id="interp82" emma:lang="en-US" emma:confidence="0">
                  <emma:literal>sDator</emma:literal>
                </emma:interpretation>
                <emma:interpretation id="interp83" emma:lang="en-US" emma:confidence="0">
                  <emma:literal>-Datos</emma:literal>
                </emma:interpretation>
                <emma:interpretation id="interp84" emma:lang="en-US" emma:confidence="0">
                  <emma:literal>-Dato</emma:literal>
                </emma:interpretation>
              </emma:one-of>
            </emma:emma>
          </inkml:annotationXML>
          <inkml:trace contextRef="#ctx0" brushRef="#br1" timeOffset="126719.0225">5582 7019 11868,'0'0'5031,"25"-7"-258,7 7 129,2-4-2580,33 13-645,-1-9-516,27 9-258,-1-7-773,17 3-130,-3-5 0,-1 0 0,-12 0 0,-13 0 0,-18-5 0,-19-9 0,-22 1 0,-21-7 0,-14-1 0,-22-6 0,-5 3 0,-1-3 0,3 4 0,3 5 0,8 2 0,28 16 0,0 0 0,0 0 0,21 12 0,14 15 0,6 5 0,6 9 0,-1 2 0,-3 3 0,-11-2 0,-11-3 0,-12 0 0,-13-10 0,-12 2 0,-30-17-3355,3 2-1805,-10-9-129,3 2-129</inkml:trace>
        </inkml:traceGroup>
        <inkml:traceGroup>
          <inkml:annotationXML>
            <emma:emma xmlns:emma="http://www.w3.org/2003/04/emma" version="1.0">
              <emma:interpretation id="{ABB23B44-AC9C-4A48-82D0-2EF30E4F75E6}" emma:medium="tactile" emma:mode="ink">
                <msink:context xmlns:msink="http://schemas.microsoft.com/ink/2010/main" type="inkWord" rotatedBoundingBox="8803,16982 11835,16905 11857,17766 8825,17843"/>
              </emma:interpretation>
            </emma:emma>
          </inkml:annotationXML>
          <inkml:trace contextRef="#ctx0" brushRef="#br1" timeOffset="127608.2241">7391 6514 8901,'-55'-105'4386,"34"62"0,8 11-258,10 16-1032,-8-7-774,11 23-903,14-4-258,18 10-387,2-1 0,23 13-129,3-4-129,17 11-257,5-2-259,10 9 0,1 2 0,-4 5 0,-6 0 0,-10 6 0,-11-1 0,-12 2 0,-14 1 0,-15-3 0,-16 0 0,-8-4 0,-26-3 0,-13-5 0,-15-5 0,-18-4 0,-12-4 0,-13-4 0,-5-8 0,-1-4 0,2-3 0,7 0 0,8-5 0,14-6 0,14-1 0,15-6 0,16 6 0,7-8-259,23 20-1031,-20-25-1935,20 25-1548,13-9-129,8 9-129,11 0 0</inkml:trace>
          <inkml:trace contextRef="#ctx0" brushRef="#br1" timeOffset="127202.6234">7501 6514 9804,'9'-43'5031,"-5"23"-258,-4 20-129,2-32-1032,-2 32-1806,0 0-387,16 16-645,-13 6 130,10 13-904,-1 8 0,6 12 0,0 4 0,5 7 0,-2-1 0,0 1 0,1 0 0,-6-11 0,0-3 0,-9-18 0,2 1-517,-9-35-902,0 22-645,-18-35-1677,4-8-1161,-6-13 129,-5-7-129,-3-7-258</inkml:trace>
          <inkml:trace contextRef="#ctx0" brushRef="#br1" timeOffset="128154.225">8633 6793 14577,'-2'-41'4773,"-12"21"-129,-4 6 0,-16-11-2709,18 24-903,-16-3-387,11 6-258,-8 12-257,6 6-130,0 8 0,5 0 0,2 3 0,5 1 0,4-2 0,6-5 0,1 0 0,1-7-130,-1-18 1,20 24 0,-20-24 129,28 6-129,-10-6 258,2-9 0,-1-9 130,4 0-259,-5-8 0,7 3 0,-5-8 0,3 10 0,-5-4 0,3 11 0,-3 1 0,3 10 0,0 3 0,1 10 0,1 15 0,-4 4 0,5 6 0,-7-1 0,6 9 0,-14-16 0,16 19-1420,-25-27-2966,15 1-645,-15-20 258,0 0-258</inkml:trace>
          <inkml:trace contextRef="#ctx0" brushRef="#br1" timeOffset="128466.2256">8983 6403 14706,'48'-53'4773,"-23"39"-129,-5 7 0,-1 12-2709,-19-5-774,27 25-387,-20-2-644,5 16-130,-5 2 0,6 11 0,-2 5 0,3 5 0,0 2 0,2 5 0,4 1 0,-4-10 0,1 4 0,-8-21 0,13 10-2194,-19-26-2579,-3-8-387,0-19 129,-12-7-258</inkml:trace>
          <inkml:trace contextRef="#ctx0" brushRef="#br1" timeOffset="128669.026">9029 6740 12513,'-12'-20'4515,"6"-3"-129,6 23 129,25-11-2064,23 15-903,-8-4-387,22 10-258,-3-4-516,10 1-129,2 5-774,-9-12-1161,4 9-2709,-7-2-258,-6 2 129,-10-3-516</inkml:trace>
          <inkml:trace contextRef="#ctx0" brushRef="#br1" timeOffset="129121.4267">9798 6690 14964,'7'-18'5031,"-7"18"-387,2-20 0,-2 20-2193,-15-7-1418,15 7-1033,-33 0 0,9 4 0,-2 12 0,-3 5 0,3 4 0,1 5 0,5 2 0,6 2 0,7-2 0,3-2 0,4-3 0,4-4 0,8-5 0,-12-18 0,32 20 0,-12-20 0,-1-2 0,1-11 0,-2-8 0,0-4 0,-6-7 0,6 0 0,-8-2 0,6 8 0,-5-1 0,7 7 0,0 6 0,7 12 0,3 2 0,2 16 0,4 13 0,-4 3 0,4 12 0,-12-10 0,17 11-3742,-18-5-1160,2 1-129,-3-10-258</inkml:trace>
        </inkml:traceGroup>
        <inkml:traceGroup>
          <inkml:annotationXML>
            <emma:emma xmlns:emma="http://www.w3.org/2003/04/emma" version="1.0">
              <emma:interpretation id="{EFB27AA3-9738-4C63-8985-546C0D5A0C63}" emma:medium="tactile" emma:mode="ink">
                <msink:context xmlns:msink="http://schemas.microsoft.com/ink/2010/main" type="inkWord" rotatedBoundingBox="12461,16660 15639,16580 15684,18361 12506,18441"/>
              </emma:interpretation>
              <emma:one-of disjunction-type="recognition" id="oneOf17">
                <emma:interpretation id="interp85" emma:lang="en-US" emma:confidence="0">
                  <emma:literal>bits</emma:literal>
                </emma:interpretation>
                <emma:interpretation id="interp86" emma:lang="en-US" emma:confidence="0">
                  <emma:literal>bibs</emma:literal>
                </emma:interpretation>
                <emma:interpretation id="interp87" emma:lang="en-US" emma:confidence="0">
                  <emma:literal>bite</emma:literal>
                </emma:interpretation>
                <emma:interpretation id="interp88" emma:lang="en-US" emma:confidence="0">
                  <emma:literal>bib</emma:literal>
                </emma:interpretation>
                <emma:interpretation id="interp89" emma:lang="en-US" emma:confidence="0">
                  <emma:literal>bids</emma:literal>
                </emma:interpretation>
              </emma:one-of>
            </emma:emma>
          </inkml:annotationXML>
          <inkml:trace contextRef="#ctx0" brushRef="#br1" timeOffset="129729.8278">10812 6451 17286,'3'-71'4644,"-3"45"129,0 26 0,-23-27-3612,23 27-1031,-5 14-130,5 16 0,0 8 0,0 12 0,5 10 0,7 9 0,4 4 0,4 4 0,1-2 0,-1-4 0,1-7 0,-5-11 0,-1-10 0,-5-17 0,-1-10 0,-9-16 0,0 0 0,9-35 0,-7 1 0,0-5 0,-1-6 0,5 1 0,1-2 0,5 7 0,6 1 0,7 12 0,3 2 0,12 12 0,-1 10 0,2 6 0,0 17 0,-6 11 0,-3 7 0,-7 9 0,-9 2 0,-11 2 0,-5-2 0,-9-6 0,-14-7 0,-7-5 0,-11-7 0,-5-7 0,-6-9 0,-1-7 0,0-2 0,-1-4 0,4-5 0,4-7 0,11 0 0,1-5 0,12 5 0,3-11 0,19 27-2065,0-28-2450,2 10-387,12 0 258,9 4-387</inkml:trace>
          <inkml:trace contextRef="#ctx0" brushRef="#br1" timeOffset="129948.2282">11304 6777 17028,'55'0'4644,"-30"7"258,-2 7-258,2 25-3095,-10-10-1549,4 15 0,-8-3 0,-2 4 0,-4-3 0,-5-10 0,0 9 0,-7-21-4516,0-2-257,7-18-258,-23 0 0</inkml:trace>
          <inkml:trace contextRef="#ctx0" brushRef="#br1" timeOffset="130104.2285">11359 6663 12900,'2'-60'4128,"-2"29"-1290,0 15-2580,0 16-2580,0-19-1032,0 19-387,0 0-1161</inkml:trace>
          <inkml:trace contextRef="#ctx0" brushRef="#br1" timeOffset="130759.4296">11530 6384 15867,'11'-27'4773,"-11"27"258,21-16-387,-7 30-2580,-6 2-1676,8 15-388,-2 2 0,4 15 0,-2 2 0,1 9 0,-1 0 0,0 3 0,0-3 0,-5-6 0,3 0 0,-7-12 0,4-3 0,-11-22 0,4 0-646,-4-16-257,-4-9 0,-12-18-258,11 7-129,-18-19 0,10 16 0,-10-11 258,11 13 387,-1 0 516,10 1 387,3 20 645,10-27 387,29 27 258,-1-16 0,29 16-129,-1-10-258,20 10-258,-8-6-644,4 6-259,-15-3 0,-8 3 0,-16 0 0,-17 0 0,-26 0 0,0 0 0,-17 12 0,-10-6 0,2 3 0,0-1 0,4 3 0,21-11 0,-16 21 0,16-21 0,14 29 0,11-11 0,7 5 0,7 4 0,2-1 0,3 6 0,-3 2 0,0 0 0,-9-2 0,-5 2 0,-13-4 0,-9-2 0,-5-5 0,-21-1 0,-9-4 0,-16-9 0,3 8 0,-18-15-3871,1 0-1160,-2-4 0,3-3-387</inkml:trace>
          <inkml:trace contextRef="#ctx0" brushRef="#br1" timeOffset="135969.8388">12985 6213 9546,'79'-78'4644,"-28"39"-129,-3-4-129,-2-5-2064,6 21-645,-22-7-387,9 18-258,-19-3-129,3 19-129,-23 0-129,0 39 0,-14-2-257,-4 18-388,-12 4 0,1 16 0,-8 5 0,-2 9 0,-4 3 0,6 10 0,-1 5 0,6 6 0,4 7 0,0 1 0,4-2 0,3-4 0,0-10 0,3-12 0,2-13 0,-2-18 0,6-12 0,-3-18 0,7-5 0,8-27 0,-15 23-646,-1-30-2708,16 7-1677,0-25 0,2 5-129,14-7-129</inkml:trace>
          <inkml:trace contextRef="#ctx0" brushRef="#br1" timeOffset="136437.8393">13633 6603 15867,'14'-40'4773,"-14"40"0,0-19-387,-11 10-3225,11 9-516,-25 9-258,9 10-258,-3 12 0,1 8-129,4 9 0,3 9 0,8 7 0,3 2 0,3-2-129,13-2 129,5-7 0,6-7 0,3-11 0,4-10 129,-2-16 129,7-8 1,-5-12-259,5-12 0,-5-20 0,0-5 0,-9-14 0,-2-5 0,-9-7 0,-9-5 0,-5 4 0,-10 0 0,-12 13 0,-6 6 0,-4 15 0,-9 7 0,5 23 0,-17-5-2065,18 16-3095,-10 10 0,11 8 0,4 1-387</inkml:trace>
        </inkml:traceGroup>
        <inkml:traceGroup>
          <inkml:annotationXML>
            <emma:emma xmlns:emma="http://www.w3.org/2003/04/emma" version="1.0">
              <emma:interpretation id="{E9249922-0D46-44DA-831B-BAFA4D1516D0}" emma:medium="tactile" emma:mode="ink">
                <msink:context xmlns:msink="http://schemas.microsoft.com/ink/2010/main" type="inkWord" rotatedBoundingBox="15921,16945 20249,16835 20279,18039 15951,18148"/>
              </emma:interpretation>
            </emma:emma>
          </inkml:annotationXML>
          <inkml:trace contextRef="#ctx0" brushRef="#br1" timeOffset="137093.0407">14213 6716 9417,'3'15'4386,"3"2"129,-6-1-387,0 0-1161,7 15-1806,-7-10-258,1 9-258,-1-8-129,8 4-129,-5-6-129,8 1 0,-11-21-129,18 29 0,-18-29 129,21 14-129,-21-14 0,27 0 0,-13-18 129,4-1 0,-2-13 129,5-2 0,-1-11-129,3 4 129,-4-5 1,3 9-388,-8 1 0,2 10 0,-6 2 0,-10 24 0,18-14 0,-18 14 0,16 22 0,-9 2 0,2 8 0,2 4 0,1 7 0,3 1 0,-1-1 0,-2-4 0,3 0 0,-5-9 0,4 2-646,-14-32-257,18 36-516,-18-36-1161,9-12-2193,0-8 0,0-9-258,0-8 129</inkml:trace>
          <inkml:trace contextRef="#ctx0" brushRef="#br1" timeOffset="137327.0412">14835 6540 5547,'29'-113'4773,"-19"68"129,-1 6-258,-3 16-774,-6-6-1032,0 29-774,0 0-645,16 9-387,-13 11-258,11 14-258,-5 5-128,7 9-388,-3 2 0,5 6 0,-2 3 0,-4 0 0,4 1 0,-5-12-259,8 15-1676,-12-21-2967,0-4-258,-5-19-129,-2-19-129</inkml:trace>
          <inkml:trace contextRef="#ctx0" brushRef="#br1" timeOffset="137951.0423">14908 6697 9030,'2'-23'4644,"14"14"129,7 2-516,11-7-903,17 14-1677,-6-8-645,21 7-258,-2-12-258,12 6-129,-3-2-129,0 6 129,-11-6-129,-5 5 0,-16-3 129,-7 7 0,-14 0-129,-20 0-128,16 18-130,-15 3 0,-1 6 0,0 7 0,2 8 0,2 8 0,3 5 0,3 6 0,1 3 0,2 3 0,1 1 0,0 1 0,2-5 0,-3-8 0,1-3 0,-5-12 0,1-7-259,-10-18-257,0-16-129,0 0 0,-1-9 0,-12-23 129,2-9 129,-5-14 129,4-8 0,-4-6 129,3-4 258,5-3-129,0-3 258,8 6-129,0 6 129,13 8 0,6 8 0,14 15 129,2 6-129,11 15 0,-1 8 0,3 9 129,-4 14-129,-1 9 0,-11 2 0,-4 7-129,-8-4 129,-8 4-129,-8-6 1,-4-3-130,-11-5 0,-10-8-130,-7 0-128,-12-10-258,3 9-645,-25-11-2967,14-4-903,-2-3 129,7 2-516</inkml:trace>
          <inkml:trace contextRef="#ctx0" brushRef="#br1" timeOffset="138465.8432">16370 6688 13674,'0'0'5031,"11"18"-387,-11-18 0,5 35-3612,-5-17-387,0 7-258,0-2-258,2 2 0,0-4-129,3 1 0,2-3-129,-7-19 129,15 20-129,-15-20 0,21-2 129,-7-14 0,0-7 129,4-7 0,-4-8 258,6 1-129,-8-6 258,8 8-129,-8-4 129,6 12-258,-5 2 1,3 11-259,1 10 0,3 4 0,1 20 0,2 10 0,1 9 0,-1 7 0,0 4 0,-5-2-259,1 4-386,-8-17-129,10 13-1032,-19-26-2709,-2-22-516,28 7-129,-12-14-129</inkml:trace>
          <inkml:trace contextRef="#ctx0" brushRef="#br1" timeOffset="138965.044">17012 6453 9417,'0'-126'4902,"0"74"-129,0 11-129,-1 2-1806,10 32-1161,-9 7-516,21 11-258,-10 15-258,8 21-129,-3 1 0,7 12-258,-5 3 129,2 2-257,-4-1-130,-4-3-130,1-1-128,-8-13-129,4 1-258,-9-22 0,5 3 0,-5-29 0,0 0 0,0 0 258,0-13 129,0-15 129,-2-8 258,-1-1 0,-6-6 129,0 4-129,-5-2 258,0 9-129,-4 0-129,5 9 129,-3 3-129,16 20 129,-19-21 0,19 21 129,0 0-129,25 0 129,12 0 258,18 0-258,14 0 1,24 0-388,17 0 0,18-2 0,8-3 0,4 0 0,-3-1 0,-5 3 0,-13 1 0,-21-2 0,-17 4-130,-33-5-3095,-10 5-1935,-38 0 0,0 0-516,0 0 129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5:36.19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11 39 12126,'-6'-23'4515,"6"23"-387,-7-18 258,7 18-2193,0 0-645,5 22-645,-1-6-129,12 10-258,-4 1 129,10 9-129,1 3 1,5 4-517,-1-1 0,3 1 0,-3-4 0,0-2 0,-4-8 0,0-6 0,-7-7 0,0-7 0,-16-9 0,28-5 0,-17-15 0,5-1 0,-7-10 0,5-6 0,-3-6 0,0-5 0,-4 2 0,-2 2 0,2 4 0,-7 3 0,7 14 0,-9-5-517,2 28-4514,9-13-129,-9 13 0,22 5-129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5:36.63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193 52 12255,'5'-32'4515,"-5"32"-387,-25-17 258,5 9-1806,3 12-1935,-10 5 0,2 10-516,0 5 258,4 2-387,3 4 258,7 2-258,6 2 258,5 0-258,2-2 129,14 0 129,0-5-129,9-1 129,-2-6 0,7 0 0,-1-10 129,3-3 129,-6-7-128,3-1-388,-8-17 0,0 0 0,-6-10 0,-5-3 0,-8-8 0,-2 2 0,-3-4 0,-8 2 0,-2 3 0,-1 4 0,-2 7 0,-2 4 0,2 12 0,-7-3-259,23 12-3740,-26 9-774,26-9 0,-27 23-387,18-7 129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5:36.8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0-4 14448,'26'0'4773,"-26"0"-387,16 7 258,-10 16-3096,-6-7-516,9 9-516,-6 0-258,1-2-645,6 17-1161,-8-16-2709,-2 0-387,0-7 0,0-17-258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5:37.02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9 98 11868,'-8'-73'2967,"10"57"-1032,-2 16-1935,0-19-3354,18 26-387,-18-7-387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5:37.58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88 694 14319,'30'-18'3999,"-30"18"0,0 0 129,0 0-3354,-30 9-258,11 7-516,-3 4 129,3 3-129,3 3 129,7 1-258,7 2 129,2-3 0,4-3 0,10 0 258,0-7 129,7 0 0,-5-12 129,9 3 129,-9-7 0,9-3 129,-7-17-129,5 0-129,-9-12-386,4-1-130,-5-12 0,-1-6 0,-5-12 0,0-4 0,-5-13 0,3-7 0,1-2 0,-3 5 0,-3 4 0,0 12 0,-2 13 0,-6 12 0,-1 22 0,-9 21 0,-2 7 0,1 23 0,6 13 0,3 7 0,4 9 0,6 7 0,2 5 0,12 0 0,6 0 0,1-2 0,4-5 0,2-3 0,-2-6 0,-4-5 0,6-4 0,-13-16-775,13 4-2966,-10-13-1032,1-3 0,-18-18-387,25 11 0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5:38.44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0 447 14706,'67'0'4902,"-26"2"-387,0-2 258,4 12-2451,-12-14-1032,10 2-1031,-9-7-259,-2-2 0,-14-3 0,-18 12 0,16-27 0,-16 11 0,0 16 0,-36-26 0,10 15 0,-5 6 0,1 5 0,-4 0 0,2 3 0,0 11 0,7 4 0,2 3 0,5 6 0,6 0 0,7 3 0,5-3 0,7 3 0,14-2 0,8-1 0,11-4 0,10-1 0,11-5 0,3-4 0,7-3 0,0-6 0,2-2 0,-2-2 0,-3-7 0,-11-6 0,-9-1 0,-9-6 0,-9-1 0,-7-2 0,-10 2 0,-8 3 0,-5-2 0,0 20 0,-7-21 0,7 21 0,-29 0 0,29 0 0,-28 14 0,14 4 0,5 3 0,2 2 0,5 4 0,2-2 0,3 0 0,12-4 0,1-1 0,5-4 0,2-5 0,4-10 0,1-1 0,1-12 0,-1-13 0,-1-9 0,0-9 0,-6-8 0,-3-11 0,-4-6 0,-2-10 0,-4-2 0,-3 5 0,-2 2 0,1 13 0,0 6 0,-4 19 0,0 35 0,0 0 0,1 17 0,1 30 0,-2 13 0,4 11 0,-3 15 0,7 3 0,-1 3 0,3 4 0,1-3 0,1-4 0,3-2 0,-8-14 0,9 3 0,-16-22-4258,-2-8-773,-28-21-258,-20-9-258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3:45.8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630C16-42F0-4E22-9F09-1A3AF42A52D4}" emma:medium="tactile" emma:mode="ink">
          <msink:context xmlns:msink="http://schemas.microsoft.com/ink/2010/main" type="inkDrawing" rotatedBoundingBox="4968,6770 8750,4126 9623,5375 5841,8020" semanticType="callout" shapeName="Other">
            <msink:sourceLink direction="to" ref="{D9F989E2-21D0-48E8-A922-9BA9A6ED4065}"/>
            <msink:sourceLink direction="to" ref="{EBB707FC-59B2-4836-AED2-F07F50ED983F}"/>
          </msink:context>
        </emma:interpretation>
      </emma:emma>
    </inkml:annotationXML>
    <inkml:trace contextRef="#ctx0" brushRef="#br0">3433-16 4644,'0'0'4257,"0"0"-258,0 0 258,7-13-1806,-7 13-387,0 0-387,0 0-387,0 0-258,0 0-258,0 0-129,0 0 0,0 0-129,0 0 0,0 0-129,0 0 0,0 0-129,0 0 0,0 0 0,0 0 0,0 0-129,0 0 0,0 0 0,0 0 0,0 0 0,5 11-129,-5-11 258,0 0-258,4 18 258,-4-18-129,2 19 0,-2-19 0,5 21-129,-5-21 129,4 25-129,-4-25 129,5 32 0,-1-12-129,-3 0 129,1 3 1,2 0-130,-3 3 0,3 1 0,0 2 0,-3 1 0,3 2 0,1 0 0,-1 3 0,1 1 0,2 0 0,-1 3 0,-1 0 0,-2-2 0,3 1 0,-3-3 0,1 1 0,-1-2 0,1-2 0,-2-2 0,1 0 0,-1-1 0,2-1 0,-3 0 0,3-1 0,-2-2 0,0 0 0,1-2 0,1-2 0,-1-1 0,1-4 0,-4-16 0,9 25 0,-9-25 0,0 0 0,7 18 0,-7-18 0,0 0 0,0 0 0,0 0 0,0 0 0,0 0 0,0 0 0,0 0 0,0 0 0,0 0 0,0 0 0,0 0 0,0 0 0,0 0 0,0 0 0,0 0 0,0 0 0,-16 1 0,0-1 0,-2 4 0,-5-2 0,-2 5 0,-3-2 0,-1 6 0,-3 0 0,0 1 0,-5 4 0,-6 0 0,-7 5 0,-12 1 0,-11 3 0,-16 3 0,-12 4 0,-10 0 0,-8 5 0,-7-1 0,-7 1 0,-3 3 0,-2-1 0,-6 0 0,-2 0 0,-6 4 0,1-4 0,-3 3 0,-1 1 0,2 0 0,2-2 0,7-2 0,10-2 0,10-1 0,10-6 0,12-5 0,17-4 0,14-5 0,19-1 0,13-7 0,14-2 0,7-4 0,18-2 0,0 0 0,-16 5 0,16-5 0,0 0 0,0 0 0,0 0 0,0 0 0,0 0 0,0 0 0,0 0 0,0 0 0,0 0 0,0 0 0,0 0 0,0 0 0,0 0 0,2 16 0,-2-16 0,7 23 0,-7-23 0,9 36 0,-7-13 0,0 7 0,0 2 0,-2 7 0,0 6 0,0 4 0,-2 8 0,-4 2 0,-1 3 0,2-1 0,-2 5 0,2-6 0,-1 2 0,1-5 0,1-5 0,2-8 0,1-6 0,-1-8 0,2-5 0,0-9 0,0-16 0,0 19 0,0-19 0,0 0 0,0 0 0,0 0 0,0 0 0,0 0 0,0 0 0,0 0 0,0 0 0,0 0 0,0 0 0,0 0 0,14-7 0,-14 7 0,22-10 0,-22 10 0,33-9 0,-13 7 0,1-2 0,4 4 0,4 0 0,3 0 0,5 0 0,2 0 0,6 0 0,3 2 0,1 0 0,3 1 0,0 1 0,-3 0 0,-2-1 0,-1 1 0,-5-1 0,-2 1 0,-4-1 0,-2 1 0,-5-4 0,-1 3 0,-4-3 0,-4 2 0,-1 0 0,0-2 0,0 0 0,1 0 0,-1 0 0,2 0 0,1 0 0,-1 0 0,-3-4 0,-1 3 0,0 1 0,-16 0 0,20-4 0,-20 4 0,16 0 0,-16 0 0,18 0 0,-18 0 0,23 0 0,-5 0 0,-18 0-1033,33-3-3998,-33 3-258,24 0 0,-24 0-387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3:51.0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5E4156-CC59-4658-8D56-5ADCFF8A0993}" emma:medium="tactile" emma:mode="ink">
          <msink:context xmlns:msink="http://schemas.microsoft.com/ink/2010/main" type="inkDrawing" rotatedBoundingBox="5427,5017 9379,6622 9310,6791 5358,5187" semanticType="underline" shapeName="Other">
            <msink:sourceLink direction="with" ref="{D9F989E2-21D0-48E8-A922-9BA9A6ED4065}"/>
          </msink:context>
        </emma:interpretation>
      </emma:emma>
    </inkml:annotationXML>
    <inkml:trace contextRef="#ctx0" brushRef="#br0">0-7 9417,'0'0'4644,"0"0"-387,0 0 129,0 0-2193,23 0-774,-23 0-258,0 0-258,0 0-129,22 14-258,-22-14 0,0 0-129,18 12 0,-18-12 0,17 9 0,-17-9-129,31 11 0,-8-4 0,3 2 1,8 2-259,5-1 0,8 5 0,2-1 0,8 5 0,2 4 0,5 2 0,2 0 0,3 2 0,4 1 0,0 1 0,2 3 0,-1 0 0,-1-4 0,0 4 0,-2-1 0,2 2 0,0 3 0,7 0 0,6-1 0,4 3 0,8-3 0,5 2 0,8-1 0,3 0 0,3-3 0,-1 1 0,1 0 0,-1 0 0,-1 3 0,-3 0 0,-5 3 0,-4-1 0,-7 2 0,-7-2 0,-5 0 0,-11 0 0,-7-3 0,-6-3 0,-5-1 0,-5-3 0,-6-4 0,-3 2 0,-5-4 0,-2-2 0,-6-1 0,-1-1 0,-2-3 0,-4-2 0,-1 1 0,-4-5 0,-16-10 0,26 20 0,-26-20 0,18 14 0,-18-14 0,16 16 0,-16-16 0,16 16 0,-16-16 0,20 16 0,-20-16 0,21 16 0,-21-16 0,21 14 0,-21-14 0,0 0 0,22 13 0,-22-13 0,0 0 0,0 0-775,12 16-1031,-12-16-3096,0 0-129,0 0-387,0 0 129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4:24.5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B053EFE-C129-45E2-942A-3262CDE5423E}" emma:medium="tactile" emma:mode="ink">
          <msink:context xmlns:msink="http://schemas.microsoft.com/ink/2010/main" type="inkDrawing" rotatedBoundingBox="14012,4606 22150,4575 22151,4609 14013,4639" shapeName="Other"/>
        </emma:interpretation>
      </emma:emma>
    </inkml:annotationXML>
    <inkml:trace contextRef="#ctx0" brushRef="#br0">67 44 9546,'-42'-10'4257,"42"10"0,-29-13-387,29 13-1548,0 0-1290,0 0-387,0 0-129,0 0-129,0 0 0,18-10-129,2 10 0,-3 0 258,12 0-258,-1 0 129,12 5-258,0-3 258,10 3-258,2-3 258,10 1-258,6-1 0,12 2 0,9-4-129,12 2 258,6-2-129,7 0 0,-1 0 0,7 0-129,2 0 129,1 0 0,0 0-129,0 0 129,5-2-129,5 2 0,2 0 0,2 0 129,4 0-129,-1 0-129,3 0 129,1 0 0,2 0 129,1-2-129,3 0 0,1 2 0,0-3-258,4 1 258,1-2-129,-1 1 129,-2 1-258,-5-2 258,-3 3-258,-4-1 258,-2 0-129,-6 2 129,-3-2 0,-5 2 0,3 0-129,0 0 129,-2 0 0,2 0 0,2 2 129,0 0-129,-2 0 0,3-2 0,-2 0 0,-1 0 0,0 0 0,-2 0 129,-5 0-387,-5-4 258,-4 2 0,-11 1 0,-7-1 0,-5 2 0,-3-2 0,-3 2 0,1 0 129,-2-2-129,-2 2 0,-2 0 0,-5 0-129,-4 0 129,-7 0-258,-6 0 129,-8 6-387,-15-6-129,5 5-645,-38-5-2580,28 0-774,-28 0-258,0 0-129,0 0-516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4:29.9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029B98F-FA37-4A9D-A4A7-D0BE3D800943}" emma:medium="tactile" emma:mode="ink">
          <msink:context xmlns:msink="http://schemas.microsoft.com/ink/2010/main" type="inkDrawing" rotatedBoundingBox="17733,3475 18316,10124 18171,10137 17588,3488" semanticType="verticalRange" shapeName="Other"/>
        </emma:interpretation>
      </emma:emma>
    </inkml:annotationXML>
    <inkml:trace contextRef="#ctx0" brushRef="#br0">-1 125 8514,'7'-52'4773,"-7"33"-258,0 19 0,2-20-1677,-2 1-1161,0 19-516,0-16-258,0 16-258,0 0-258,0 0 0,0 0-129,0 0-129,0 0 129,0 0-258,22 0 258,-22 0-258,19 18 258,-6 1-258,1 2 258,2 6-258,-2 5 258,0 4-258,-1 6 129,-1 3-129,-1 6 0,-2 5 129,-4 4-129,0 6 129,-3 1-129,0 3 0,-2 1 0,2 2 129,0 0-129,1 0 129,1 3 1,3 3-130,0 1 0,2 9 0,-2 8 0,2 10 0,-4 5 0,2 7 0,-3 2 0,3 6 0,-4 2 0,3 5 0,-1 1 0,2 6 0,0 1 0,1 0 0,2 6 0,3 0 0,1 1 0,2 2 0,0 0 0,0 1 0,0-3 0,2 0 0,-2 1 0,-4-1 0,1 2 0,-3-1 0,3-1 0,-3 2 0,1-1 0,2-2 0,-1-6 0,0-3 0,3-4 0,1-9 0,-2-7 0,2-5 0,-4-7 0,3-2 0,-3-7 0,0-11 0,-1-5 0,-2-11 0,0-11 0,-4-15 0,4-6 0,-9-18 0,9 4-388,-9-25-4643,0 0-129,0 0 0,-7-21-258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6:15.42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F01CBD-A4EB-4FD5-86C0-4D0A3C1EEA9D}" emma:medium="tactile" emma:mode="ink">
          <msink:context xmlns:msink="http://schemas.microsoft.com/ink/2010/main" type="writingRegion" rotatedBoundingBox="1464,619 21383,-16 21604,6905 1684,7541"/>
        </emma:interpretation>
      </emma:emma>
    </inkml:annotationXML>
    <inkml:traceGroup>
      <inkml:annotationXML>
        <emma:emma xmlns:emma="http://www.w3.org/2003/04/emma" version="1.0">
          <emma:interpretation id="{CA39A2A2-4FB7-4A14-8180-84F47359EE30}" emma:medium="tactile" emma:mode="ink">
            <msink:context xmlns:msink="http://schemas.microsoft.com/ink/2010/main" type="paragraph" rotatedBoundingBox="1464,619 21383,-16 21452,2134 1532,27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7DFCED-8EC0-446B-BCA3-6FAC7A80B50E}" emma:medium="tactile" emma:mode="ink">
              <msink:context xmlns:msink="http://schemas.microsoft.com/ink/2010/main" type="line" rotatedBoundingBox="1463,618 21383,-16 21452,2134 1532,2769"/>
            </emma:interpretation>
          </emma:emma>
        </inkml:annotationXML>
        <inkml:traceGroup>
          <inkml:annotationXML>
            <emma:emma xmlns:emma="http://www.w3.org/2003/04/emma" version="1.0">
              <emma:interpretation id="{E9C2A88F-619F-44B9-8C8F-798705936637}" emma:medium="tactile" emma:mode="ink">
                <msink:context xmlns:msink="http://schemas.microsoft.com/ink/2010/main" type="inkWord" rotatedBoundingBox="1463,618 4223,530 4291,2681 1532,2769"/>
              </emma:interpretation>
              <emma:one-of disjunction-type="recognition" id="oneOf0">
                <emma:interpretation id="interp0" emma:lang="en-US" emma:confidence="0.5">
                  <emma:literal>Logic</emma:literal>
                </emma:interpretation>
                <emma:interpretation id="interp1" emma:lang="en-US" emma:confidence="0">
                  <emma:literal>logic</emma:literal>
                </emma:interpretation>
                <emma:interpretation id="interp2" emma:lang="en-US" emma:confidence="0">
                  <emma:literal>Login</emma:literal>
                </emma:interpretation>
                <emma:interpretation id="interp3" emma:lang="en-US" emma:confidence="0">
                  <emma:literal>Logia</emma:literal>
                </emma:interpretation>
                <emma:interpretation id="interp4" emma:lang="en-US" emma:confidence="0">
                  <emma:literal>login</emma:literal>
                </emma:interpretation>
              </emma:one-of>
            </emma:emma>
          </inkml:annotationXML>
          <inkml:trace contextRef="#ctx0" brushRef="#br0">18 107 4257,'-2'-37'4644,"2"37"0,-7-31-129,3 12-1548,4 19-903,0 0-774,0 0-129,-5-20-516,5 20-129,0 0-258,0 0 0,0 0 0,2 15-129,-2-15 0,10 35 129,-6-10 0,3 9 0,-5 1-129,3 10 0,-3 1 0,2 6 129,-3-1-258,5 4 129,-3 2 0,3 4 0,-3-4 0,1 0-129,-1 0 129,1-2-129,-1-5 129,-1-4-129,0-4 0,-2-4 0,4-6 0,-1-5 0,1-3 0,-3-8 0,-1-16 0,6 24 0,-6-24 0,0 0 0,12 16 129,-12-16-129,22 1 129,-5 1-129,3-2 258,5 4-129,5-4 0,4 3 0,0-1 0,3 2 0,-5-1-129,2 1 129,-4-4 0,-1 3-129,-8-3 0,-3 0 0,-2 0-129,-16 0-258,19 0-258,-19 0-1161,0 0-3096,0 0-129,0 0-129,0 0-258</inkml:trace>
          <inkml:trace contextRef="#ctx0" brushRef="#br0" timeOffset="592.8009">923 682 9417,'6'-29'4902,"-24"8"-258,0 19-258,18 2-2838,-44 0-645,28 7-129,-11 2-387,9 9-129,0 3-129,8 4-129,-1 3 0,7 5 129,3 2-129,1-3 0,1 5 0,10-3 0,3-2 0,4 0 0,2-7 129,3-2 0,2-8 0,5-3 129,-2-10 0,3-2 129,-3-6 0,4-8 129,-5-12 0,3-1 0,-10-11 0,1 1-129,-10-9 0,-3 0 0,-8-1-258,0 5 130,-12 1-259,-11 3 0,-6 8-130,-6 4 1,-1 10-387,-5 1 0,8 15-645,-15-5-2193,14 8-1935,3 14 258,10 2-387,3 10-387</inkml:trace>
          <inkml:trace contextRef="#ctx0" brushRef="#br0" timeOffset="1419.6025">1679 740 6837,'0'-34'4902,"0"34"-129,-3-30-387,-4 9-645,7 21-2580,-20-20-258,20 20-258,-28-10-258,11 10-258,0 0 0,-1 10-129,-2 6 0,4 4-129,0 5 129,4 1 0,1 3-129,6-1 129,1 3-129,4-3 129,4-1 0,7-4 0,1-4 129,6-4 0,-2-6 0,3-4 0,1-5 129,1-11-129,-3-8 129,0-4-129,-4-9 0,0 1 0,-1-4 129,-3 4-129,-2 3 129,-1 8-258,-4 1 129,-3 19 0,0 0-129,0 0 0,0 0 0,11 35 0,-6 1-129,2 12 258,6 14-129,3 18 129,2 8 0,7 9 129,-2 7-129,5 2 129,-3 3 129,0-1-129,-4-5 0,1-6-129,-6-14 129,-2-10-129,-7-14 129,-2-11-128,-5-13-130,0-12 0,-14-14 0,-6-9 0,-8-7 0,-4-12 0,-5-8 0,-6-7 0,-2-7 0,1-3 0,1-2 0,2-2 0,4 1 0,3 1 0,4 7 0,7 0-259,5 7 1,6 0 0,8 7-129,4-5-129,11 6-129,7-16-903,26 11-3354,-3-3 0,5 0-129,4 0-516</inkml:trace>
          <inkml:trace contextRef="#ctx0" brushRef="#br0" timeOffset="1856.4032">2104 621 10965,'-12'-75'4386,"3"45"-258,9 30-516,0 0-4128,9-7-2967,-2 21-774,-3 8-258,8 13-387</inkml:trace>
          <inkml:trace contextRef="#ctx0" brushRef="#br0" timeOffset="1684.8029">2108 915 10836,'19'-34'5031,"-19"34"-258,13-16 0,-13 16-2322,0 0-1548,0 0-258,16 14-258,-14 7-129,5 10-129,0 4-129,-2 1-258,8 8-387,-13-15-1161,3 6-3096,-3-6 129,0-11-387,0-18-129</inkml:trace>
          <inkml:trace contextRef="#ctx0" brushRef="#br0" timeOffset="2215.2039">2595 819 9675,'23'-32'5031,"-15"16"-129,-8 16-387,0-33-1548,0 33-2064,-20-14-258,20 14-129,-29 0-129,29 0-258,-33 20 129,13 3-129,2 4-129,2 8 129,4 4-129,3 9 0,7 2 0,2 2 129,9-2-258,11-8 0,8-3 0,4-10-129,11-2-516,-8-27-1548,10 1-2580,-4-1 258,0-7-516,-2-5-516</inkml:trace>
        </inkml:traceGroup>
        <inkml:traceGroup>
          <inkml:annotationXML>
            <emma:emma xmlns:emma="http://www.w3.org/2003/04/emma" version="1.0">
              <emma:interpretation id="{3E242925-3A4B-4158-B590-35160AC36C5E}" emma:medium="tactile" emma:mode="ink">
                <msink:context xmlns:msink="http://schemas.microsoft.com/ink/2010/main" type="inkWord" rotatedBoundingBox="4970,555 12284,321 12320,1442 5005,1675"/>
              </emma:interpretation>
              <emma:one-of disjunction-type="recognition" id="oneOf1">
                <emma:interpretation id="interp5" emma:lang="en-US" emma:confidence="0">
                  <emma:literal>Construction</emma:literal>
                </emma:interpretation>
                <emma:interpretation id="interp6" emma:lang="en-US" emma:confidence="0">
                  <emma:literal>Constant; on</emma:literal>
                </emma:interpretation>
                <emma:interpretation id="interp7" emma:lang="en-US" emma:confidence="0">
                  <emma:literal>constant; on</emma:literal>
                </emma:interpretation>
                <emma:interpretation id="interp8" emma:lang="en-US" emma:confidence="0">
                  <emma:literal>construction</emma:literal>
                </emma:interpretation>
                <emma:interpretation id="interp9" emma:lang="en-US" emma:confidence="0">
                  <emma:literal>Consternate on</emma:literal>
                </emma:interpretation>
              </emma:one-of>
            </emma:emma>
          </inkml:annotationXML>
          <inkml:trace contextRef="#ctx0" brushRef="#br0" timeOffset="5850.0103">6811 938 10836,'68'-15'5031,"-38"5"-258,0-1 129,-7-10-2322,6 12-1548,-13-14-258,7 5-258,-11-7 0,4 0-258,-7-5-129,-4-2 0,-3-2-129,-2 0 0,-3 1-387,-15 1 129,-3 8-258,-11 1 0,3 11-387,-12-4-129,13 16-516,-19-9-129,28 14-516,-18-5 387,37 0 258,-25 13 258,25-13 645,0 16 516,0-16 645,35 9 645,-35-9 258,48 3 0,-48-3 129,48 0-258,-48 0 0,45 0-516,-45 0 0,37-7-258,-37 7 0,36-12 129,-36 12-129,35-15 0,-15 8-129,3 5 0,-2 1-129,2 1 0,1 0-129,0 10 0,0 5 0,-3 2-129,-2 7 258,-1 2-387,-4 3 258,-1 4-387,-2 3 258,-6 0-516,2 3 129,-7-13-774,9 22-1161,-9-19-2709,0-1 258,-2-8-387,0-4-258</inkml:trace>
          <inkml:trace contextRef="#ctx0" brushRef="#br0" timeOffset="6380.4112">7512 641 11610,'12'-22'4515,"-12"22"0,0 0 129,0 0-3225,0 0-774,0 0 0,15 20-258,-15-20 129,14 34-387,-7-18 258,2 3-387,-2 1 0,0-4-129,0 0 129,-7-16-129,11 25 0,-11-25 0,0 0 129,5 16 0,-5-16 0,0 0 0,0 0 129,25-13 0,-25 13 0,28-26 129,-10 6-129,4 0 129,-3-1 0,6 0 0,-7-1 0,3 6 0,-8 0-129,-13 16 129,23-19 0,-23 19-129,0 0 0,0 0 0,16-7-129,-16 7 129,0 0-129,0 0 129,23 5-129,-23-5 0,25 18 129,-25-18-258,28 30 258,-13-12-387,-1 3 0,-5-1-129,3 5-258,-12-25-645,18 35-3483,-15-19-129,-3-16-258,13 23-129</inkml:trace>
          <inkml:trace contextRef="#ctx0" brushRef="#br0" timeOffset="6739.2118">8216 600 12255,'13'-20'5031,"-13"20"-774,0 0 516,1-23-3354,-1 23-516,0 0-258,0 0-258,0 0 0,0 0-258,-7 9 0,7-9-129,-19 25 129,10-7-258,0 5 129,2 2-129,3 3 258,4 2-258,2 1 0,9-3 0,7 4-129,3-9-129,7 2 0,-3-12-387,13 6-516,-13-19-2193,7 0-1032,0-9-129,-2-9-387,2-5 129</inkml:trace>
          <inkml:trace contextRef="#ctx0" brushRef="#br0" timeOffset="7394.413">8648 475 12771,'29'-16'5031,"1"16"-258,4 0 0,21 0-3096,-7 0-645,20 0-387,-4-2-129,9-1-129,-6-4 0,-3 1-129,-10-2 0,-12 0 1,-10 3-259,-8 2 0,-24 3 0,19-4 0,-19 4 0,0 0 0,0 0 0,0 16 0,0-16 0,-3 30 0,3-7-130,-4-1-386,4 10-387,-7-16-1419,7 9-2709,0-9 0,0 0 0,0-16-258</inkml:trace>
          <inkml:trace contextRef="#ctx0" brushRef="#br0" timeOffset="7066.8124">8876-137 14061,'-14'-25'5031,"0"-3"0,14 28-129,0 0-2580,0 16-1419,-4 12-386,4 20-517,0 6 0,0 13 0,4 10 0,3 8 0,2 1 0,3-1 0,4-5 0,-2-7 0,6-5 0,-6-15 0,4-3 0,-7-16 0,3-4-775,-14-30-1160,5 16-2967,-5-16-129,-12-4-258,-8-14-129</inkml:trace>
          <inkml:trace contextRef="#ctx0" brushRef="#br0" timeOffset="7550.4132">9291 425 11610,'-9'-99'4515,"9"51"-258,-2 2-645,-3 1-2322,5 8-1419,5 15-2580,-5 22-1290,0 0-258,0 0-387,2 16-258</inkml:trace>
          <inkml:trace contextRef="#ctx0" brushRef="#br0" timeOffset="8065.2141">9769 392 12771,'13'-29'4773,"-13"29"-516,0 0 129,-15-11-3225,6 20-645,9-9-387,-26 38 0,13-12-258,1 5 129,1 2 129,6 3-258,3 0 387,2-1-258,2-3 129,10 2-129,3-7 258,6-2 0,-2-8 129,8-1 129,-4-12 0,7 1 129,-8-5 0,6-7 0,-8-11-128,1 2-517,-8-10 0,-3 1 0,-6-4 0,-4-4 0,-2 1 0,-12-4 0,-2 6 0,-9-6-388,25 36-2966,-41-37-1806,21 23 258,-3-1-516,23 15 0</inkml:trace>
          <inkml:trace contextRef="#ctx0" brushRef="#br0" timeOffset="8470.8149">9769 392 14577,'196'44'4773,"-154"-31"0,-1-1-387,6 8-3354,-12-8-516,4 6-129,-8-2-258,-7 2-129,-6 1 129,-5-3-258,-6 0 129,-7-16-129,3 23 129,-3-23-129,0 0 258,0 0 0,0 0 0,15-17 129,-6-8-129,7 0 258,0-6-129,3 7 129,-1-3-258,3 7 129,-3 3 1,0 8-259,0 3 0,-1 6 0,-1 0 0,2 11 0,0 3 0,0 4 0,1 3 0,1 4 0,5 5 0,0-1 0,17 19-2194,-4-14-2708,10 5-258,5-4-258,11-1-129</inkml:trace>
          <inkml:trace contextRef="#ctx0" brushRef="#br0" timeOffset="3135.6055">3888 233 6708,'-1'-44'4257,"-15"22"129,0 12-129,0 6-2064,-16-12-645,10 16-258,-10 0-387,7 9-258,-5 2-129,7 17-129,-4-1 0,6 14-129,-2 3-129,3 8 0,1 3 129,4 7-258,3 2 129,5-1-258,7 4 0,0-10-258,12 5 0,6-15-387,14 6-129,-5-25-516,21 13-516,-13-28-645,12-6-2064,6 2 387,-3-11-774,9 0 903</inkml:trace>
          <inkml:trace contextRef="#ctx0" brushRef="#br0" timeOffset="3510.0061">4296 669 7998,'-34'-43'4386,"7"31"0,4 10-258,7 6-2322,-16 3-516,16 16-516,-3-2-516,10 10-129,0 2 129,9 5-258,0-4 129,7 1 0,7-3 129,7-5-129,4-6 129,4-1 129,-2-13 0,5 0 129,-4-7 129,4-5 0,-9-17 0,6 4 0,-12-12 0,5 2-129,-13-11 0,0 3-129,-9-7-129,-4 2-129,-8 2-129,-6 6-129,-4 4-258,-6 2-258,8 20-774,-21 0-3483,17 7-129,-5 2-258,6 12-129</inkml:trace>
          <inkml:trace contextRef="#ctx0" brushRef="#br0" timeOffset="4024.807">4648 586 11739,'44'-2'4773,"-26"9"-258,0 5 129,9 11-3612,-17-7-129,10 11-387,-11-4 0,2 6-258,-4-3-258,-4 1 0,-1 2-387,-2-8 129,0 2-129,0-23 0,-2 28 0,2-28 129,0 0 0,0 0 129,0-19 129,0-2 258,4-10 129,6 1-129,-2-11 129,6 9 0,-4-3-129,6 6 258,-3-1-258,5 10 258,-4 1-387,2 10 258,-16 9-129,30-9 0,-30 9-129,29 2 129,-29-2 0,26 26-258,-11-8 258,-1 5-258,0 4 129,-2 3-258,1 2 0,-6 0-258,5 6-258,-12-13-645,16 14-2967,-14-9-774,2-3-129,-4-8-129</inkml:trace>
          <inkml:trace contextRef="#ctx0" brushRef="#br0" timeOffset="4492.8079">5728 614 10707,'19'-37'4902,"-19"37"-129,-12-22-387,-10 22-2193,-10-3-1290,8 3-387,-8 0-258,1 3-129,-1 4 0,7 2-129,2 2 129,5 0-129,18-11 129,-17 25-258,17-25 129,1 26-129,15-13 0,8 1 0,6 0 129,5 2-129,6-2 0,4 2 129,-3-1 0,1 1 0,-4 1 0,-7-1 0,-5 2 0,-4 0 129,-9 2 0,-7-1 0,-7 1 0,0 1 0,-10-5 0,-6 2 129,-9-2-129,0-4 0,-9-6 0,-1-3 0,-5-3-258,-4 0-129,5 0-516,-13-18-1935,13 8-2193,2-3 258,7-1-645,5 2-258</inkml:trace>
          <inkml:trace contextRef="#ctx0" brushRef="#br0" timeOffset="4882.8086">6300-117 15351,'6'-18'5160,"-3"0"-129,-3 18-903,0 0-3225,0 27-129,0-2-387,0 16 0,0 5-258,4 13 129,-1 7-129,5 8 1,0 3-130,3-1 0,-4-1 0,4-4 0,0-2 0,-4-4 0,3-7 0,-6-6-130,3-4-128,-7-13-387,4 5-516,-13-21-3354,2-3-774,7-16 258,-31 4-516</inkml:trace>
          <inkml:trace contextRef="#ctx0" brushRef="#br0" timeOffset="5070.0089">6096 575 11739,'59'-14'4257,"-26"5"-258,19 9-2193,5 0-5160,0-6-516,23 5-774,3-8 0</inkml:trace>
        </inkml:traceGroup>
        <inkml:traceGroup>
          <inkml:annotationXML>
            <emma:emma xmlns:emma="http://www.w3.org/2003/04/emma" version="1.0">
              <emma:interpretation id="{7D3E4F04-C92E-4787-845B-D77E1303164F}" emma:medium="tactile" emma:mode="ink">
                <msink:context xmlns:msink="http://schemas.microsoft.com/ink/2010/main" type="inkWord" rotatedBoundingBox="12805,646 13883,612 13932,2155 12855,2189"/>
              </emma:interpretation>
              <emma:one-of disjunction-type="recognition" id="oneOf2">
                <emma:interpretation id="interp10" emma:lang="en-US" emma:confidence="1">
                  <emma:literal>of</emma:literal>
                </emma:interpretation>
                <emma:interpretation id="interp11" emma:lang="en-US" emma:confidence="0">
                  <emma:literal>off</emma:literal>
                </emma:interpretation>
                <emma:interpretation id="interp12" emma:lang="en-US" emma:confidence="0">
                  <emma:literal>oft</emma:literal>
                </emma:interpretation>
                <emma:interpretation id="interp13" emma:lang="en-US" emma:confidence="0">
                  <emma:literal>oof</emma:literal>
                </emma:interpretation>
                <emma:interpretation id="interp14" emma:lang="en-US" emma:confidence="0">
                  <emma:literal>oaf</emma:literal>
                </emma:interpretation>
              </emma:one-of>
            </emma:emma>
          </inkml:annotationXML>
          <inkml:trace contextRef="#ctx0" brushRef="#br0" timeOffset="9063.6158">11544 392 12384,'0'-32'4515,"0"32"-387,-25-15 129,-3 15-3096,10 7-645,-7 11-258,4 9-129,0 5 0,5 4 0,1 3 0,6 2-129,4-2 258,5 0-258,5-7 258,10 2-129,1-9 129,5 3-129,0-10 258,8-2 129,-4-11 0,9-1 129,-10-8 0,7-6 0,-8-15 1,0-4-646,-5-10 0,-6-2 0,-7-3 0,-5-4 0,-3 3 0,-13-3 0,9 18-3613,-18-4-1547,0 14 129,-3 4-387,3 15-129</inkml:trace>
          <inkml:trace contextRef="#ctx0" brushRef="#br0" timeOffset="9547.2167">11740 504 13545,'103'-22'4773,"-51"8"-516,-4-5 258,-9-10-3483,9 6-387,-5-13-129,-2 1-258,-8-6 0,-2-2-129,-10-1-129,-5-1 0,-9 3 129,-3 4 0,-4 10-129,0 1 129,-6 9 129,6 18-129,0 0 129,-16 0 0,16 0 0,0 36 0,0-4 0,0 14 129,2 6-129,7 8-128,-4 4-130,8 7 0,-4 2 0,3 6 0,-3 2 0,2 7 0,-1 2 0,1 8 0,0-2 0,-2 4 0,-1-6 0,1-7 0,-2-7 0,-1-12 0,-4-13 0,-1-16 0,-1-9 0,-1-12 0,1-18 0,-27 4-646,27-4-2708,-29-11-1677,10-10 0,-10-11-387,4-4 0</inkml:trace>
          <inkml:trace contextRef="#ctx0" brushRef="#br0" timeOffset="9734.417">12016 895 14319,'62'-11'4773,"-25"6"-258,4 0-129,4 1-4128,3 2-4257,16-7-258,3-1-387,-1-6-387</inkml:trace>
        </inkml:traceGroup>
        <inkml:traceGroup>
          <inkml:annotationXML>
            <emma:emma xmlns:emma="http://www.w3.org/2003/04/emma" version="1.0">
              <emma:interpretation id="{6142429B-89E0-4CA7-8007-25CD00AFA9B4}" emma:medium="tactile" emma:mode="ink">
                <msink:context xmlns:msink="http://schemas.microsoft.com/ink/2010/main" type="inkWord" rotatedBoundingBox="14708,558 18537,436 18571,1504 14742,1626"/>
              </emma:interpretation>
              <emma:one-of disjunction-type="recognition" id="oneOf3">
                <emma:interpretation id="interp15" emma:lang="en-US" emma:confidence="0">
                  <emma:literal>324</emma:literal>
                </emma:interpretation>
                <emma:interpretation id="interp16" emma:lang="en-US" emma:confidence="0">
                  <emma:literal>32×4</emma:literal>
                </emma:interpretation>
                <emma:interpretation id="interp17" emma:lang="en-US" emma:confidence="0">
                  <emma:literal>324,</emma:literal>
                </emma:interpretation>
                <emma:interpretation id="interp18" emma:lang="en-US" emma:confidence="0">
                  <emma:literal>32×4,</emma:literal>
                </emma:interpretation>
                <emma:interpretation id="interp19" emma:lang="en-US" emma:confidence="0">
                  <emma:literal>32×2</emma:literal>
                </emma:interpretation>
              </emma:one-of>
            </emma:emma>
          </inkml:annotationXML>
          <inkml:trace contextRef="#ctx0" brushRef="#br0" timeOffset="10576.8185">13439 73 16383,'57'-83'4773,"-24"52"129,-1 5-258,13 22-3612,-11 2-387,8 20-257,-8 14-388,-4 16 0,-6 9 0,-10 5 0,-9 8 0,-5-10-130,-12-1-386,-15-15-129,2-1-129,-10-16 0,10-2 129,-4-15 129,10-1 129,19-9 129,-22 0 258,22 0 258,0 0 129,27-18 129,-6 6 0,15 7 0,-4-4 0,11 9-129,-4 0 0,5 3 0,-6 8-258,-3 9 129,-6 1-129,-3 6-129,-10 1 259,-5 4-259,-11-2 0,0 4 0,-16-7 0,-7-1 0,-11-4 0,-7-6 0,-7-6 0,-4-2 0,-6-7 0,-1-1 0,-3-1 0,1-10 0,4-2 0,8 1 0,2-6 0,8-1 0,7 3 0,9-7 0,23 23 0,-25-45-1936,25 29-2837,7 0-387,9 5 0,6 1-387</inkml:trace>
          <inkml:trace contextRef="#ctx0" brushRef="#br0" timeOffset="11122.8195">14346 310 14061,'0'-54'5031,"3"22"-516,8 0 258,-11-12-2967,21 17-774,-6-12-258,8 12-258,-4 3-257,8 11-259,-2 8 0,3 10 0,-4 20 0,-3 11 0,-7 12 0,-7 5 0,-7 4 0,-5 0 0,-15 1 0,-8-6 0,-6-4 0,-5-9 0,0-1 0,0-10-130,5-5 130,2-5-129,5-4 129,6-5 0,5-4 129,16-5-258,-18 4 258,18-4-129,0 0 130,0 0-130,20 0 0,-1 4 0,8-3 0,7 5 0,5 1 0,3-2 0,10 9-130,-11-14-2321,12 6-2322,-1-6-387,1 0 258,-5 0-516</inkml:trace>
          <inkml:trace contextRef="#ctx0" brushRef="#br0" timeOffset="11403.62">15033 283 15996,'55'23'4902,"-34"-3"0,9 8-129,-8-3-3612,17 13-258,-5-5-773,5 5-130,-4-6 0,-1 1 0,0-2 0,-8-6-130,1 0-257,-9-13-387,5 9-516,-23-21-3225,16 0-258,-16 0 0,9-19-258</inkml:trace>
          <inkml:trace contextRef="#ctx0" brushRef="#br0" timeOffset="11637.6204">15467 205 16125,'-6'-43'4773,"6"43"129,0 0-258,-18 18-3483,1 5-387,2 13-386,-6-1-388,1 13 0,-6-2 0,3 3 0,-2-1 0,0-6 0,5 4 0,-6-15-388,17 6-4385,-14-10-516,5 1 258,-5-8-387</inkml:trace>
          <inkml:trace contextRef="#ctx0" brushRef="#br0" timeOffset="12199.2214">16811-50 10191,'23'-56'4902,"-12"40"0,-11 16-258,0 0-903,5-22-2322,-5 22-516,13 14-129,-8 11-387,-5 2 0,0 12 0,-5 6-257,-9 8-130,-11 4 0,-6 0 0,-8 3 0,-5-5 0,-2 1 0,-2-10 0,3-3 0,4-10 0,7-4 0,6-10 0,8-3 0,20-16 0,-21 18 0,21-18 0,0 0 0,20 5 0,3-5 0,11 0 0,6 0 0,10 0 0,5 0 0,6 0 0,1 2 0,-1-2 0,-1 4-259,-14-6-1160,15-2-3225,-24-3-516,-1 4 387,-13-10-645</inkml:trace>
          <inkml:trace contextRef="#ctx0" brushRef="#br0" timeOffset="12433.2218">17043 388 14061,'-22'0'5031,"22"0"-129,-7 23 129,7-23-2838,0 39-1161,-2-12-515,2 14-517,0 0 0,0 5 0,2 2 0,-2-2 0,7 9-259,-7-15-4643,0 1-516,0-15 387,0 1-774</inkml:trace>
        </inkml:traceGroup>
        <inkml:traceGroup>
          <inkml:annotationXML>
            <emma:emma xmlns:emma="http://www.w3.org/2003/04/emma" version="1.0">
              <emma:interpretation id="{B83C1C04-322E-4B81-9EE5-4770AB06432F}" emma:medium="tactile" emma:mode="ink">
                <msink:context xmlns:msink="http://schemas.microsoft.com/ink/2010/main" type="inkWord" rotatedBoundingBox="19432,571 21400,508 21424,1258 19456,1321"/>
              </emma:interpretation>
              <emma:one-of disjunction-type="recognition" id="oneOf4">
                <emma:interpretation id="interp20" emma:lang="en-US" emma:confidence="0">
                  <emma:literal>ROM</emma:literal>
                </emma:interpretation>
                <emma:interpretation id="interp21" emma:lang="en-US" emma:confidence="0">
                  <emma:literal>Rom</emma:literal>
                </emma:interpretation>
                <emma:interpretation id="interp22" emma:lang="en-US" emma:confidence="0">
                  <emma:literal>Rory</emma:literal>
                </emma:interpretation>
                <emma:interpretation id="interp23" emma:lang="en-US" emma:confidence="0">
                  <emma:literal>rom</emma:literal>
                </emma:interpretation>
                <emma:interpretation id="interp24" emma:lang="en-US" emma:confidence="0">
                  <emma:literal>Rome</emma:literal>
                </emma:interpretation>
              </emma:one-of>
            </emma:emma>
          </inkml:annotationXML>
          <inkml:trace contextRef="#ctx0" brushRef="#br0" timeOffset="13306.8234">18012 189 14835,'0'0'4902,"0"0"0,-12 9-387,-6 7-3483,18 16-387,0-2-129,7 14-129,-5-1 0,5 3-129,0 1 0,2-6-258,-4-8 130,-1-4-130,-1-6 0,-3-7 0,0-16 0,0 0 0,0 0 0,-12-7 0,3-13-259,2-10 259,1-4-258,-1-10 258,7-4-258,0-9 258,7-4-129,9 1 129,4 1 0,5 4 0,2 5 0,5 8 0,1 8 129,1 11-129,2 10 129,-2 11-129,-2 2 129,-4 13-129,-1 6 129,-4 3-129,-7 4 0,-4 1 0,-6 0 0,-6-1 0,-6-2-129,-12-3 0,-6-2 0,-8-4 0,-6 1-129,-3-7 129,-1 0-129,-1-4 129,4 0 0,5-3 129,7 0-129,8 0 129,3-1 0,16-1 0,0 0 129,-11 25-129,11-25 129,18 36 0,1-15 129,10 8-129,3-1 129,9 6-129,2-2 0,5 2 0,1-2 129,-1 0-258,-3-4 129,-4-1-129,-4-6 130,-7-1-260,-5-6 130,-5-3-129,-20-11-129,21 12-129,-21-12-258,0 0-1677,0 0-2709,0 0 258,0 0-645,0-14 129</inkml:trace>
          <inkml:trace contextRef="#ctx0" brushRef="#br0" timeOffset="13743.6241">18901 251 15222,'-5'-23'4902,"5"23"-129,-28-11-903,15 20-3096,-6 5-258,3 13-258,-4 2 0,4 4-129,2 3 0,5 1 0,3 2-129,6-1 0,0-3 129,9-3-129,4-7 129,5-2-129,-1-7 258,5-3-258,-4-10 516,3-1-258,-3-4 259,-1-10-517,-2-8 0,1-3 0,-6-11 0,1-5 0,-4-5 0,-1-6 0,-6-7 0,0 4 0,-2-1 0,-9 5 0,-3 6 0,-8 4 0,1 17 0,-9 1-517,14 21-3869,-14 2-903,5 16 258,-2 3-516</inkml:trace>
          <inkml:trace contextRef="#ctx0" brushRef="#br0" timeOffset="14508.0255">19278 201 14319,'32'2'5031,"-32"-2"-129,24 32-129,-24-16-3612,16 16-258,-9-7-258,7 9-258,-7-4-129,2-1 0,-2-8-128,0-2-130,-7-19 0,6 16 0,-6-16 0,0-8 0,0-16 0,-6-4 0,-3-9 0,0-8 0,1-10 0,-1 0 0,1-4 0,3 4 0,2 5 0,-1 9 0,4 7 0,0 11 0,0 23 0,0 0 0,18 16 0,-4 16 0,4 8 0,0 2 0,5 4 0,0 2 0,2-1 0,-4-12 0,0-4 0,-3-7 0,0-6 0,2-7 0,-3-8 0,3-3 0,0-12 0,1-8 0,2-10 0,4-9 0,-1-7 0,1-4 0,-2 0 0,-4 4 0,-3 2 0,-2 8 0,-5 6 0,-2 12 0,-9 18 0,9-23 0,-9 23 0,0 0 0,0 0 0,10 23 0,-6 5 0,1 4 0,2 13 0,0 8 0,2 2 0,-2 6 0,0-2 0,2-3 0,-3-4 0,-1-2 0,-1-7 0,-3-6 0,1-5 0,-2-7 0,2-2 0,-2-23 0,0 39-1936,0-39-3224,-9 13-129,-7-13-258,16 0 0</inkml:trace>
        </inkml:traceGroup>
      </inkml:traceGroup>
    </inkml:traceGroup>
    <inkml:traceGroup>
      <inkml:annotationXML>
        <emma:emma xmlns:emma="http://www.w3.org/2003/04/emma" version="1.0">
          <emma:interpretation id="{31393E90-73DA-4A34-A625-B933146A527C}" emma:medium="tactile" emma:mode="ink">
            <msink:context xmlns:msink="http://schemas.microsoft.com/ink/2010/main" type="paragraph" rotatedBoundingBox="4960,4178 10038,3567 10213,5023 5135,56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20993A0-DB9C-4019-BA7E-70A99B6F3C2B}" emma:medium="tactile" emma:mode="ink">
              <msink:context xmlns:msink="http://schemas.microsoft.com/ink/2010/main" type="line" rotatedBoundingBox="4960,4178 10038,3567 10213,5023 5135,5633">
                <msink:destinationLink direction="with" ref="{2FE27083-10F6-4AA3-9897-D0CF9A77688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E71E17E-F249-4320-BC56-5375B0E96905}" emma:medium="tactile" emma:mode="ink">
                <msink:context xmlns:msink="http://schemas.microsoft.com/ink/2010/main" type="inkWord" rotatedBoundingBox="4960,4178 10038,3567 10213,5023 5135,5633"/>
              </emma:interpretation>
              <emma:one-of disjunction-type="recognition" id="oneOf5">
                <emma:interpretation id="interp25" emma:lang="en-US" emma:confidence="0">
                  <emma:literal>5×329,</emma:literal>
                </emma:interpretation>
                <emma:interpretation id="interp26" emma:lang="en-US" emma:confidence="0">
                  <emma:literal>5×32;</emma:literal>
                </emma:interpretation>
                <emma:interpretation id="interp27" emma:lang="en-US" emma:confidence="0">
                  <emma:literal>5×321</emma:literal>
                </emma:interpretation>
                <emma:interpretation id="interp28" emma:lang="en-US" emma:confidence="0">
                  <emma:literal>5×3201</emma:literal>
                </emma:interpretation>
                <emma:interpretation id="interp29" emma:lang="en-US" emma:confidence="0">
                  <emma:literal>5×32!</emma:literal>
                </emma:interpretation>
              </emma:one-of>
            </emma:emma>
          </inkml:annotationXML>
          <inkml:trace contextRef="#ctx0" brushRef="#br1" timeOffset="56097.6985">3545 3960 9933,'29'-30'5031,"-8"17"-129,4 4-129,2 8-1806,-11-10-1548,21 11-516,-9-7-129,11 7-387,-3-6-129,1 3-129,6-1-387,-4-6-903,20 4-3354,-7-3-516,4 1 129,7-1-516</inkml:trace>
          <inkml:trace contextRef="#ctx0" brushRef="#br1" timeOffset="55832.498">3581 4008 13545,'-7'-16'4773,"7"16"-387,0 0 129,0 0-3225,0 0-516,0 12 0,1 6-387,7 2 129,0 6-129,0 1 0,-1 3-258,-4-1 129,3-1-129,-5-5-129,-1-3 0,0-2 0,0-18 0,0 19 0,0-19 0,0 0 0,0 0 0,0 0 0,20-9 0,-20 9 0,30-21 0,-10 10 0,5 3 129,-1 0-129,5 7 0,-2 1 129,1 3-129,1 11 129,-3 6-129,-1 0 130,-4 8-130,-3 2 0,-2 2 0,-7 0 0,-2 2 0,-7 0 0,0-2 0,-3 0 0,-6-5 0,-5-4 0,-4-2 0,-2-1 0,-1-8 0,0 4 0,-6-12-388,6 8-386,-10-17-1290,12 1-2709,-4-5-258,3-7-129,2-3-129</inkml:trace>
          <inkml:trace contextRef="#ctx0" brushRef="#br1" timeOffset="56456.499">4507 3921 13029,'27'14'5160,"-27"-14"-516,32 20 258,-32-20-3225,41 32-516,-18-16-129,15 12-516,-5-1 130,8 7-646,0-2 0,0 5 0,0-1 0,0-1 0,-2 1 0,-3-3 0,-3 5 0,-4-10 0,-1 8-646,-12-24-773,15 11-2967,-31-23-645,23 8 129,-23-8-387</inkml:trace>
          <inkml:trace contextRef="#ctx0" brushRef="#br1" timeOffset="56721.6995">5087 4067 14835,'4'-20'5031,"-4"20"0,0 0-258,0 0-3225,-9 9-903,-11 11 0,3 10-386,-10 2-259,-1 7 0,-3 4 0,-1-2 0,2-1 0,2-4 0,6 3-259,-3-16-773,18 20-1419,-3-23-2451,-1-4 0,11-16-258,-13 16-129</inkml:trace>
          <inkml:trace contextRef="#ctx0" brushRef="#br1" timeOffset="57532.901">5639 4116 10836,'16'-49'4902,"2"20"-258,5 1 129,7 8-1677,-9-12-1677,27 18-387,-9-4-516,11 16 0,-7 2-129,0 6-129,-8 11 130,-6 12-388,-10 5 0,-10 3 0,-9 4 0,-9-4-130,-9 4 1,-12-10-387,2 1 0,-4-13 129,5-1 0,0-9 129,11-2 0,16-7 0,0 0 129,0 0 129,0-11 0,15 8 129,9-3-129,5 6 258,3 0-129,5 6 0,-1 8 129,-1 9 0,-3 5-129,1 6 129,-10 4-129,-2 3 0,-10-1 0,-4 0 129,-7-3-129,-6-3 0,-13-6 0,-6-3 0,-7-7 130,-4-4-259,-8-7 0,-1-3 0,-4-4 0,1 0 0,-2-11 0,4-1 0,-2-6 0,8 4 0,-1-8 0,8 1 0,4 0 0,3-2 0,11 6 0,-2-13-775,17 30-2450,8-28-1806,10 12 0,4 0-387,8 2 0</inkml:trace>
          <inkml:trace contextRef="#ctx0" brushRef="#br1" timeOffset="58172.5022">6676 4097 14061,'14'-62'4773,"-5"31"-258,5-2-129,15 15-2967,-17-11-516,18 15-258,-7 2-129,8 10-258,-5 2 0,6 14 0,-7 9 129,0 9-258,-9 6 130,-5 6-259,-9 2 0,-2 2 0,-15 2 0,-9-4 0,-9-1 0,-4-6 0,-2-2 0,-2-3 0,0-5 0,4-8 0,5-3 0,7-2 0,7-2 0,18-14 0,-12 25 0,12-25 0,25 16 0,8-5 0,12-6 0,15 0 0,8-3 0,12-2 0,4 0 0,4 0 0,-4 0 0,-2 0 0,-13-2 0,-10 1 0,-13 1 0,-10 0 0,-11 0 0,-25 0 0,23 0 0,-23 0-1420,-9-4-3611,-9 4-258,-1 0-129,-8 4-387</inkml:trace>
          <inkml:trace contextRef="#ctx0" brushRef="#br1" timeOffset="94926.1667">7766 3175 8385,'0'-19'4386,"0"19"0,0 0-387,-21-21-1935,21 21-516,-18-2-516,18 2-516,-18 5-129,18-5-129,-14 34-129,10-9 0,1 3 0,3 4 0,0 4 0,5 3 129,8-2-129,6 1 129,3-6 0,6 2 129,1-11-129,8 2 0,-3-13 129,5 0 0,-5-12-129,3 2 129,-7-2 0,0-10-129,-6-8 129,-1-4-129,-11-10 0,-3-1 0,-9-12-128,0-5-130,-9-5 0,-7 0 0,-7 2 0,-4 3 0,-3 11 0,-7 7-388,7 21-386,-19 0-2193,16 15-1935,-1 17 129,4 11-516,7 7 0</inkml:trace>
          <inkml:trace contextRef="#ctx0" brushRef="#br1" timeOffset="95394.1675">7951 4013 10449,'0'0'4773,"-3"-16"0,3 16 0,0 0-903,0 0-2709,0 16-258,0 9-387,0-2 129,7 11-258,-4 2 0,4 5-257,-3 0-130,1-1 0,2 8-388,-7-17-1289,-1 11-3096,-3-4-129,1-1 0,-1-1-387</inkml:trace>
          <inkml:trace contextRef="#ctx0" brushRef="#br1" timeOffset="80776.9417">8620 3325 1032,'-18'3'903,"18"-3"-258,0 0-129,0 0-516,0 0 0,0 0-258,0 0 0,0 0 129,0 0 0,0 0 129,0 0-129,0 0 129,0 0-129,0 0-258,0 0-258,0 0-129</inkml:trace>
        </inkml:traceGroup>
      </inkml:traceGroup>
    </inkml:traceGroup>
    <inkml:traceGroup>
      <inkml:annotationXML>
        <emma:emma xmlns:emma="http://www.w3.org/2003/04/emma" version="1.0">
          <emma:interpretation id="{06471121-4997-4E2E-974F-D2C3DED220E3}" emma:medium="tactile" emma:mode="ink">
            <msink:context xmlns:msink="http://schemas.microsoft.com/ink/2010/main" type="paragraph" rotatedBoundingBox="4299,6253 9708,5753 9845,7230 4436,77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6C56D9C-C6DB-4907-9AFA-136B9BFC0914}" emma:medium="tactile" emma:mode="ink">
              <msink:context xmlns:msink="http://schemas.microsoft.com/ink/2010/main" type="line" rotatedBoundingBox="4299,6253 9708,5753 9845,7230 4436,7730">
                <msink:destinationLink direction="with" ref="{2FE27083-10F6-4AA3-9897-D0CF9A776886}"/>
                <msink:destinationLink direction="with" ref="{264FC575-682C-490F-A5B2-BEFB36C9C471}"/>
                <msink:destinationLink direction="with" ref="{90CC4638-C208-4A4E-A1E1-14ED4148079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20500EB-192D-47F0-8DB1-DDD63C71FC19}" emma:medium="tactile" emma:mode="ink">
                <msink:context xmlns:msink="http://schemas.microsoft.com/ink/2010/main" type="inkWord" rotatedBoundingBox="4299,6253 9708,5753 9845,7230 4436,7730"/>
              </emma:interpretation>
              <emma:one-of disjunction-type="recognition" id="oneOf6">
                <emma:interpretation id="interp30" emma:lang="en-US" emma:confidence="0">
                  <emma:literal>Decoder,</emma:literal>
                </emma:interpretation>
                <emma:interpretation id="interp31" emma:lang="en-US" emma:confidence="1">
                  <emma:literal>Decoder 2</emma:literal>
                </emma:interpretation>
                <emma:interpretation id="interp32" emma:lang="en-US" emma:confidence="0">
                  <emma:literal>Decoders</emma:literal>
                </emma:interpretation>
                <emma:interpretation id="interp33" emma:lang="en-US" emma:confidence="0">
                  <emma:literal>Decoder</emma:literal>
                </emma:interpretation>
                <emma:interpretation id="interp34" emma:lang="en-US" emma:confidence="0">
                  <emma:literal>Decoder?</emma:literal>
                </emma:interpretation>
              </emma:one-of>
            </emma:emma>
          </inkml:annotationXML>
          <inkml:trace contextRef="#ctx0" brushRef="#br1" timeOffset="59389.3043">3163 5753 8385,'-16'-41'4386,"16"16"258,0 25-1032,33 0-1290,-15 0-387,27 23-774,-4-10-258,21 19-258,-2-4-129,15 10-129,-2-5-129,4 10 129,-6-7-129,-2 6-129,-8-4 0,-10 1 129,-10-2-129,-7 1 0,-16-5 0,-9 1 129,-9-2-129,-17-2 0,-13-3 0,-12 0-129,-14-2 258,-11-4-387,-15-3 129,-9-4-129,-7-3 129,-3-4 0,3-2 0,2-5 0,11 0 0,10-7 129,16-2-129,17-3-258,17 5 0,7-8-774,18 15-2838,12-9-903,4 8-129,9 1-387,6 0-387</inkml:trace>
          <inkml:trace contextRef="#ctx0" brushRef="#br1" timeOffset="58952.5035">3453 5755 12513,'10'-18'4902,"-10"18"-258,0 0 258,0 0-3225,7 18-516,-7 8-387,6 17-258,-6-2 0,7 16 0,-5-2-258,7 6 130,-6-6-388,4-2 0,-3-7 0,3-5 0,-2-5 0,-1-6 0,1-9 0,-5-21 0,4 29-259,-4-29-386,0 0-516,-11 0-1548,11 0-2193,-23-30-129,9 5-129,-1-4 0</inkml:trace>
          <inkml:trace contextRef="#ctx0" brushRef="#br1" timeOffset="59982.1053">4194 6340 10965,'54'-12'4773,"-26"4"-129,8 5 0,6 3-2580,-11-13-903,17 12-387,-9-10-258,4 4-258,-8-6 0,-1 5-129,-9-7 129,-6 1 0,-19 14-129,9-28-129,-9 28 129,-25-25-129,-5 14 0,-5 0 0,-8 4 0,-3 5 0,-1 2 0,1 2 0,2 9 0,5 3 0,5 6 0,7 5-129,6 1 129,7 3-129,10 3 129,4 0-129,5 0 0,13-4-129,14-1 0,5-7 0,17 3-387,-4-18-645,19 13-1548,0-13-1806,-5-5-258,6 0 0,-10-12-387</inkml:trace>
          <inkml:trace contextRef="#ctx0" brushRef="#br1" timeOffset="60559.3063">5112 6228 9933,'-35'-5'4902,"13"5"-258,-1 8-129,2-2-1935,7 21-1419,-9-10-129,12 14-516,-2-7 129,10 7-387,3-6 0,0 3-129,10-5-129,10 2 129,3-7 0,4-4-129,1-5 129,4-4-129,-1-5 129,1 0 0,-4-10-129,-1-8 0,-4 0 129,-5-5-129,-4 0 0,-5 0 129,-4 0-129,-3 5 129,-2 2-129,0 16 129,0-16-258,0 16 0,0 0 129,-9 12-258,9 6 129,0 0 0,0 3 0,7 0 129,4-1 0,3-2 129,4-2-129,3-2 258,4-9-129,4 1 129,-3-6 0,8 0 0,-6-9 129,4-2-128,-7-8-259,-3-1 0,-8-3 0,-5-2 0,-9-3 0,-5-1 0,-11 2 0,-9 4 0,-4 4 0,-8-1 0,8 20-1549,-13-5-3482,10 5-129,0 5-129,3 6-129</inkml:trace>
          <inkml:trace contextRef="#ctx0" brushRef="#br1" timeOffset="61152.1073">5909 6290 12513,'0'0'4902,"-12"-14"-516,12 14 258,-34-4-3225,34 4-774,-21 18 0,12 0-387,0 0 0,5 5-129,2-2 0,2 2-129,4-1 258,8-1-129,3-5 0,4 0 129,-1-9 0,5 0 0,-2-7 129,4-3 0,-3-15 0,1-3 1,-5-11-388,-1-4 0,-6-8 0,-4-8 0,-5-5 0,-2-5 0,-11-9 0,-5-6 0,-5-1 0,0 1 0,-2 6 0,3 7 0,2 9 0,6 14 0,-1 13 0,13 28 0,0 0 0,-2 21 0,2 16 0,8 15 0,4 7 0,2 10 0,2 6 0,4-1 0,-1 1 0,1-5 0,0-5 0,-1-6 0,1-4 0,-6-9 0,4-3 0,-8-13-517,10 10-1418,-11-23-3096,-9-17-258,19 22 0,-19-22-258</inkml:trace>
          <inkml:trace contextRef="#ctx0" brushRef="#br1" timeOffset="61947.7088">6299 6333 11868,'53'0'5031,"-21"0"-516,2 0 258,-4-11-2838,15 11-903,-5-10-387,9 4-129,-9-8-258,3 2 0,-9-4 0,-2-1-129,-11 1 0,-6 0 0,-14 0 0,-1 16 0,-19-21-129,-6 14 129,-4 3-129,-4 4 0,-1 2-129,0 11 129,2 4 0,5 7-129,6 0 129,5 5-129,9 3 258,7 0-258,0 0 258,18-4 0,5-1 0,11-4 0,5-5 0,9-2 129,0-11 0,3 1-128,-1-6-130,2 0 0,-3-11 0,0-3 0,-3-6 0,-4-5 0,-2-3 0,-5-4 0,-3-4 0,-5-1 0,-4 1 0,-9 1 0,-3 3 0,-11 2 0,0 6 0,-7 3 0,7 21 0,-32-27 0,14 20-259,-2 0 1,20 7 129,-28-3 0,28 3 0,-16 0 129,16 0-129,0 0 129,0 0 0,19 10 0,-2-6 129,9-1 129,1-3 0,8 2 0,1-2-128,8 0-130,-3-2 0,6 1 0,-6-1 0,1 2 0,-6 0 0,-4 7 0,-7 7 0,-4 6 0,-5 6 0,-5 6 0,-9 4 0,-2 10 0,0-1 0,-6 5 0,-3 1 0,-7-5 0,9 15 0,-11-13-4387,13 0-1160,-7-7 129,6-7-387</inkml:trace>
          <inkml:trace contextRef="#ctx0" brushRef="#br1" timeOffset="96080.5687">7843 5378 12642,'0'-20'5031,"0"-12"-258,0 13 129,16 4-2838,-16-15-903,19 12-129,-6-8-387,8 8-128,-1-2-517,5 10 0,-4-1 0,4 11 0,-2 0 0,0 5 0,-2 8 0,-3 6 0,-2 4 0,-7 6 0,-4 1 0,-5 4 0,-3 1 0,-13-1 0,-4 4 0,-5-5 0,-1 1-130,-3-2 1,4-2-129,-1-3 129,6-2-129,2-5 129,4-3 0,14-17 129,-14 25 0,14-25 0,0 0 129,18 7 129,1-7 0,10-3-129,3-6 129,7-2-128,5-1-260,1-8-644,10 10-3870,-9 1-387,-3 5 129,-8 4-516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4:16.419"/>
    </inkml:context>
    <inkml:brush xml:id="br0">
      <inkml:brushProperty name="width" value="0.06667" units="cm"/>
      <inkml:brushProperty name="height" value="0.06667" units="cm"/>
      <inkml:brushProperty name="color" value="#3F3151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12E40AF0-A251-4429-8BB6-CBFA9EBAE444}" emma:medium="tactile" emma:mode="ink">
          <msink:context xmlns:msink="http://schemas.microsoft.com/ink/2010/main" type="writingRegion" rotatedBoundingBox="147,834 22361,524 22492,9865 277,10175"/>
        </emma:interpretation>
      </emma:emma>
    </inkml:annotationXML>
    <inkml:traceGroup>
      <inkml:annotationXML>
        <emma:emma xmlns:emma="http://www.w3.org/2003/04/emma" version="1.0">
          <emma:interpretation id="{A3E814CC-86E7-4B5F-8A98-3535EF7C44D1}" emma:medium="tactile" emma:mode="ink">
            <msink:context xmlns:msink="http://schemas.microsoft.com/ink/2010/main" type="paragraph" rotatedBoundingBox="534,828 22361,524 22396,3000 569,33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0E076F-A52C-4300-929E-2D7E3E49104D}" emma:medium="tactile" emma:mode="ink">
              <msink:context xmlns:msink="http://schemas.microsoft.com/ink/2010/main" type="inkBullet" rotatedBoundingBox="534,833 4258,781 4289,3039 566,3091"/>
            </emma:interpretation>
            <emma:one-of disjunction-type="recognition" id="oneOf0">
              <emma:interpretation id="interp0" emma:lang="en-US" emma:confidence="0">
                <emma:literal>is</emma:literal>
              </emma:interpretation>
              <emma:interpretation id="interp1" emma:lang="en-US" emma:confidence="0">
                <emma:literal>ISR</emma:literal>
              </emma:interpretation>
              <emma:interpretation id="interp2" emma:lang="en-US" emma:confidence="0">
                <emma:literal>"SR</emma:literal>
              </emma:interpretation>
              <emma:interpretation id="interp3" emma:lang="en-US" emma:confidence="0">
                <emma:literal>Isis</emma:literal>
              </emma:interpretation>
              <emma:interpretation id="interp4" emma:lang="en-US" emma:confidence="0">
                <emma:literal>15R</emma:literal>
              </emma:interpretation>
            </emma:one-of>
          </emma:emma>
        </inkml:annotationXML>
        <inkml:trace contextRef="#ctx0" brushRef="#br0">-1514 1787 12513,'2'-33'4644,"-2"33"-258,-2-22 0,2 22-3612,0 0-258,0 0-129,0 0 0,0 16 0,6 0 0,-1 0 0,4 7 0,-2 1-129,2 2 0,-2 1-129,0 1 0,0 4 0,0 0 0,-1 0-129,1 2-129,-2 2-258,-5-9-903,14 3-3354,-5 4-129,-3-6-129,3 4-516</inkml:trace>
        <inkml:trace contextRef="#ctx0" brushRef="#br1" timeOffset="-62041.309">491 62 6708,'4'-25'4515,"3"-3"0,-7 28-258,-22-7-1677,-13 3-1548,5 8-516,-15 3-258,1 7 129,-8 2-387,2 2 129,-1 1-129,8 3 0,6-3 0,5 1 0,5-2-129,9-1 129,6-1 0,6 0 0,6-16-129,6 31 129,10-17 0,10 0 129,6 0 0,9 0 0,7 1 258,9 3-129,2-4 258,5 4-387,-3-2 387,1 5-258,-7-3 0,-4 5-129,-10-2 0,-7 2 0,-9 0 0,-9 2 0,-9 0 129,-3 2-129,-4-4 129,-13 4 0,-10-8 0,-5 3 0,-8-10 0,-5-1-129,-5-6 129,-4-3-129,-3-2 0,1-6 0,-1-8 0,5 0-129,-2-2 0,7 0 0,2-2 0,6 0-129,8 8-258,2-8-387,25 18-1161,-23-2-2967,23 2 0,0 0-258,0 0-387</inkml:trace>
        <inkml:trace contextRef="#ctx0" brushRef="#br1" timeOffset="-60684.1066">1233 89 3096,'0'0'4902,"0"0"-645,3-20 387,-3 20-1419,0 0-1290,0 0-387,4 18-258,-4-18-516,0 37 0,-2-15-258,2 11-129,0 1 129,0 7-258,0-2 0,0 8 0,0-3 0,4 0-258,-1 1 258,1-2-258,-1-2 0,1-4 129,0-2-129,-3-8 0,1 0-129,2-8 129,-3-3 0,-1-16-129,4 20-129,-4-20-129,0 0-258,0 0-516,0 0-1161,0 0-2193,12-18-258,-8 0-258,-4-7 0</inkml:trace>
        <inkml:trace contextRef="#ctx0" brushRef="#br1" timeOffset="-60013.3054">1268 50 7998,'56'-43'4644,"-17"23"0,3-3-387,6 0-2322,15 19-516,-12-8-516,17 12-258,-9 0-258,1 9-129,-10 5 0,-6 8-129,-8 1 0,-8 3 0,-8-1 0,-6 2 0,-7-2-129,-7 1 129,0-1-129,-14-1 0,-6-1 0,-10-2 0,-2 0-258,-10-3 129,-3 0-258,-7-7 129,3-3 0,-3-2 129,6-3-129,5-3 129,7 0 129,7 0-129,8 0 129,19 0 0,-16 0 129,16 0 0,11 9 129,12 2 0,2 1 129,14 6 0,-2-4 129,13 11-258,0-3 258,5 6-387,-4-1 258,1 7-258,0-2 0,-4 1 0,-4 5-129,-1-1 0,-4-1 129,-5-2-129,-4-2 129,-5-4-129,-6-5 129,-3-3 0,-16-20 0,20 23-129,-20-23 0,0 0 0,0 0-516,0 0-1419,0 0-2838,0 0-258,-14 0-258,14 0 0</inkml:trace>
      </inkml:traceGroup>
      <inkml:traceGroup>
        <inkml:annotationXML>
          <emma:emma xmlns:emma="http://www.w3.org/2003/04/emma" version="1.0">
            <emma:interpretation id="{31EFA775-43D2-42E0-8ECA-3A40099D7002}" emma:medium="tactile" emma:mode="ink">
              <msink:context xmlns:msink="http://schemas.microsoft.com/ink/2010/main" type="line" rotatedBoundingBox="5083,765 22361,524 22396,3000 5118,3241"/>
            </emma:interpretation>
          </emma:emma>
        </inkml:annotationXML>
        <inkml:traceGroup>
          <inkml:annotationXML>
            <emma:emma xmlns:emma="http://www.w3.org/2003/04/emma" version="1.0">
              <emma:interpretation id="{3F880173-0962-4C47-AAE2-8CF0BFE7F35D}" emma:medium="tactile" emma:mode="ink">
                <msink:context xmlns:msink="http://schemas.microsoft.com/ink/2010/main" type="inkWord" rotatedBoundingBox="5083,765 8509,717 8524,1770 5098,1817"/>
              </emma:interpretation>
              <emma:one-of disjunction-type="recognition" id="oneOf1">
                <emma:interpretation id="interp5" emma:lang="en-US" emma:confidence="0">
                  <emma:literal>Lath</emma:literal>
                </emma:interpretation>
                <emma:interpretation id="interp6" emma:lang="en-US" emma:confidence="0">
                  <emma:literal>Latch</emma:literal>
                </emma:interpretation>
                <emma:interpretation id="interp7" emma:lang="en-US" emma:confidence="0">
                  <emma:literal>Lateen</emma:literal>
                </emma:interpretation>
                <emma:interpretation id="interp8" emma:lang="en-US" emma:confidence="0">
                  <emma:literal>lath</emma:literal>
                </emma:interpretation>
                <emma:interpretation id="interp9" emma:lang="en-US" emma:confidence="0">
                  <emma:literal>lateen</emma:literal>
                </emma:interpretation>
              </emma:one-of>
            </emma:emma>
          </inkml:annotationXML>
          <inkml:trace contextRef="#ctx0" brushRef="#br1" timeOffset="-58281.7024">4223 468 9417,'-7'-36'4902,"-25"4"-258,11 18-387,4 12-2451,-15-10-516,11 12-516,-7 1-258,6 15-258,-1 4 0,5 5-129,2 5 0,6 4-258,4 3 129,5 1-129,1 2 129,5-4 0,7 0-129,4-4 129,4-4 0,0-5 0,-1-7 0,1-7 129,-1-7-129,-1-2 129,-18 0 0,30-27 129,-19 1 0,5-3 0,-5-7 129,3 3-129,-3-5 0,5 5 0,-4 1 0,2 7-129,0 1 0,-14 24-129,25-23 129,-25 23-129,27 0 0,-27 0 0,23 23-129,-10-3 129,-1 5-129,2 2-129,1 6 0,-3-2-129,6 6-129,-6-9-129,10 8-129,-14-20-645,17 20-774,-25-36-1419,23 12-1032,-5-12-129,-2-11-387,2-6 387</inkml:trace>
          <inkml:trace contextRef="#ctx0" brushRef="#br1" timeOffset="-57517.301">4714 443 9159,'21'-7'4515,"-21"7"-129,29 1-258,-3 12-2967,-4-10-258,15 10-258,-1-4-258,8 1-387,4-1-129,4-3 0,1 1-516,0-7 0,3 0-387,-10-4 0,4 2-258,-15-14 258,3 9-258,-17-9 516,-1 4 387,-20 12 645,10-30 387,-10 30 645,-7-25-129,7 25 258,-32-16 129,32 16 129,-37 0-387,21 9-516,-7 1-129,8 13-258,-2 2 0,8 9-258,3 5 0,6 2-258,2 5-129,11-7-129,8 4 0,0-13-129,13 4-129,-7-20-258,10 8-387,-10-22-1032,7-9-1935,-1-4-258,-4-15-129,3 1-129</inkml:trace>
          <inkml:trace contextRef="#ctx0" brushRef="#br1" timeOffset="-57985.3018">4735 149 9675,'6'-103'4902,"-5"64"129,-1 9-387,0 30-2064,-5-34-1161,5 34-516,0 0-129,0 0-258,11 16-129,-2 14-129,0 7-129,-1 13 0,1 7 129,0 9-258,-2 5 129,-1 4-129,1 0 129,-2-3-387,4 0 258,-2-10-258,6-2-129,-5-13-258,10 2-516,-18-31-1032,11 5-2838,-11-23 129,0 0-258,0 0-516</inkml:trace>
          <inkml:trace contextRef="#ctx0" brushRef="#br1" timeOffset="-57080.5002">5756-27 12900,'-5'-64'5160,"0"44"-516,5 20 258,-16-8-3612,16 24-516,0 8-258,5 19 0,-1 3-129,3 13-129,-4 9 0,6 6-129,-4 1 0,3 2-258,-3 1 129,0-5-129,2 2 0,-1-13-258,3-3 129,-2-15 0,2-5 0,-1-18 0,-8-21 129,29 6 0,-13-15 258,5-18-129,-1-12 258,5-5-129,1-4 129,3 3 0,-2 2 0,-1 8 0,-1 1 0,2 14 0,-2 8 0,1 12-129,-1 7 0,0 16 0,0 4-129,0 10 0,2 10-258,-2-1-387,8 20-903,-8-17-3354,4 5-258,-1-10-258,6-3-258</inkml:trace>
          <inkml:trace contextRef="#ctx0" brushRef="#br1" timeOffset="-59077.3037">3010-77 10320,'12'-23'4773,"-12"23"-129,0 0-258,0 0-2709,16 0-645,-16 16-387,9 18 0,-5 0-129,3 16-129,-4 1 0,5 10-129,-7 1 0,5 5-129,-6-2 0,1 0-129,1-4 129,-2-2-129,2-6 129,0-7-258,0-3 129,1-8 0,1-4 0,-1-8 129,3-4-129,-6-19 0,16 25 0,-16-25 129,26 9-129,-4-7 129,1-2 0,9 0 0,2 0 129,6-2-129,3-5 0,5 3 0,0-1-129,2 3 129,-4-3-129,-1 1 0,-6 4-129,-7 0-258,2 0-258,-34 0-903,46 0-3354,-46 0-129,23 0-258,-23 0-258</inkml:trace>
        </inkml:traceGroup>
        <inkml:traceGroup>
          <inkml:annotationXML>
            <emma:emma xmlns:emma="http://www.w3.org/2003/04/emma" version="1.0">
              <emma:interpretation id="{BEC893E7-C740-4A51-8CCF-AB68283428BA}" emma:medium="tactile" emma:mode="ink">
                <msink:context xmlns:msink="http://schemas.microsoft.com/ink/2010/main" type="inkWord" rotatedBoundingBox="9350,767 12899,717 12932,3132 9384,3181"/>
              </emma:interpretation>
              <emma:one-of disjunction-type="recognition" id="oneOf2">
                <emma:interpretation id="interp10" emma:lang="en-US" emma:confidence="0">
                  <emma:literal>Using</emma:literal>
                </emma:interpretation>
                <emma:interpretation id="interp11" emma:lang="en-US" emma:confidence="0">
                  <emma:literal>using</emma:literal>
                </emma:interpretation>
                <emma:interpretation id="interp12" emma:lang="en-US" emma:confidence="0">
                  <emma:literal>sing</emma:literal>
                </emma:interpretation>
                <emma:interpretation id="interp13" emma:lang="en-US" emma:confidence="0">
                  <emma:literal>Sing</emma:literal>
                </emma:interpretation>
                <emma:interpretation id="interp14" emma:lang="en-US" emma:confidence="0">
                  <emma:literal>wising</emma:literal>
                </emma:interpretation>
              </emma:one-of>
            </emma:emma>
          </inkml:annotationXML>
          <inkml:trace contextRef="#ctx0" brushRef="#br1" timeOffset="-55645.2974">8599 398 12642,'-13'-21'4644,"-19"-4"-258,9 20-129,-2 5-3612,-7-2-387,2 2 0,-4 2-129,4 5-129,5 0 0,7 2 0,18-9 129,-14 21-258,14-21 387,18 29-258,7-15 129,9 4 0,1-1 129,10 5 0,-4-1-129,5 2 129,-9-3-129,0 3 129,-8-5-129,-2 1 0,-11-6 0,-16-13 129,12 25-129,-12-25 129,-14 17-129,-9-11 129,-9-3-129,-7-3 0,-8 0 0,-4 0-129,-3-3 129,1-8-129,1-1 0,4-1 0,6-1 129,4 1-258,12 1 0,3-2-387,23 14-645,-25-14-1677,25 14-2064,0 0 258,0 0-774,21 0-129</inkml:trace>
          <inkml:trace contextRef="#ctx0" brushRef="#br1" timeOffset="-55395.6972">8969 471 13545,'25'-12'4902,"-25"12"0,0 0-129,0 0-3612,9 14-387,-8 4-258,6 10-129,-1 4-387,1 4-258,5 12-516,-12-22-1548,11 14-2580,-7-10 0,1-2-258,-5-10-129</inkml:trace>
          <inkml:trace contextRef="#ctx0" brushRef="#br1" timeOffset="-55224.097">9001 316 13545,'10'-89'4773,"-4"57"-645,-6 4 129,0 28-4386,0-32-2193,0 32-1677,0 0-516,0 0-129,18 20-774</inkml:trace>
          <inkml:trace contextRef="#ctx0" brushRef="#br1" timeOffset="-54132.0949">9561 428 12771,'16'-3'4773,"4"3"-129,-20 0 129,0 0-3612,21 34-645,-21-34 129,14 35-258,-8-15-258,-1-1 0,-2 3-258,-1-3 129,0-1-258,-2-18 129,2 29 129,-2-29-129,0 0 0,0 0 129,0 0 129,16 0 0,-16 0 0,18-25 0,-9 3 0,7-1 0,-2-3 129,2 1 0,0-2 0,3 2 0,-1 2-129,2 3 0,1 4 0,-1 7 129,3 6-258,2 3 0,1 5-129,3 8 0,5 1 129,1 4-129,6-2 129,4-4 0,1-5-129,4-3 258,-4-4 0,0-11 129,-7-7-129,-5-7 129,-13-1-129,-10-3 0,-11-1-129,-7 2 258,-13 3-387,-5 5 129,-7 6-129,0 7 129,4 7-129,1 0 129,6 12-129,7 6 129,5 3 0,3 6-129,6 3 129,0 1-129,9 2 0,4-2-129,1 2 129,0-6-258,6-2 129,-2-7 0,3-2 0,-1-11 129,1-5 129,2 0 0,0-7 0,2-7 129,-4-2 0,4 0 129,-5 0-129,1 5 0,-1 4 0,-2 7 0,-1 3 0,3 19 129,-4 13-258,2 19 129,-1 13-129,7 15 258,-1 14-258,2 9 258,-2 9-129,3 5 0,-1 0 129,-2 2 1,-3-1-259,-2-1 0,-6-7 0,-3-5 0,-2-10 0,-5-9 0,-2-16 0,-2-11 0,-10-17 0,-8-19 0,-12-12 0,-9-13 0,-10-16 0,-8-18 0,-5-14 0,-5-18 0,-1-16 0,3-12 0,8-11 0,11-5 0,12-4 0,11 0 0,18 7 0,7 2 0,27 20-517,14-6-773,39 27-3225,7 4-645,22 8 258,12 8-645</inkml:trace>
          <inkml:trace contextRef="#ctx0" brushRef="#br1" timeOffset="-56222.4987">7295-29 10449,'-11'-30'4515,"4"14"0,7 16-129,2 20-2709,-2-4-774,2 21-387,1-1-129,8 15 129,-4 3-258,6 8-129,-3 2 0,4 3 0,-1-1 0,3-2-129,0-1 129,3-1-129,3-5 129,1-6-129,0-4 0,2-8 129,0-9 0,2-7 0,-4-11 129,2-6 0,-4-8 0,4-12 129,-6-16 0,4-8 0,-1-12 0,-1-8 0,1-15-129,1-9 0,-6-5-129,1-4 1,-2 2-130,-3 6 0,-4 8 0,-8 11 0,-1 14-388,-1 13-128,1 37-258,-32-34-1161,32 34-2967,-34 9-129,18 12-129,0 6-387</inkml:trace>
        </inkml:traceGroup>
        <inkml:traceGroup>
          <inkml:annotationXML>
            <emma:emma xmlns:emma="http://www.w3.org/2003/04/emma" version="1.0">
              <emma:interpretation id="{7D7FB616-C943-49A3-A453-44EC095ED993}" emma:medium="tactile" emma:mode="ink">
                <msink:context xmlns:msink="http://schemas.microsoft.com/ink/2010/main" type="inkWord" rotatedBoundingBox="13841,838 17402,788 17413,1540 13852,1590"/>
              </emma:interpretation>
              <emma:one-of disjunction-type="recognition" id="oneOf3">
                <emma:interpretation id="interp15" emma:lang="en-US" emma:confidence="0">
                  <emma:literal>NANA</emma:literal>
                </emma:interpretation>
                <emma:interpretation id="interp16" emma:lang="en-US" emma:confidence="0">
                  <emma:literal>NANAS</emma:literal>
                </emma:interpretation>
                <emma:interpretation id="interp17" emma:lang="en-US" emma:confidence="0">
                  <emma:literal>Anan</emma:literal>
                </emma:interpretation>
                <emma:interpretation id="interp18" emma:lang="en-US" emma:confidence="0">
                  <emma:literal>NANBA</emma:literal>
                </emma:interpretation>
                <emma:interpretation id="interp19" emma:lang="en-US" emma:confidence="0">
                  <emma:literal>Ana,</emma:literal>
                </emma:interpretation>
              </emma:one-of>
            </emma:emma>
          </inkml:annotationXML>
          <inkml:trace contextRef="#ctx0" brushRef="#br1" timeOffset="-52306.8918">13097 140 16512,'2'-19'5031,"-2"-10"0,0 29-258,-18-12-3741,18 12-644,-26 25-388,8 3 0,-5 8 0,1 6 0,-3 6 0,4 6 0,0 1 0,5-7 0,3-4 0,6-6 0,4-10 0,-1-6 0,4-22 0,0 0 0,0 0-130,13-6 130,-3-22 130,4-8-130,2-8 0,0-10 0,4-6 0,1-2 0,-1-2 0,-1 3 0,-2 6 0,-3 11 0,-2 6 0,-1 13 0,-6 9 0,-5 16 0,0 0 0,18 16 0,-11 11 0,4 7 0,-1 7 0,5 7 0,2 5 0,1 6 0,0-2 0,2 1 0,-4-1 0,0-2 0,0-3 0,-6-4 0,3-3 0,-6-13 0,4-2 0,-11-30-775,10 37-2837,-10-37-1419,0 0-129,-19-14-258,4-4 0</inkml:trace>
          <inkml:trace contextRef="#ctx0" brushRef="#br1" timeOffset="-52166.4913">13053 450 7740,'11'-16'3354,"21"21"-258,-9-5-1677,5-7-3741,22 9-774,-16-8-774,17 6 129</inkml:trace>
          <inkml:trace contextRef="#ctx0" brushRef="#br1" timeOffset="-51604.8906">13519 247 14448,'9'-18'4773,"1"-1"-129,-10 19 0,0 0-3225,0 0-516,16 16-258,-14 1-129,7 10-258,-4 3 129,4 10-387,0-1 130,-2 2-130,0-6 0,-1-5-259,-1-5 388,-5-25-258,5 16 129,-5-16-129,0-21 258,0-6 0,-1-8 1,-5-6-130,1-7 0,0 0 0,-1 0 0,3 5 0,1 6 0,0 6 0,0 8 0,2 23 0,2-16 0,-2 16 0,27 25 0,-9 4 0,5 6 0,5 8 0,3 5 0,2 4 0,-1-1 0,0-3-130,-3-3 130,-2-6-129,-6-9 258,-2-5 1,-19-25-130,29 18 0,-29-18 0,21-23 0,-14-9 0,2-9 0,-3-11 0,1-8 0,-2-6 0,-1-2 0,-3 4 0,-1 5 0,2 10 0,-2 6 0,5 23 0,-5-1-3613,0 21-1418,17 11-258,-1 15-129,1 3-258</inkml:trace>
          <inkml:trace contextRef="#ctx0" brushRef="#br1" timeOffset="-50996.4896">14607 21 9030,'6'-27'4644,"15"26"-129,8 1 0,-1 0-1806,24 19-774,-8-12-387,18 22-516,-1-8-387,8 13-129,-3-4-258,0 8 0,-6-1 0,-4 2-129,-14-3 0,-6 1-129,-15-3 258,-12 1-258,-9-4 129,-12-3-129,-20-5 259,-9 0-259,-11-3 0,-10-4 0,-4 0-130,-7-7-128,2 0-129,-4-9-258,13 7-645,-11-7-3354,18-2-387,5-7 0,11 2-129</inkml:trace>
          <inkml:trace contextRef="#ctx0" brushRef="#br1" timeOffset="-52884.0928">11824 142 13674,'-9'-18'4644,"9"18"258,0 0-387,-6 25-2967,-4-7-645,10 18-129,-6-3-129,6 14-387,-1-1 129,1 4-387,0-2 129,0-2-258,1-7 129,5-7-129,-3-7 129,1-9 129,-4-16-129,0 0 0,0 0 0,9-34 0,-9 2 129,0-11 129,-6-6-258,-1-6 0,0-2 0,-2-4 130,4 6-130,0 7 0,-1 3 0,5 13 0,1 9 0,0 23 0,5-17 0,11 18 0,3 17 0,10 7 0,5 9 0,8 3 0,6 9 0,2 4 0,2 2 0,-1 1 0,-1-1 0,-5-1 0,-4-6 0,-8-2 0,-2-13 0,-8-5 0,-4-9 0,-3-9 0,-16-7 0,16-13 0,-14-12 0,-2-8 0,0-8 0,0-11 0,-2-8 0,-5-6 0,-2 2 0,0 2 0,1 6 0,-1 7 0,3 13 0,-3 2 0,9 34 0,0 0-4774,0 0-386,0 0 0,8 32-258</inkml:trace>
          <inkml:trace contextRef="#ctx0" brushRef="#br1" timeOffset="-51308.49">14844 121 16383,'7'-16'4902,"-3"-7"129,-4 23-129,0 0-3612,-4 8-1031,-3 12-259,4 9 0,-5 4 0,7 10 0,-1 1 0,0 3 0,2-3 0,0-3 0,4-2 0,-3-10-517,7-1-128,-8-28-516,1 23-387,-8-35-1161,7-4-1677,-12-14-258,-4-8-129,-4-6-129</inkml:trace>
        </inkml:traceGroup>
        <inkml:traceGroup>
          <inkml:annotationXML>
            <emma:emma xmlns:emma="http://www.w3.org/2003/04/emma" version="1.0">
              <emma:interpretation id="{C41E0B77-B5F5-458D-BA74-D06B817279F8}" emma:medium="tactile" emma:mode="ink">
                <msink:context xmlns:msink="http://schemas.microsoft.com/ink/2010/main" type="inkWord" rotatedBoundingBox="18140,756 22364,697 22376,1541 18152,1600"/>
              </emma:interpretation>
              <emma:one-of disjunction-type="recognition" id="oneOf4">
                <emma:interpretation id="interp20" emma:lang="en-US" emma:confidence="0">
                  <emma:literal>Gate</emma:literal>
                </emma:interpretation>
                <emma:interpretation id="interp21" emma:lang="en-US" emma:confidence="0">
                  <emma:literal>Gates</emma:literal>
                </emma:interpretation>
                <emma:interpretation id="interp22" emma:lang="en-US" emma:confidence="0">
                  <emma:literal>Gale</emma:literal>
                </emma:interpretation>
                <emma:interpretation id="interp23" emma:lang="en-US" emma:confidence="0">
                  <emma:literal>Geake</emma:literal>
                </emma:interpretation>
                <emma:interpretation id="interp24" emma:lang="en-US" emma:confidence="0">
                  <emma:literal>Grate</emma:literal>
                </emma:interpretation>
              </emma:one-of>
            </emma:emma>
          </inkml:annotationXML>
          <inkml:trace contextRef="#ctx0" brushRef="#br1" timeOffset="-49124.4863">17322 427 11997,'-46'-34'4902,"19"23"-129,0 8-129,-10-6-2838,21 16-903,-11 0-129,11 14-387,-2-1 0,10 7-387,-1 3 0,7 0 0,2 0-129,0-1 0,9-1-129,1-5-129,6 2 0,-16-25 0,34 27 0,-18-25 129,2-2 129,2 0 129,-4-18 129,3-3 129,-5-11 258,6 1-129,-4-10 129,4 9 0,-3-3-129,3 6 129,-2 4-258,3 13-129,-1 5-129,1 7 129,0 16-258,-3 5 0,2 11-258,-8 0-129,8 7-129,-11-10-258,10 15-516,-19-28-1548,14 6-1935,-14-22 0,27 9-129,-7-9 0</inkml:trace>
          <inkml:trace contextRef="#ctx0" brushRef="#br1" timeOffset="-48422.485">17873 53 14190,'25'-101'4902,"-16"62"-129,-2 14-129,-9 3-3354,2 22-516,2 9-129,4 20-129,-6 6-129,0 13 0,0 6-128,0 10-259,0 3 0,0 3 0,0-1 0,0-1 0,0-3 0,0-6 0,3-4 0,1-14-259,1-5 1,-3-13-129,3-7-129,-5-16-129,0 0 129,0-21-258,2 1 129,-6-14-258,1 8 0,-13-12 129,7 6 129,-7-3 258,5 6 129,-1 6 258,3 2 0,9 21 387,-13-29 0,13 29 0,0 0 129,15-3-129,-15 3 0,32 3-129,-13 1 129,11 6-129,-1-6 0,8 3 0,1-7 0,8 0-129,-2 0 129,4-7 0,0-5-387,0-6 258,0-2-129,-8-3 0,-8-2-129,-13 0 129,-8 0-258,-11 2 129,-13 7 129,-11 2-129,-7 9 129,-3 5 0,-1 5 0,1 15 0,6 3 0,8 10 0,8 1 258,10 9-258,2 0 258,11 5-129,6-4 129,10 2-258,5-1 258,0-8-387,4 1-129,-3-17-258,12 11-1032,-13-21-3096,2-10-258,-6-2 0,1-14-387</inkml:trace>
          <inkml:trace contextRef="#ctx0" brushRef="#br1" timeOffset="-49561.2869">16553 53 10449,'-10'-46'4515,"-15"25"0,-5 8-387,-2 13-2193,-18-9-774,9 15-516,-9 4-129,6 15-129,-4 5-129,8 9-129,5 6 0,6 3-129,6 4 129,9 1-258,5 0 258,9-1-387,4-1 387,12-1-258,9-7 258,7-2-129,5-9 258,8-5 0,-1-11 0,6-4 258,-6-12-129,3 0 0,-8-12 0,2-4-129,-9-9 0,-4-4 0,-5-5-129,-5 2 129,-6-3-129,-6-3 0,-4 5-258,-2 1 0,-9 5-258,-9 2 129,0 11-387,-10-4 129,4 13-258,-8-1 0,13 6 129,-11 0 0,14 6-129,-6-1 129,22-5 0,-19 21 0,19-21 0,0 22 129,0-22 258,18 19 258,-2-12 129,10 1 258,-4-8 516,13 5-258,-10-5 258,14 0-129,-14-5 0,11 3-129,-13-9-129,5 8 0,-8-8-258,1 7 258,-21 4-258,25-12 129,-25 12-129,0 0 0,16-9 0,-16 9-129,0 0 0,0 0 0,0 0 0,14 20-258,-8-4 258,1 3-387,2 8 258,0-1-258,3 8 0,-3-4-387,7 11-129,-7-16-387,16 20-774,-18-20-2580,16 0-258,0-8-258,5-6 129</inkml:trace>
          <inkml:trace contextRef="#ctx0" brushRef="#br1" timeOffset="-48110.4845">19247 226 13674,'40'0'4773,"-13"7"129,2-7-774,13 14-2967,-3-10-129,24 4-387,3-6-129,15 4 0,6-6-258,8 0 0,1 0-129,-2-4-129,-7-1 0,-14 1 0,-14 1-129,-18-3-129,-11 6-387,-30 0-3096,0 0-1161,0 0-129,-28-12-258,-4 12-645</inkml:trace>
        </inkml:traceGroup>
      </inkml:traceGroup>
    </inkml:traceGroup>
    <inkml:traceGroup>
      <inkml:annotationXML>
        <emma:emma xmlns:emma="http://www.w3.org/2003/04/emma" version="1.0">
          <emma:interpretation id="{00875FE8-9752-4D4A-B084-0CE9ED9BC03B}" emma:medium="tactile" emma:mode="ink">
            <msink:context xmlns:msink="http://schemas.microsoft.com/ink/2010/main" type="paragraph" rotatedBoundingBox="157,3152 16776,2241 16929,5031 310,59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022D79-6008-425A-AB5B-0C9A87181FA4}" emma:medium="tactile" emma:mode="ink">
              <msink:context xmlns:msink="http://schemas.microsoft.com/ink/2010/main" type="inkBullet" rotatedBoundingBox="171,3407 1020,3361 1159,5896 310,5942"/>
            </emma:interpretation>
            <emma:one-of disjunction-type="recognition" id="oneOf5">
              <emma:interpretation id="interp25" emma:lang="en-US" emma:confidence="0">
                <emma:literal>]</emma:literal>
              </emma:interpretation>
              <emma:interpretation id="interp26" emma:lang="en-US" emma:confidence="0">
                <emma:literal>7</emma:literal>
              </emma:interpretation>
              <emma:interpretation id="interp27" emma:lang="en-US" emma:confidence="0">
                <emma:literal>1</emma:literal>
              </emma:interpretation>
              <emma:interpretation id="interp28" emma:lang="en-US" emma:confidence="0">
                <emma:literal>}</emma:literal>
              </emma:interpretation>
              <emma:interpretation id="interp29" emma:lang="en-US" emma:confidence="0">
                <emma:literal>f</emma:literal>
              </emma:interpretation>
            </emma:one-of>
          </emma:emma>
        </inkml:annotationXML>
        <inkml:trace contextRef="#ctx0" brushRef="#br0" timeOffset="-7113.6125">-1891 2542 2193,'0'0'2580,"0"0"-645,0 0-387,0 0-129,11 0 129,-11 0-129,0 0 129,18 0-129,-18 0 0,23 3 0,-23-3-129,34 4-258,-17-4-129,17 2 0,-9-2 0,18 1-258,-13-1 129,13 2-258,-8-2 0,8 0-129,-7 0 0,1 0 0,-3-2-258,0 1 129,-6-3-129,2-1 0,-7 1-129,-1 2 0,-4-1 129,-2-1-129,-16 4 0,24-5 0,-24 5 0,22-2 0,-22 2 0,21-3 0,-21 3 0,18-2 0,-18 2 0,0 0 0,20-2 0,-20 2 0,0 0 0,0 0 0,0 0 0,0 0 0,0 0 0,0 0 0,16 4 129,-16-4 0,5 16 0,-5-16 0,11 26 0,-3-8 129,-2 2 129,3 3-258,-2 2 387,0 3-387,0 1 258,0 6-129,-2 1 129,3 5-129,-5 3-129,4 6 129,-3 3-129,1 10 0,-3 1 0,1 5 129,-3 0-129,0 4 0,0-2 0,0 1 1,0-3-130,4-3 0,-4-2 0,2-2 0,1-3 0,1-2 0,1-2 0,2-2 0,-3-1 0,1-2 0,1 1 0,1-3 0,0 2 0,-2 2 0,1-1 0,-3-1 0,-1-2 0,-2 0 0,0-4 0,2-1 0,-2-2 0,0-2 0,0-5 0,0-2 0,3-2 0,3-5 0,-3 0 0,1-5 0,-1-4 0,-3-16 0,7 25 0,-7-25 0,4 16 0,-4-16 0,0 0 0,0 0-1033,0 0-2063,0 0-1935,0 0-129,2-13-258,-2-3 129</inkml:trace>
        <inkml:trace contextRef="#ctx0" brushRef="#br0" timeOffset="764.4014">-1707 4788 6192,'-9'-35'4257,"0"17"0,9 18-258,-16 9-1677,16-9-1161,-14 28-516,6-8-129,3 7-258,0 1-129,5 4 129,0-2-129,3 2 0,8-3 258,9-1 0,-3-6 0,12-1 0,-8-10 129,11 3-129,-9-14 258,11 2 0,-11-8 0,7-6 0,-10-11-129,3 0 129,-7-11-129,0-2 0,-7-5-258,-4-3 0,-5-1-129,-1 3-129,-10 4-258,-10-3-387,5 24-1161,-15-1-2967,-1 9-129,-3 9-258,-6 7-129</inkml:trace>
      </inkml:traceGroup>
      <inkml:traceGroup>
        <inkml:annotationXML>
          <emma:emma xmlns:emma="http://www.w3.org/2003/04/emma" version="1.0">
            <emma:interpretation id="{2985A1F4-0129-4861-998E-EADB683C296E}" emma:medium="tactile" emma:mode="ink">
              <msink:context xmlns:msink="http://schemas.microsoft.com/ink/2010/main" type="line" rotatedBoundingBox="907,3111 11432,2534 11577,5182 1052,5759"/>
            </emma:interpretation>
          </emma:emma>
        </inkml:annotationXML>
        <inkml:traceGroup>
          <inkml:annotationXML>
            <emma:emma xmlns:emma="http://www.w3.org/2003/04/emma" version="1.0">
              <emma:interpretation id="{6A75682C-5AF5-4536-92CF-65C9DF722A88}" emma:medium="tactile" emma:mode="ink">
                <msink:context xmlns:msink="http://schemas.microsoft.com/ink/2010/main" type="inkWord" rotatedBoundingBox="926,3469 2943,3358 3068,5648 1052,5759"/>
              </emma:interpretation>
              <emma:one-of disjunction-type="recognition" id="oneOf6">
                <emma:interpretation id="interp30" emma:lang="en-US" emma:confidence="1">
                  <emma:literal>☺</emma:literal>
                </emma:interpretation>
                <emma:interpretation id="interp31" emma:lang="en-US" emma:confidence="0">
                  <emma:literal>y</emma:literal>
                </emma:interpretation>
                <emma:interpretation id="interp32" emma:lang="en-US" emma:confidence="0">
                  <emma:literal>Y</emma:literal>
                </emma:interpretation>
                <emma:interpretation id="interp33" emma:lang="en-US" emma:confidence="0">
                  <emma:literal>s</emma:literal>
                </emma:interpretation>
                <emma:interpretation id="interp34" emma:lang="en-US" emma:confidence="0">
                  <emma:literal>;</emma:literal>
                </emma:interpretation>
              </emma:one-of>
            </emma:emma>
          </inkml:annotationXML>
          <inkml:trace contextRef="#ctx0" brushRef="#br0" timeOffset="-6349.2111">-1008 4776 7224,'-20'0'4386,"20"0"0,0 0-258,0 0-1806,0 0-774,0 0-258,0 0-387,0 0-258,0 0-129,11 0 0,-11 0-129,33 0 0,-9-2 129,11 2-129,6 0 0,9 4 0,3-4-129,10 3 0,-3-3-129,8 0 129,-4 0 0,1 0-129,-2 0 0,-3-3 129,-6-4-129,-1 3 0,-7-1 0,-7 1 0,-3 1-129,-6-1 129,-9 0-129,-5 4 0,-16 0 0,18-1-258,-18 1-129,0 0-516,0 0-1290,0 0-2709,0 0 129,0 0-645,0 0 129</inkml:trace>
          <inkml:trace contextRef="#ctx0" brushRef="#br0" timeOffset="-4570.808">-115 2551 4257,'-20'5'4128,"20"-5"129,0 0 0,0 0-1419,-16 11-774,16-11-258,11 0-129,12 3-516,-7-3-129,18 0-129,-4 0-129,21 0-258,1 0 0,14 2-129,3-2-129,11 2 0,0-2 0,6 0-129,-6 0 0,-2 0 0,-7 0 0,-12 0-129,-13 0 129,-10 0-258,-10 0-129,-26 0-387,31 9-1419,-31-9-2967,0 0 258,-2 17-645,2-17 129</inkml:trace>
          <inkml:trace contextRef="#ctx0" brushRef="#br0" timeOffset="-5288.4092">-103 2567 5031,'-2'-20'4386,"2"20"-129,0 0 129,0 0-1806,11 18-903,-11-18 0,12 32-129,-12-32-129,16 46-387,-10-21-129,8 12-258,-9-6 129,6 9-387,-4 1 129,2 6-258,-4-1-129,1 4 0,-6 1 0,1 3 0,-1 3 0,0-2 0,0 0-129,2 2 129,-2 0-129,0 1 258,0 1-128,0 0-130,0 0 0,0 1 0,-7-1 0,2 5 0,-2-4 0,-1 2 0,3-1 0,0 5 0,3-2 0,0 0 0,2-2 0,0 0 0,0-3 0,4-4 0,-1-5 0,1-4 0,1-3 0,-1-4 0,-4-5 0,2-2 0,1-2 0,-3-1 0,2-4 0,0-2 0,-1-4 0,1-1 0,2-2 0,-4-16 0,2 23 0,-2-23 0,7 16 0,-7-16 0,0 0 0,0 0 0,0 0 0,0 0 0,5 16 0,-5-16-259,0 0-1031,-11 0-2967,11 0-903,0 0 129,-7-23-387,7 23-387</inkml:trace>
        </inkml:traceGroup>
        <inkml:traceGroup>
          <inkml:annotationXML>
            <emma:emma xmlns:emma="http://www.w3.org/2003/04/emma" version="1.0">
              <emma:interpretation id="{D9F989E2-21D0-48E8-A922-9BA9A6ED4065}" emma:medium="tactile" emma:mode="ink">
                <msink:context xmlns:msink="http://schemas.microsoft.com/ink/2010/main" type="inkWord" rotatedBoundingBox="4008,2941 11432,2534 11564,4955 4141,5362">
                  <msink:destinationLink direction="with" ref="{8F5E4156-CC59-4658-8D56-5ADCFF8A0993}"/>
                  <msink:destinationLink direction="to" ref="{22630C16-42F0-4E22-9F09-1A3AF42A52D4}"/>
                  <msink:destinationLink direction="with" ref="{293B8859-1751-4FEA-932C-DEE6027CE2DA}"/>
                </msink:context>
              </emma:interpretation>
              <emma:one-of disjunction-type="recognition" id="oneOf7">
                <emma:interpretation id="interp35" emma:lang="en-US" emma:confidence="0">
                  <emma:literal>spot-a</emma:literal>
                </emma:interpretation>
                <emma:interpretation id="interp36" emma:lang="en-US" emma:confidence="0">
                  <emma:literal>spot-do</emma:literal>
                </emma:interpretation>
                <emma:interpretation id="interp37" emma:lang="en-US" emma:confidence="0">
                  <emma:literal>spot-de</emma:literal>
                </emma:interpretation>
                <emma:interpretation id="interp38" emma:lang="en-US" emma:confidence="0">
                  <emma:literal>spot-oh</emma:literal>
                </emma:interpretation>
                <emma:interpretation id="interp39" emma:lang="en-US" emma:confidence="0">
                  <emma:literal>spot-ad</emma:literal>
                </emma:interpretation>
              </emma:one-of>
            </emma:emma>
          </inkml:annotationXML>
          <inkml:trace contextRef="#ctx0" brushRef="#br2" timeOffset="-42884.4753">4397 2766 6063,'36'-25'4773,"-9"20"-387,-4-6 0,5 0-1677,18 11-774,-6 0-258,22 4-516,-4-1-258,19 13-258,-2-3-129,7 8 0,-4-1-258,0 5 0,-7 1 0,-1 3-129,-14 3 0,-4 2 0,-11 5-129,-4 3 129,-5 5 0,-5 4-129,-6 4 0,-3 2 129,-5 4-129,-4 1 129,-6-1 0,-3-1-129,0-1 129,-7-2-129,-7-6 258,-4-1-129,-7-5 0,-5-3 0,-6-3 0,-5-3 0,-7-4 0,-3-2-129,-8-1 0,-5-6 0,0 0 0,-4-5 0,3-4 0,0-5 0,3-4 0,5-3 0,4-2 0,7 0 0,3-7 0,6-2 0,-1 2-129,6-2 129,2 4-258,2-3-129,6 7-129,-3-10-645,25 11-1548,-16 0-2193,16 0 0,0 0-129,0 0-258</inkml:trace>
          <inkml:trace contextRef="#ctx0" brushRef="#br2" timeOffset="-43695.6766">4296 2825 7998,'11'-16'4902,"-11"16"-129,0 0-129,0 0-1290,0 0-1806,1 12-387,-1-12-258,7 44 129,-5-10-645,7 14 0,-2 6-129,4 8 129,0 4-258,1 5 129,-1 2-129,1 0 129,-5 0-258,0-2 129,-3-2 1,1-1-130,-3-4 0,3-2 0,-3-7 0,0-1 0,3-5 0,-1-4 0,1-6 0,-1-5 0,-1-4 0,-1-3 0,0-6 0,-2-1 0,0-4 0,0-16 0,0 26 0,0-26 0,-4 16 0,4-16-388,0 0-257,-17 0-774,17 0-1419,0 0-2193,0-14 258,-2-4-387,-2-7-129</inkml:trace>
          <inkml:trace contextRef="#ctx0" brushRef="#br2" timeOffset="-42026.4738">5717 3246 5289,'-9'-28'4386,"-3"5"129,12 23-516,-18-4-1161,2-5-1032,16 9-516,-25 2-387,14 14-387,-6-4 0,4 13-387,-3 0 0,4 7 0,-1-2-129,6 8 129,2-4-129,3 1 129,2-3-129,2-3 129,9-5 129,6 1 129,-1-7-129,9-2 258,-3-7-129,8 2 129,-5-11 129,7 5-258,-7-5 129,1-3-129,-4-10 0,1-1 0,-7-6-129,-4-3 0,-6-5-129,-6-4 0,0-4 1,-8-3-260,-6 0 130,-5-4-258,-1 11-129,-7-7-387,10 28-774,-15 1-3225,7 3-258,0 7 0,0 1-387</inkml:trace>
          <inkml:trace contextRef="#ctx0" brushRef="#br2" timeOffset="-41480.4728">5875 3374 8256,'11'-9'4386,"-11"9"258,34-5-258,3 7-1935,-6-2-387,27 2-516,-6-2-258,21 3-258,-4-3-258,17 5-129,-6-5-258,5 4 0,-3-4-258,-2 0 129,-4 0-128,-5 0-130,-3 0 0,-9 0 0,-6 2 0,-12-2 0,-5 3 0,-13-3-130,-4 4-515,-19-4-903,0 0-3096,0 0-387,0 0 0,0 0-516</inkml:trace>
          <inkml:trace contextRef="#ctx0" brushRef="#br2" timeOffset="-26769.647">3296 3762 3612,'13'0'4386,"8"0"-387,-21 0-129,34-4-1032,0 4-645,-4-1-387,20 1-129,-4-4-387,23 4-258,-1-3-387,14 3 0,-4-6-258,7 4 0,-1-3 0,-2 3-129,-6-1 0,-8-1 0,-9 1 0,-8 1-129,-8-2 0,-9 2 0,-8 1 0,-4-1-129,-5 2 0,-17 0 0,29 0 0,-29 0-129,28 0 0,-28 0-129,29 0-129,-29 0-645,25 7-1290,-25-7-2580,0 0 387,-9 18-516,-11-15-129</inkml:trace>
          <inkml:trace contextRef="#ctx0" brushRef="#br2" timeOffset="-26223.646">3254 3789 8385,'0'0'4644,"0"0"-129,0 0 0,0 17-1548,0-17-1548,5 34-258,-5-14 0,12 15-387,-6-3-258,6 9 0,-1 0-129,1 5-129,-1-5 0,1 2-129,-1 0 0,-2-6 0,0-3-129,-4-4 0,-1-3 0,-1-6-129,-3 4-129,0-25-129,0 32-387,0-32-774,-3 25-1419,3-25-1935,0 0 0,-16 14-129,16-14-387</inkml:trace>
          <inkml:trace contextRef="#ctx0" brushRef="#br2" timeOffset="-23556.0414">6880 3413 3096,'-17'6'4128,"17"-6"-387,0 0 258,0 0-1161,-7 25-516,7-25-516,0 0 0,0 0-258,30 10-258,-12-10-129,21 0-258,-5 0-129,17 0 0,2 0-258,12 0-129,-5 0 129,11 4-258,0-4 129,6 3-129,-1-3 1,6 0-259,-2 0 0,4-1 0,-4-1 0,0 0 0,-5 0 0,-8 0 0,-10 2 0,-9 0 0,-12 0 0,-8 0 0,-10 0 0,-18 0 0,18 2 0,-18-2 0,0 0-388,0 0-1289,0 0-3096,-9 9-387,9-9 129,-20 14-387</inkml:trace>
          <inkml:trace contextRef="#ctx0" brushRef="#br2" timeOffset="-20482.836">2302 2077 6192,'0'0'4644,"-13"-10"-516,-11 3 129,-8 7-2580,8 9-516,-11-1-387,5 14 0,-6-6-387,6 7-129,1-4-129,8 3 129,3-4-129,6 1-129,12-19 129,-6 30 129,6-30 0,15 27 129,2-16-129,14 5 129,-1-4 0,11 4 129,1-3-258,7 4 129,-1-1-129,3 4 0,-5-4 0,-1 4 0,-6-3 0,-5 7 0,-9-5 0,-6 4 0,-10 0 0,-9 2 0,-3-3 129,-12 3-129,-11-4 0,-5 0-129,-4-5 258,-6 0-258,-2-7 129,1-4-258,-3-5 129,2 0-129,4-5 0,0-6-129,7-1 0,-2-4-258,11 7-516,-7-10-1806,9 11-2193,21 8-258,-27-7 0,27 7-387</inkml:trace>
          <inkml:trace contextRef="#ctx0" brushRef="#br2" timeOffset="-17066.43">8869 2727 10707,'-55'46'4128,"32"-10"129,-7-3-258,5 8-2838,14 11-258,-3 1-387,10 8-129,1-3 0,3 5-129,2-5-129,6 1 129,5-7-129,3-4 0,0-9 129,5-5-129,-3-8 129,5-4 0,-3-10 0,5-1 129,-4-11 0,6 0 0,-6-16 129,7-4 0,-4-12-129,4-7 0,-3-13 0,5-8-129,-7-13 0,-1-4-258,-5-4 129,-4-1-258,-6 2 0,-7 3-129,-4 11 0,-17 8-258,-2 19 0,-11 5 0,0 16-129,-8 6 129,4 12 0,-1 0 129,5 16 258,2 3-129,9 10 387,7 1-129,9 5 258,7 5-129,2 1 258,19 5 0,4-4 129,13 5 0,1-1-129,9 4 129,-4-4 0,9 6-129,-4-8 0,4 2-129,-5-3 1,0 1-259,-5-8 0,-4 0 0,-5-6 0,-6-2 0,-7-5 0,-8-1 0,-4-1 0,-9-21 0,0 39-1678,0-39-3095,-20 27-258,-3-15-129,2-1-258</inkml:trace>
        </inkml:traceGroup>
      </inkml:traceGroup>
      <inkml:traceGroup>
        <inkml:annotationXML>
          <emma:emma xmlns:emma="http://www.w3.org/2003/04/emma" version="1.0">
            <emma:interpretation id="{C996F9DA-06ED-402F-BE7F-E161AD1E93BC}" emma:medium="tactile" emma:mode="ink">
              <msink:context xmlns:msink="http://schemas.microsoft.com/ink/2010/main" type="line" rotatedBoundingBox="14646,3491 16907,3537 16891,4335 14629,4288"/>
            </emma:interpretation>
          </emma:emma>
        </inkml:annotationXML>
        <inkml:traceGroup>
          <inkml:annotationXML>
            <emma:emma xmlns:emma="http://www.w3.org/2003/04/emma" version="1.0">
              <emma:interpretation id="{69727183-9229-42EA-8C27-C79387E33BE4}" emma:medium="tactile" emma:mode="ink">
                <msink:context xmlns:msink="http://schemas.microsoft.com/ink/2010/main" type="inkWord" rotatedBoundingBox="14646,3491 16907,3537 16891,4335 14629,4288"/>
              </emma:interpretation>
              <emma:one-of disjunction-type="recognition" id="oneOf8">
                <emma:interpretation id="interp40" emma:lang="en-US" emma:confidence="1">
                  <emma:literal>SR</emma:literal>
                </emma:interpretation>
                <emma:interpretation id="interp41" emma:lang="en-US" emma:confidence="1">
                  <emma:literal>s R</emma:literal>
                </emma:interpretation>
                <emma:interpretation id="interp42" emma:lang="en-US" emma:confidence="0">
                  <emma:literal>S R</emma:literal>
                </emma:interpretation>
                <emma:interpretation id="interp43" emma:lang="en-US" emma:confidence="0">
                  <emma:literal>5 R</emma:literal>
                </emma:interpretation>
                <emma:interpretation id="interp44" emma:lang="en-US" emma:confidence="0">
                  <emma:literal>sq R</emma:literal>
                </emma:interpretation>
              </emma:one-of>
            </emma:emma>
          </inkml:annotationXML>
          <inkml:trace contextRef="#ctx0" brushRef="#br2" timeOffset="14664.0258">12841 2807 11223,'25'-27'4644,"-25"27"-258,5-20 129,-5 20-2967,0 0-516,-16-8-387,-10 8-129,3 0-258,-8 3 0,1 6-129,0 2-129,3 1 129,2 1 0,4 1-129,5-2 0,16-12 0,-20 25 0,20-25 129,-5 25-129,5-25 129,0 27 0,0-27 0,18 25 0,0-11 129,-1-2-129,8 3 0,2-5 129,7 5-129,1-3 0,8 2 0,2-1 0,1 1 0,-4 2-129,3 0 129,-6 0 0,-3 3 0,-10-3-129,-3 2 129,-23-18 0,27 29 0,-27-29 129,7 26-129,-7-26 1,-7 27-130,-11-13 0,-5 1 0,-9-1 0,-5 2 0,-9-4 0,-2-1 0,-4-4 0,-1-3 0,3-4 0,2 0 0,5-4 0,8-7 0,4 1 0,8-5 0,7 5 0,0-8-646,16 18-773,-16-20-2709,16 20-903,0-16 258,0 16-645,0 0-258</inkml:trace>
          <inkml:trace contextRef="#ctx0" brushRef="#br2" timeOffset="15740.4277">13983 2764 13287,'0'0'4644,"-9"-18"-258,9 18 258,0 0-3096,0 0-645,-9 16-387,9 9 129,0 2-258,4 12 129,-2 2-258,5 7 0,-2 5-129,2 1 0,0-1-129,0-3 129,1-2-129,-1-5 0,-2-6-129,-1-7 129,-3-7 0,-1-7 0,0-16 0,-1 18-129,1-18 129,-16 0-129,16 0 129,-18-32-129,9 5 129,4-10-129,-1-6 129,4-8 0,2-4 0,0-1 0,2-2 0,7 3 0,2 3 0,3 8 0,2 3 0,5 7 0,3 5 0,4 4 0,4 6 0,4 3 0,3 3 0,2 5 129,-2 2-129,-4 3 0,-3 3 0,-5 0 129,-7 7-129,-20-7 0,12 30 0,-14-14-129,-16 5 129,-5 1-129,-3 1 0,-10-4-129,1 1 129,-6-4 0,5-2-129,0-3 129,8 0 0,3-4 0,6-2 0,19-5 129,-24 12 0,24-12 0,0 16 129,0-16 0,20 25 0,5-5 129,3 1 0,11 10 0,2 1 0,7 5-129,0 0 0,2 8 0,2-6 0,-1 4 129,-1-6-129,-2 0 1,-2-5-130,-1-3 0,-6-4 0,-2-4 0,-8-5 0,-6-4 0,-5-3 0,-18-9 0,19 9 0,-19-9 0,0 0-388,-5-10-2579,5 10-1806,-21-13-516,21 13 129,-27-19-645</inkml:trace>
        </inkml:traceGroup>
      </inkml:traceGroup>
    </inkml:traceGroup>
    <inkml:traceGroup>
      <inkml:annotationXML>
        <emma:emma xmlns:emma="http://www.w3.org/2003/04/emma" version="1.0">
          <emma:interpretation id="{2E7EB778-5DA0-40AA-85B9-1ABFC04D9B40}" emma:medium="tactile" emma:mode="ink">
            <msink:context xmlns:msink="http://schemas.microsoft.com/ink/2010/main" type="paragraph" rotatedBoundingBox="16661,8006 536,10371 47,7039 16173,46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C41B14-70D6-4FE3-BF58-F7B367B61A41}" emma:medium="tactile" emma:mode="ink">
              <msink:context xmlns:msink="http://schemas.microsoft.com/ink/2010/main" type="line" rotatedBoundingBox="16661,8006 536,10371 47,7039 16173,4675"/>
            </emma:interpretation>
          </emma:emma>
        </inkml:annotationXML>
        <inkml:traceGroup>
          <inkml:annotationXML>
            <emma:emma xmlns:emma="http://www.w3.org/2003/04/emma" version="1.0">
              <emma:interpretation id="{EBB707FC-59B2-4836-AED2-F07F50ED983F}" emma:medium="tactile" emma:mode="ink">
                <msink:context xmlns:msink="http://schemas.microsoft.com/ink/2010/main" type="inkWord" rotatedBoundingBox="11929,8700 536,10371 47,7039 11441,5369">
                  <msink:destinationLink direction="to" ref="{22630C16-42F0-4E22-9F09-1A3AF42A52D4}"/>
                  <msink:destinationLink direction="with" ref="{9E24405A-0C92-49DB-992A-76BD1A1AE86F}"/>
                </msink:context>
              </emma:interpretation>
              <emma:one-of disjunction-type="recognition" id="oneOf9">
                <emma:interpretation id="interp45" emma:lang="en-US" emma:confidence="0">
                  <emma:literal>irrational</emma:literal>
                </emma:interpretation>
                <emma:interpretation id="interp46" emma:lang="en-US" emma:confidence="0">
                  <emma:literal>ingots</emma:literal>
                </emma:interpretation>
                <emma:interpretation id="interp47" emma:lang="en-US" emma:confidence="0">
                  <emma:literal>introits</emma:literal>
                </emma:interpretation>
                <emma:interpretation id="interp48" emma:lang="en-US" emma:confidence="0">
                  <emma:literal>ingot's</emma:literal>
                </emma:interpretation>
                <emma:interpretation id="interp49" emma:lang="en-US" emma:confidence="0">
                  <emma:literal>inkpot's</emma:literal>
                </emma:interpretation>
              </emma:one-of>
            </emma:emma>
          </inkml:annotationXML>
          <inkml:trace contextRef="#ctx0" brushRef="#br2" timeOffset="-39296.469">4467 6053 7998,'14'-16'4515,"2"11"0,-16 5-774,28-23-1161,10 23-516,-10-13-645,22 13-258,-4-7-258,22 7-258,-2 0 0,14 0-129,-4 5-129,10 6-129,-5 0 0,3 7-258,-6-1 258,-5 5-258,-7 3 0,-4 1 0,-7 8 0,-1 3-129,-8 6 258,-2 5-129,-4 7 0,-7 6 0,-1 5 0,-5 3 129,-4 2-129,-5 0 0,-2-1 0,-7-3 0,-2-1 0,-5-6 0,-2 1 258,0-6-258,-13-2 129,-1 1-129,-7-3 258,-2 3-258,-6-6 130,-5 3-130,-3-3 0,0 0 0,-6-3 0,0-2 0,1-4 0,-3-4 0,-1-1 0,0-9 0,1-4 0,-5-6 0,1-10 0,-3-3 0,-3-2 0,0-11 0,-2-5 0,0-4 0,0-1 0,4 3 0,-3 1 0,3-3 0,0 8 0,-1-1-130,5 4-128,-5-1 0,8 8-387,-2-11-258,19 17-1032,-6-4-2967,10 0 129,25 0-387,-21-4-129</inkml:trace>
          <inkml:trace contextRef="#ctx0" brushRef="#br2" timeOffset="-40294.8708">4508 6001 11094,'0'0'4773,"0"0"-129,0 0 129,0 0-2838,0 0-774,0 22-258,1 10-258,-1-2 129,11 16-258,-7 2-129,3 11-129,-4 2 0,1 10 0,-1 3-129,-1 5 0,-2-1-129,4 4 130,-4-2-130,3 0 0,1-4 0,-1-3 0,-1-5 0,4-1 0,-3-2 0,2-7 0,-1-3 0,1-1 0,-1-10 0,1-3 0,1-7 0,1-7 0,-4-6 0,1-5 0,-4-16 0,0 0 0,10 21 0,-10-21 0,0 0-517,0-14-2579,0 14-2064,-3-28 129,-1 10-387,3-4-129</inkml:trace>
          <inkml:trace contextRef="#ctx0" brushRef="#br2" timeOffset="-38391.6671">6117 6597 7740,'-14'-16'4386,"-5"15"0,19 1-258,-13 19-2193,-10-12-516,14 20-387,-14-7-258,11 13-258,-12-4-129,12 10 0,-4-5-129,11 5 0,-1-5 0,6 3 0,7-7-129,13 1 129,3-10 0,9 2 0,0-7 0,7-2 0,-3-7 129,5 0-129,-7-7 129,1 0 0,-10-1-129,2-8 0,-11-7 0,-2-2 0,-7-9 0,-3 1-129,-4-8 0,-2-4-129,-11 1 0,-6 2 0,-3-1-129,-8 2-129,0 9 0,-9 0-258,5 15-258,-12-10-774,21 20-2451,-9 0-1032,6 0-129,6 9-129,22-9 0</inkml:trace>
          <inkml:trace contextRef="#ctx0" brushRef="#br2" timeOffset="-37861.2665">6487 6811 3870,'0'-21'4386,"0"21"-258,0 0 129,0 0-1161,0 0-1548,-16-4-516,16 4 0,0 0-258,0 0-129,-16 2-258,16-2 0,0 0-129,0 0 0,0 0 0,0 0-129,0 0 129,0 0 0,0 0 129,0 16 0,0-16 129,38 3-129,-12-3 129,19 6 129,5-6 0,21 3 0,9-3-129,23 4-129,7-4 0,18 0 1,2 0-388,5 0 0,1-4 0,-7 2 0,-9-1 0,-17 1 0,-14-1 0,-18 1 0,-16 2 0,-14 0 0,-11 0 0,-30 0-130,22 0-1289,-33 3-3483,11-3-258,-34 2 0,11 0-387</inkml:trace>
          <inkml:trace contextRef="#ctx0" brushRef="#br2" timeOffset="-24554.4431">7188 5966 8514,'23'0'4515,"-23"0"258,23 2-516,-3 10-1419,-20-12-1161,25 11-516,-25-11-387,23 12-258,-23-12-129,20 11 0,-20-11-258,0 0 129,17 9-129,-17-9-129,0 0 129,0 0 0,0 0 0,0 0-129,0 0 129,0 0-129,0 0 129,16 11-129,-16-11 129,0 0-258,8 19 129,-8-19-258,12 27 0,-12-27-1290,7 25-3096,-2-6-129,-3-1-258,-2 5-258</inkml:trace>
          <inkml:trace contextRef="#ctx0" brushRef="#br2" timeOffset="-28438.8499">7345 6108 5676,'-6'-16'5031,"6"16"-516,0 0 0,0 0-1548,-12-18-387,12 18-774,0 0-516,0 0-258,0 0-387,0 0 0,0 0-258,0 0-129,2 15 0,-2-15-258,7 32 258,-2-9-258,2 5 258,2 8-258,-2 1 129,4 6 0,-4 1 0,0 6 0,-3-2 1,-4 2-130,0-4 0,0 0 0,0 1 0,-2-6 0,-2-4 0,3-5 0,-1-5 0,2-6 0,0-1 0,0-4 0,0-16 0,9 17 0,-9-17 0,0 0-646,12 16-773,-12-16-3483,0 0-258,0 0-258,0 0 0</inkml:trace>
          <inkml:trace contextRef="#ctx0" brushRef="#br2" timeOffset="-15958.828">8908 6896 11868,'-7'-37'4902,"7"37"-516,-21-23 258,-6 16-2967,27 7-645,-37 17-258,17 8-258,-5 4-129,4 10-129,-2 4 0,7 5 0,3 3 0,10 4-129,3-3 0,0 1 0,12-3 0,6-5-129,3-3 258,4-6-258,0-8 129,2-3 0,0-7-129,1-7 129,1-8 129,-1-3-128,0-7-130,3-7 0,-5-11 0,3-9 0,-4-7 0,-2-7 0,-7-7 0,-4-4 0,-8-3 0,-4-4 0,-2 1 0,-16 1 0,-3 5 0,-6 4 0,-1 8 0,-2 8 0,3 11 0,-2 10 0,5 9 0,0 9 0,7 5-130,-1 13 130,5 11-129,6 5 0,5 6 0,2 7 129,8 1 0,9 0 0,10 0 0,9 0 0,6-2 129,10-1-129,5-3 258,3 1-128,1-2-130,3 1 0,-4-1 0,-1 4 0,-7-1 0,-6 6 0,-7-2 0,-9 4 0,-5-4 0,-9-2 0,-7-5 0,-9-2 0,0-5 0,-12-11 0,-6-2 0,-12-14 0,5 11-775,-23-18-3869,10 0-516,-4-12 129,4-8-258</inkml:trace>
          <inkml:trace contextRef="#ctx0" brushRef="#br2" timeOffset="-15475.2272">8826 6348 11352,'-21'-14'5031,"21"14"-387,-18-21 129,18 21-2838,0 0-645,0 0-387,0 0-129,22-6-258,-1 5 0,18 1-129,7-2 0,18 2-128,9-4-259,15 3 0,4-1 0,1 0 0,-8 0 0,-10 2 0,-11 0 0,-18-2 0,-11 6-388,-35-4-4385,0 0-387,-33 18 129,-12-11-516</inkml:trace>
          <inkml:trace contextRef="#ctx0" brushRef="#br0" timeOffset="-2730.0047">-1538 6567 4902,'-15'-27'4257,"15"27"-387,0 0 258,0 0-2064,0 0-645,0 0-387,0 0-129,0 0-129,0 0-258,15-3 258,-15 3-258,40 0 129,-15 0 0,16 0 0,0 0 0,13 0-129,-1-2-129,7 2 0,-1 0-129,3 0 0,-3 0-129,-4 0 0,-3 0 0,-8 0-129,-5 4 0,-8-3 129,-5 1-129,-8 0 0,-18-2 0,23 4 0,-23-4 0,0 0 0,0 0 0,0 0-129,0 0 129,11 16 0,-11-16 0,0 0 0,0 26 0,0-26 0,0 25 0,0-7 0,-2 3 0,-1 4 129,1 0-129,0 5 129,2-1-129,0 3 0,0 2 129,2 1 0,1 3 0,4 1 129,-3-2-129,5 4 129,-7-4 129,5 4-129,-7-2 0,2 6 0,-2-4 130,0 7-388,-2-2 0,-2 9 0,-5 2 0,0 9 0,-3 2 0,1 3 0,-1 2 0,-1 1 0,-1-1 0,2 0 0,-3 0 0,1-5 0,0-2 0,0-4 0,1 0 0,1-1 0,1-5 0,4-2 0,0-3 0,7-3 0,0-1 0,0-5 0,0-4 0,5-1 0,2-7 0,-1 2 0,1-5 0,-2 0 0,-1-6 0,1-3 0,-1-2 0,-4-16 0,1 21 0,-1-21 0,0 0 0,0 0 0,0 0 0,0 0-388,0 0-1934,0 0-2580,0 0-129,0 0-258,11-18 0</inkml:trace>
          <inkml:trace contextRef="#ctx0" brushRef="#br0" timeOffset="-1357.2023">-975 8776 6837,'22'0'4515,"-22"0"129,39 2-258,-12 7-1032,-3-9-1290,24 2-516,-10-2-387,15 2-387,-7-2-129,10 1-129,-8-1 0,5 0-258,-9 0 0,3 2 0,-8-2-129,0 6 0,-7-6 129,0 1-129,-7 3 0,2-2-129,-4 1 129,-2 3 1,-3-3-130,0-1 0,-18-2 0,26 9 0,-26-9 0,20 5 0,-20-5 0,0 0 0,16 2 0,-16-2 0,0 0 0,0 0 0,0 0 0,11-14 0,-8-2 0,2-6 0,-1-4 0,3-13 0,2-6 0,3-7 0,3-4 0,-1-7 0,4-4 0,-2-4 0,3-6 0,-1-3 0,0-4 0,-2-5 0,-4-7 0,3 0 0,-7-5 0,1 5 0,-3 2 0,-3 6 0,-1 7 0,-2 11 0,0 8 0,-4 10 0,-1 8 0,0 3 0,-2 7 0,1 2 0,-1 2 0,2 3 0,1 2 0,3-5 0,-1 0 0,2 1 0,0 5 0,0-1 0,0 3 0,3 5 0,1-1 0,-4 18 0,0 0 0,3-20 0,-3 20 0,0 0 0,0 0 0,0 0 0,0 0 0,0 0 0,0 0 0,0 0 0,0 0 0,0 0 0,0 0 0,0 0 0,0 0 0,0 0 0,0 0 0,0 0 0,0 0 0,0 0 0,0 0 0,0 0 0,0 0 0,0 0 0,0 0 0,0-18 0,0 18 0,0 0 0,-3-17 0,3 17 0,-9-20 0,9 20 0,-4-21 0,4 21 0,-7-23 0,7 23 0,-3-18 0,3 18 0,0 0 0,-4-18 0,4 18 0,0 0 0,0 0 0,0 0 0,0 0 0,0 0 0,0 0 0,0 0 0,9-4 0,-9 4 0,32 0 0,-3 0 0,8 2 0,15 2 0,4-2 0,12-1 0,5 3 0,3-4 0,4 0 0,-3 0 0,-6 0 0,-9 0 0,-10 0 0,-9-2 0,-13 2 0,-7 0 0,-23 0 0,18 0 0,-18 0 0,0 0 0,0 0 0,0 0-646,3 20-2966,-3-20-1419,-7 19-258,7-19-129,-19 25-129</inkml:trace>
          <inkml:trace contextRef="#ctx0" brushRef="#br0" timeOffset="1248.0021">-1720 6130 5805,'11'14'5031,"-9"7"-516,-2-21-129,5 27-1419,6 3-1419,-11-1-774,0 4-2709,0-1-1935,3 20-387,-3-8-387,4 17-387</inkml:trace>
          <inkml:trace contextRef="#ctx0" brushRef="#br0" timeOffset="2028.0036">-1434 8764 8772,'-23'-23'4128,"-5"14"258,28 9-258,-27 28-1935,9-8-903,11 19-387,-7-1-258,5 10-129,-3-2-129,5 7 0,-1-5-258,8 2 0,0-7 0,2-4 0,9-7 0,5-2 0,2-7 0,7-3 0,0-11 129,3-2 129,-3-7 129,5-4-129,-9-15 129,4-1 0,-9-14 0,-1-1-129,-6-12-129,-4-4 1,-5-8-259,0-1 0,-11-1 0,-3 1 0,-2 10-388,-9-2-902,11 15-3354,-9 17-387,-2 17 129,-7 3-516</inkml:trace>
          <inkml:trace contextRef="#ctx0" brushRef="#br2" timeOffset="-19110.0336">1964 7969 14061,'12'-18'4773,"-12"18"-129,0 0-258,0 0-2967,0 0-516,9 23-258,-9-5-129,0 7 0,-2 0-129,2 9-129,-5-2 1,5 5-259,-2-1 0,2-1 0,-1-1 0,1 0 0,-2-2 0,2-2 0,0-3 0,0-4 0,0-4 0,-2-1 0,2-18 0,0 21 0,0-21 0,0 0 0,0 0 0,0 0 0,-18-1 0,9-19-388,4 2-128,-7-10 129,8-4-129,-7-13 0,10-1 129,-3-7 129,4-1 0,0-2 129,4 0 0,6 3 129,1 5 129,7 5 0,1 8 129,6 6-129,0 4 258,5 9-129,-1 2 0,5 9 129,-2-2-129,1 7 129,-2 0-129,2 5-129,-4 4 129,-1 3-129,-5-1 1,-7 5-130,-3 4 0,-8 1 0,-5 0 0,-5 2 0,-13 2 0,-7 0 0,-1 0 0,-5-4 0,3 1 0,-1-6 0,6 0 0,2-2-130,5-3 1,16-11 129,-18 21 0,18-21-129,0 23 129,0-7 0,13 0 129,6 4 0,6-1 1,7 6-130,4 0 0,10 4 0,0 1 0,6 0 0,-1 2 0,4 2 0,-3 0 0,0-2 0,-10-4 0,-3 1 0,-7-8 0,-7-1 0,-7-8 0,-18-12 0,18 16 0,-18-16 0,0 0 0,-14 9 0,14-9 0,-43 0-130,27 0-4772,-12 2-516,-3 1 258,5-3-387</inkml:trace>
        </inkml:traceGroup>
        <inkml:traceGroup>
          <inkml:annotationXML>
            <emma:emma xmlns:emma="http://www.w3.org/2003/04/emma" version="1.0">
              <emma:interpretation id="{08166A4E-1337-42BF-A934-B2B5847DB5AA}" emma:medium="tactile" emma:mode="ink">
                <msink:context xmlns:msink="http://schemas.microsoft.com/ink/2010/main" type="inkWord" rotatedBoundingBox="16544,7205 15086,7419 14752,5142 16210,4928"/>
              </emma:interpretation>
              <emma:one-of disjunction-type="recognition" id="oneOf10">
                <emma:interpretation id="interp50" emma:lang="en-US" emma:confidence="0">
                  <emma:literal>"</emma:literal>
                </emma:interpretation>
                <emma:interpretation id="interp51" emma:lang="en-US" emma:confidence="0">
                  <emma:literal>+</emma:literal>
                </emma:interpretation>
                <emma:interpretation id="interp52" emma:lang="en-US" emma:confidence="0">
                  <emma:literal>:</emma:literal>
                </emma:interpretation>
                <emma:interpretation id="interp53" emma:lang="en-US" emma:confidence="0">
                  <emma:literal>K</emma:literal>
                </emma:interpretation>
                <emma:interpretation id="interp54" emma:lang="en-US" emma:confidence="0">
                  <emma:literal>k</emma:literal>
                </emma:interpretation>
              </emma:one-of>
            </emma:emma>
          </inkml:annotationXML>
          <inkml:trace contextRef="#ctx0" brushRef="#br3" timeOffset="22807.2401">12868 4322 13029,'-14'-30'4902,"14"30"-387,-11-21 0,0 5-2967,11 16-516,0 0-258,0 0-129,0 0-129,2 21-129,0-3-129,5 14 0,-3 2 0,4 12-128,-2 4-130,3 7 0,-2 1 0,-2 3 0,-3-1 0,1 3 0,-3-7 0,0-2 0,0-4 0,0-6 0,0-7 0,4-8 0,0-6 0,-1-5 0,-3-18 0,5 16 0,-5-16 0,0 0-646,0 0-2063,0 0-1935,0 0-387,0 0 0,4-13-387</inkml:trace>
          <inkml:trace contextRef="#ctx0" brushRef="#br3" timeOffset="30466.8535">12950 5767 4902,'3'-18'4515,"-3"18"129,0-20-258,0 20-774,0-19-774,0 19-774,0 0-516,0 0-387,0 0-387,0 0-258,0 0-129,0 0-129,0 0 0,13 19 0,-13 4-129,3 11 0,-3 4 0,4 8 0,-1 4 1,-1 1-130,0 1 0,-2 1 0,0-3 0,0-4 0,0-3 0,0-7-130,0-4 1,0-8 129,0 0-129,0-24-129,7 28-129,-7-28 0,7 16-258,-7-16-258,0 0-1032,0 0-2709,18 2-129,-18-2 0,21-6-129</inkml:trace>
          <inkml:trace contextRef="#ctx0" brushRef="#br3" timeOffset="31106.4546">14335 5735 12642,'11'-29'4773,"0"8"-258,-11 21 129,17 0-2838,-17 0-774,0 0-129,0 0-258,4 27-129,-4-6-129,0 11 0,0 3 0,0 8-257,0 2-130,0 6 0,0-3 0,0 2 0,0-4 0,2 1 0,1-7 0,-1 0 0,3-7 0,-1-6 0,1 0 0,-3-11-130,3 3-515,-5-19-774,0 0-3096,0 0-516,0 18 0,0-18-129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5:15.5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29525B-AD4D-48BF-BF09-5E79E80F9042}" emma:medium="tactile" emma:mode="ink">
          <msink:context xmlns:msink="http://schemas.microsoft.com/ink/2010/main" type="inkDrawing" rotatedBoundingBox="18244,13061 18279,9884 18341,9885 18307,13062" semanticType="verticalRange" shapeName="Other">
            <msink:sourceLink direction="with" ref="{3D4D96AB-2AB6-47AC-BFD2-9C00F776E6C0}"/>
          </msink:context>
        </emma:interpretation>
      </emma:emma>
    </inkml:annotationXML>
    <inkml:trace contextRef="#ctx0" brushRef="#br0">38 15 2322,'0'0'3096,"0"0"516,0 0-516,-5-18 0,5 18-516,0 0-258,0 0-516,0 0-129,0 0-258,0 0-387,0 0-129,0 0-258,0 0-129,11-9 0,-11 9-258,0 0 129,0 0-129,0 0 0,0 0-129,7 9 129,-7-9-129,0 0 129,10 23-129,-10-23 0,9 23 0,-9-23 129,7 27-129,-5-11 0,0 0 0,0 2 0,-2-2 0,0 3 0,0 1 0,0-1 0,0 3-129,0 3 129,0-2-129,0 2 129,0 1 0,0 3 1,0-2-130,-2 1 0,2 2 0,0 1 0,-2-1 0,2 4 0,-2 1 0,2 3 0,0 2 0,0 7 0,0-1 0,0 4 0,0 3 0,0 4 0,0 2 0,0 1 0,0 2 0,0-1 0,0-1 0,0 3 0,0-5 0,0 3 0,0-2 0,0 1 0,0 2 0,0 2 0,0 6 0,-1 4 0,-1 8 0,0 5 0,0 4 0,0 3 0,1 1 0,-1-1 0,0-2 0,0-6 0,-1-4 0,-1-6 0,2-3 0,-1-5 0,1-6 0,0 0 0,1-7 0,1-3 0,0-9 0,0-8 0,0-5 0,0-8 0,0-22 0,0 21 0,0-21 0,0 0 0,0 0-388,0 0-2450,-15-14-2064,15 14-258,-16-25-258,4 9-258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5:19.0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022D8CE-C495-4BBD-AFD9-DDFFDCB68BDE}" emma:medium="tactile" emma:mode="ink">
          <msink:context xmlns:msink="http://schemas.microsoft.com/ink/2010/main" type="inkDrawing" rotatedBoundingBox="13675,10700 21552,10629 21577,13460 13700,13531" hotPoints="21360,10447 21520,12781 14015,13295 13855,10962" semanticType="enclosure" shapeName="Rectangle">
            <msink:sourceLink direction="with" ref="{3D4D96AB-2AB6-47AC-BFD2-9C00F776E6C0}"/>
          </msink:context>
        </emma:interpretation>
      </emma:emma>
    </inkml:annotationXML>
    <inkml:trace contextRef="#ctx0" brushRef="#br0">16 251 10191,'-14'-32'4515,"14"32"-258,-4-25-129,4 7-1677,0 18-1161,0 0-387,27-7-387,-27 7-129,27 0 0,-27 0-129,34 0 0,-13 3 0,6 4 0,1-3-129,9 3 0,3-5 0,6 2 0,4-3 129,7 1-129,1-2 0,8 0 0,2 0 0,6 0 0,6 0-129,9-2 129,9-5-129,9 2 0,7-6 0,7 0 0,3-1 0,8-2 0,0 0 0,4-2 0,3 3 129,2-1-129,-4 0 0,0 1 0,-4 3 0,-3-1-129,-4 2 129,-7 2 0,-3 3-129,0-1 129,-3 3 0,1-1 0,-2 1-129,-3 2 129,-2 0 0,-6 0 0,-3 0 0,-6 0 0,-4 0 0,-1 0 0,-2 0 0,4 0 0,2 0-129,1 2 129,2 1 0,-1 1 0,1-2 0,-1 1 0,-3-1 0,-1 1-129,-5 1 129,-2 0 0,0-1 0,-1 1 0,1 1 0,4-1 0,-3-1 0,-1 2 0,0-1 0,-2 0 0,-5-1 0,-4 1 0,-7-3-129,-7 3 129,-4 0 0,-5-4 0,-3 3 0,-3-1 0,-1 1 0,0-1 0,0-2 0,0 0 0,0 0 0,3 2 0,-1-2-129,2 0 129,-1 0 0,0 2 0,1 0 0,-2-1 0,-2 3 0,-4-2 0,0-1 129,-3 1-129,-4-2 0,-1 2 0,-3-2 0,1 0 0,-6 0 0,3 0 0,-7 0 0,1-2 0,-18 2 0,25-3 0,-25 3 0,20-2 0,-20 2 0,17-4 0,-17 4 0,22 0 0,-22 0 0,28-3 0,-12 1 0,0 2 0,0-2 0,0 2 0,-16 0 0,27-2 0,-27 2 0,23-1 0,-23 1 0,20 0 0,-20 0 0,19 0 0,-19 0 0,18 1 0,-18-1 0,0 0 129,21 11-129,-21-11 0,0 0 129,15 20-129,-15-20 0,7 28 129,-6-10 0,5 7 129,-3 5-129,3 6 129,-1 1-129,4 7 129,-2-1 1,4 7-259,1 0 0,1 1 0,-1 5 0,2 2 0,-1 3 0,1 8 0,-3 4 0,1 12 0,-1 6 0,1 10 0,-1 4 0,0 4 0,-3-1 0,1-1 0,-2 0 0,-3-6 0,-2-3 0,0-5 0,-2-4 0,0 1 0,0-1 0,-2-3 0,0-3 0,-2-6 0,3-4 0,-8-13 0,9 2 0,-22-22-3484,14-1-1676,-8-11-258,-4-8-258,-7-10 0</inkml:trace>
    <inkml:trace contextRef="#ctx0" brushRef="#br0" timeOffset="1950.0034">-190 443 11223,'7'-23'4515,"-3"1"-129,-4 22-258,0 0-1935,10-16-903,-10 16-387,0 0-258,20 0-129,-20 0 0,16 25-258,-7-2 129,3 15 0,-1 4 0,1 15-258,3 4 129,1 10-258,0 5 129,3 6-129,2 4 0,3 3 0,-1 3-258,2 4 516,-2-2-258,0 1 129,-2-6-129,1-2 0,-5-4 258,1-6-387,-2-2 388,-2-4-389,-1-4 260,-1-1-389,-1-4 388,-2-1 1,-2-6-260,2-3 130,-4-8 0,1-5 0,-1-5 0,0-4 0,1-7 130,-3-3-130,1-4 0,-4-16 0,5 18 0,-5-18 0,0 0 0,0 0 0,0 0 0,0 0 0,0 0 0,0 0 0,0 0 0,18-6 0,-18 6 0,21-19 0,-5 6 0,4-1 0,3 2 0,5-1 0,3 6 0,2 0 0,3 3-130,5 1 130,3 3-129,8 0 129,3 0 0,9 0-129,13-2 129,6 2 0,11-3 0,8 1 0,8 0 0,4 2 0,9 0 0,7 0 0,6 0-129,7 4 129,4-3 0,5 3 0,1-1 0,1-1 0,1-2 0,2 2 0,-3 2-129,-4-1 129,-3 1 0,-4 3 0,-3-2 0,-5 2 0,-3 0 0,-9-1 0,-6-1 0,-1 0 0,-6-1 0,0-4 0,-3 0-129,-2 0 129,-2 0 0,-5-4 0,-2-3 129,-5-3-129,-2 1 0,-4-2 0,2 2 0,2 0 0,2 0 0,1 2 0,1 4 0,3 1 0,-3 0 0,1 0 0,-3-1 0,-3 1 129,-2 0-129,-3 0 0,-1-3 0,-2 2 0,0-1-129,4 0 129,-4 1 0,2-1 0,-4 1 0,-1 1 0,-4 0 0,-2 0 0,-7 1 129,-6-3-129,-6 4 0,-6-3 0,-3-1 0,-7 0 0,-4 1 0,-2 1 0,-5-1 0,0 1 0,-4 0 0,2 2 0,-2 0 129,1 0-129,-4 0 0,-2 0 0,-16 0 0,24 0 0,-24 0-129,0 0-129,22 0-258,-22 0-516,0 0-2064,0 0-1806,0 0 0,0 0-516,0 0-387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3:40.5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93B8859-1751-4FEA-932C-DEE6027CE2DA}" emma:medium="tactile" emma:mode="ink">
          <msink:context xmlns:msink="http://schemas.microsoft.com/ink/2010/main" type="inkDrawing" rotatedBoundingBox="3573,3976 6517,3950 6518,4021 3574,4046" semanticType="strikethrough" shapeName="Other">
            <msink:sourceLink direction="with" ref="{D9F989E2-21D0-48E8-A922-9BA9A6ED4065}"/>
          </msink:context>
        </emma:interpretation>
      </emma:emma>
    </inkml:annotationXML>
    <inkml:trace contextRef="#ctx0" brushRef="#br0">1503 3159 774,'-3'-16'2838,"3"16"516,0 0 0,21-11-1032,-21 11-516,27-2-258,-1 2 0,-6 0 0,17 4-258,-6-4 0,20 5-258,-6-5 129,17 4-258,-7-4-387,14 2 0,-3-2-129,9 0-129,-6 0 0,4 0 0,0 0-129,0 1 0,4 1 0,-1 2-129,1-2 129,-1 1 0,0-3-129,-1 2 129,-2 0-129,-3-2 129,-8 0 0,-2 0-129,-3 0 129,-2 0 0,-3 0 0,1 1-129,1-1 129,-1 0-129,2 0 129,2 0-129,0 0 0,0 0 129,-2 0-129,-2 0 0,-3-1 0,-5-1 129,-3 0-129,-4 0 0,-4-1 129,-2 1-129,-2-3 129,-2 1-129,-1 1 129,1-3-129,-3 1 0,2 1 0,-4 1 0,0 1 0,-1 0 0,-1 0 0,0 1 129,-1 1-129,-1-2 0,1-2 0,-2-1 0,1 3 0,-1-1 0,-18 3 129,25-7-129,-25 7 0,16-4 0,-16 4 129,0 0-129,0 0 0,0 0 0,0 0 0,0 0 0,0 0 0,16 0-129,-16 0 0,0 0 0,0 0-516,0 0-1032,4 16-2967,-4-16 129,-8 18-516,8-18 0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3:41.9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E24405A-0C92-49DB-992A-76BD1A1AE86F}" emma:medium="tactile" emma:mode="ink">
          <msink:context xmlns:msink="http://schemas.microsoft.com/ink/2010/main" type="inkDrawing" rotatedBoundingBox="3388,8105 6652,8100 6653,8127 3389,8132" semanticType="strikethrough" shapeName="Other">
            <msink:sourceLink direction="with" ref="{EBB707FC-59B2-4836-AED2-F07F50ED983F}"/>
          </msink:context>
        </emma:interpretation>
      </emma:emma>
    </inkml:annotationXML>
    <inkml:trace contextRef="#ctx0" brushRef="#br0">1331 7245 2451,'-16'2'3354,"16"-2"387,0 0 0,0 0-1161,0 0-387,21 5-516,-5-5-258,14 0-258,1 0 258,17 0-129,-4 0-258,18 0-258,-3 0-129,10 4-129,-3-4-129,11 1 0,-4-1-129,7 4 0,-4-4 0,6 2-129,2-2 129,4 0-129,5 0 129,3 0-129,2 0 0,1 0 0,-1 0 0,0 0 0,-4-2-129,1 2 129,-8 0-129,-2 0 0,-7 0 0,-1 0 0,-4 0 0,-6 0 129,-2 0-129,-7 2 129,-4-2-129,-6 0 0,-4 0 129,-5 0-129,-5 0 0,0 0 0,-7 0 0,-1 0 129,-3 0-129,0 0-129,-1 0 258,-3 0-129,3-2 0,1 2 0,0-2 0,2 0-129,0 1 129,0-1 129,-2 0-129,0 0 0,-4 0 0,1 1 0,-4-1 129,0 0-129,0 0 0,0 2 0,-16 0 0,30-1 0,-30 1 0,29-4 0,-29 4 129,28 0-129,-28 0 0,22 0 0,-22 0-129,16 0 0,-16 0-129,0 0-129,23 5-129,-23-5-516,23 11-903,-23-11-2838,18 2 0,-18-2-258,23 0 0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4:33.5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DB85514-3C96-4D07-AE2F-267AA15CD975}" emma:medium="tactile" emma:mode="ink">
          <msink:context xmlns:msink="http://schemas.microsoft.com/ink/2010/main" type="writingRegion" rotatedBoundingBox="18577,3290 21116,3324 21101,4393 18563,4359"/>
        </emma:interpretation>
      </emma:emma>
    </inkml:annotationXML>
    <inkml:traceGroup>
      <inkml:annotationXML>
        <emma:emma xmlns:emma="http://www.w3.org/2003/04/emma" version="1.0">
          <emma:interpretation id="{5AAEE3F9-579D-4744-A2B9-044FBF7081FF}" emma:medium="tactile" emma:mode="ink">
            <msink:context xmlns:msink="http://schemas.microsoft.com/ink/2010/main" type="paragraph" rotatedBoundingBox="18577,3290 21116,3324 21101,4393 18563,43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5E61C9-DF20-40CE-8D98-47EBD2ACEEC4}" emma:medium="tactile" emma:mode="ink">
              <msink:context xmlns:msink="http://schemas.microsoft.com/ink/2010/main" type="line" rotatedBoundingBox="18577,3290 21116,3324 21101,4393 18563,4359"/>
            </emma:interpretation>
          </emma:emma>
        </inkml:annotationXML>
        <inkml:traceGroup>
          <inkml:annotationXML>
            <emma:emma xmlns:emma="http://www.w3.org/2003/04/emma" version="1.0">
              <emma:interpretation id="{88D067C1-34B4-4645-A636-1F64C304AAA4}" emma:medium="tactile" emma:mode="ink">
                <msink:context xmlns:msink="http://schemas.microsoft.com/ink/2010/main" type="inkWord" rotatedBoundingBox="19036,3270 19257,4188 18660,4331 18439,3414"/>
              </emma:interpretation>
              <emma:one-of disjunction-type="recognition" id="oneOf0">
                <emma:interpretation id="interp0" emma:lang="en-US" emma:confidence="0">
                  <emma:literal>a</emma:literal>
                </emma:interpretation>
                <emma:interpretation id="interp1" emma:lang="en-US" emma:confidence="0">
                  <emma:literal>Q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(</emma:literal>
                </emma:interpretation>
              </emma:one-of>
            </emma:emma>
          </inkml:annotationXML>
          <inkml:trace contextRef="#ctx0" brushRef="#br0">16625 2680 11739,'1'-33'4902,"-1"33"-516,-5-20 258,-16 9-3225,21 11-516,-16 6-258,9 13-258,-9 3 0,3 8-258,-1 7 129,0 8-258,3 6 129,2 8 0,6 1-258,3 1 129,0 3 0,8-5 0,7-4 0,1-5 0,3-8 129,3-8 0,-3-7 0,4-6 129,-5-10 129,5 0-129,-5-11 129,3 0 0,-1-4-129,3-7 129,-2-12-257,3-4-130,-3-10 0,2-9 0,-3-11 0,-1-7 0,-5-9 0,-3-4 0,-6 1 0,-5-2 0,0 7 0,-14 5 0,-5 12 0,-8 8 0,-2 11-388,-3 8 130,0 9 0,0 7 0,6 10 0,-1 1 129,7 7-129,3 11 129,8 5 0,5 7 129,4 5 0,9 8 0,9 5 129,7 6-129,5 1 129,7 3-129,2 1 129,6 0 0,-2-4-129,1-3 0,-3-8 129,-2-3-129,-3-7 129,-4-8-129,-2-2 0,-5-7-129,-2 3-258,-23-20-645,39 23-2709,-39-23-1290,16 20 258,-16-20-645,0 0-258</inkml:trace>
        </inkml:traceGroup>
        <inkml:traceGroup>
          <inkml:annotationXML>
            <emma:emma xmlns:emma="http://www.w3.org/2003/04/emma" version="1.0">
              <emma:interpretation id="{E6DF1ECE-EF07-499D-B218-7A5AC0F71012}" emma:medium="tactile" emma:mode="ink">
                <msink:context xmlns:msink="http://schemas.microsoft.com/ink/2010/main" type="inkWord" rotatedBoundingBox="21053,3085 21355,4269 20300,4538 19998,3353"/>
              </emma:interpretation>
              <emma:one-of disjunction-type="recognition" id="oneOf1">
                <emma:interpretation id="interp5" emma:lang="en-US" emma:confidence="0">
                  <emma:literal>@</emma:literal>
                </emma:interpretation>
                <emma:interpretation id="interp6" emma:lang="en-US" emma:confidence="0">
                  <emma:literal>t</emma:literal>
                </emma:interpretation>
                <emma:interpretation id="interp7" emma:lang="en-US" emma:confidence="0">
                  <emma:literal>*</emma:literal>
                </emma:interpretation>
                <emma:interpretation id="interp8" emma:lang="en-US" emma:confidence="0">
                  <emma:literal>&amp;</emma:literal>
                </emma:interpretation>
                <emma:interpretation id="interp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748.8013">18202 2796 12384,'8'-39'5031,"-8"23"-129,0 16-129,-24-23-2838,24 23-1161,-28 7-258,14 11-129,-4 5-258,4 9-129,1 9 0,4 7 0,2 7 0,7 2 0,0 3-129,6-3 129,4 0-129,4-5 129,4-8 0,2-6 0,-1-10 0,3-10 0,-1-9 129,4-7 0,0-2 0,3-15 129,-1-11-129,3-10 129,-1-8 0,1-10-129,-3-12 129,-4-3-258,-7-4 129,-7-2-258,-9 2 129,-4 8-258,-14 6 0,-10 7 0,-2 13-129,-9 9 129,3 10-129,-3 6 129,7 11-129,0 3 258,7 7-129,2 7 129,9 9 0,3 4 0,7 5 129,4 5 0,4 6 129,12 3-129,7 6 129,7-1-129,8 6 0,4 0 129,6-4 0,4 1 0,-1-6 0,3 2 0,-4-9 0,-4-1 0,-3-4 0,-4 0 0,-7-4 0,-4-2 0,-5-2 0,-5-5 0,-5-3-129,-5-4 129,-8-16-129,4 21-258,-4-21-129,-23 0-1161,23 0-3096,-46-19-258,8 3-129,-6-7-387</inkml:trace>
          <inkml:trace contextRef="#ctx0" brushRef="#br0" timeOffset="1138.802">18073 2460 12255,'16'-13'4773,"-16"13"0,0 0-129,0 0-3483,0 0-387,0 0-258,0 0 129,24 4-258,-4-2 0,16 3-129,15-3 0,20 3-129,13-1 129,10-2-129,8-1 0,-1-1 0,-3 0-129,-13 0 0,-10 0-129,-23-3-258,-10 3-387,-42 0-3483,18-4-645,-18 4-258,-23 0-129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4:41.816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78AF725-38D8-466E-B2E5-853487442CA8}" emma:medium="tactile" emma:mode="ink">
          <msink:context xmlns:msink="http://schemas.microsoft.com/ink/2010/main" type="writingRegion" rotatedBoundingBox="13443,5149 25224,4762 25467,12171 13686,12557"/>
        </emma:interpretation>
      </emma:emma>
    </inkml:annotationXML>
    <inkml:traceGroup>
      <inkml:annotationXML>
        <emma:emma xmlns:emma="http://www.w3.org/2003/04/emma" version="1.0">
          <emma:interpretation id="{9511509F-3381-4C56-87AA-14D06E6A8D65}" emma:medium="tactile" emma:mode="ink">
            <msink:context xmlns:msink="http://schemas.microsoft.com/ink/2010/main" type="paragraph" rotatedBoundingBox="19152,4945 20685,5095 20606,5904 19073,575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1128058-4E19-4FAF-A8B3-E97F9AE8B180}" emma:medium="tactile" emma:mode="ink">
              <msink:context xmlns:msink="http://schemas.microsoft.com/ink/2010/main" type="line" rotatedBoundingBox="19152,4945 20685,5095 20606,5904 19073,5755"/>
            </emma:interpretation>
          </emma:emma>
        </inkml:annotationXML>
        <inkml:traceGroup>
          <inkml:annotationXML>
            <emma:emma xmlns:emma="http://www.w3.org/2003/04/emma" version="1.0">
              <emma:interpretation id="{E91BDBC5-763B-485E-9849-648BE0C50BB6}" emma:medium="tactile" emma:mode="ink">
                <msink:context xmlns:msink="http://schemas.microsoft.com/ink/2010/main" type="inkWord" rotatedBoundingBox="19152,4945 19509,4980 19430,5790 19073,5755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17258 4356 2451,'-2'-21'4515,"-5"-9"129,7 30-258,-14-29-645,-4 1-903,18 28-387,-30-36-645,30 36-387,-29-21-387,29 21-387,-28 0-129,15 17-129,-3 10-129,2 7-129,2 10 0,-1 8-129,1 5 0,1 3 0,6 3 0,3-5 0,2-1 0,5-2 0,8-8 0,6-3 129,4-10-258,6-4 258,-1-10-129,3-4 258,-1-11-129,0-3 129,-3-2 0,1-11 0,-6-10-128,-1-6-130,-5-10 0,0-9 0,-9-10 0,-3-6 0,-4-13 0,0-3 0,-9 0 0,-6 1 0,-4 8 0,-4 9 0,0 12 0,-6 8 0,4 21 0,-8 3-904,33 16-3482,-41 10-774,23 12 129,0 5-387</inkml:trace>
        </inkml:traceGroup>
        <inkml:traceGroup>
          <inkml:annotationXML>
            <emma:emma xmlns:emma="http://www.w3.org/2003/04/emma" version="1.0">
              <emma:interpretation id="{A501F142-EB2F-40C3-9E40-21A3845EC846}" emma:medium="tactile" emma:mode="ink">
                <msink:context xmlns:msink="http://schemas.microsoft.com/ink/2010/main" type="inkWord" rotatedBoundingBox="20545,5098 20683,5111 20609,5874 20470,5861"/>
              </emma:interpretation>
              <emma:one-of disjunction-type="recognition" id="oneOf1">
                <emma:interpretation id="interp5" emma:lang="en-US" emma:confidence="0">
                  <emma:literal>|</emma:literal>
                </emma:interpretation>
                <emma:interpretation id="interp6" emma:lang="en-US" emma:confidence="0">
                  <emma:literal>l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421.2008">18469 4278 12513,'2'-25'4902,"-2"25"-387,0 0 129,0-20-3096,0 20-516,5 11-258,4 10-129,-9-5 0,4 18-129,-4-2-129,7 14 0,-4 4-128,3 4-259,-1 1 0,0 3 0,1-1 0,1-1 0,-2-5 0,-3-5 0,2-3 0,-4-7 0,3 5-646,-10-13-3998,5-3-387,-3-9 129,5-16-516</inkml:trace>
        </inkml:traceGroup>
      </inkml:traceGroup>
    </inkml:traceGroup>
    <inkml:traceGroup>
      <inkml:annotationXML>
        <emma:emma xmlns:emma="http://www.w3.org/2003/04/emma" version="1.0">
          <emma:interpretation id="{E2A6D1D9-EBA7-45F8-A24F-DF407D1B5311}" emma:medium="tactile" emma:mode="ink">
            <msink:context xmlns:msink="http://schemas.microsoft.com/ink/2010/main" type="paragraph" rotatedBoundingBox="19124,6239 23781,6143 23810,7544 19152,764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655E0B5-7C2C-42B2-9CD1-3BE81768933E}" emma:medium="tactile" emma:mode="ink">
              <msink:context xmlns:msink="http://schemas.microsoft.com/ink/2010/main" type="line" rotatedBoundingBox="19124,6239 23781,6143 23810,7544 19152,7640"/>
            </emma:interpretation>
          </emma:emma>
        </inkml:annotationXML>
        <inkml:traceGroup>
          <inkml:annotationXML>
            <emma:emma xmlns:emma="http://www.w3.org/2003/04/emma" version="1.0">
              <emma:interpretation id="{B6CCE39D-E069-4159-8429-EE068453C31A}" emma:medium="tactile" emma:mode="ink">
                <msink:context xmlns:msink="http://schemas.microsoft.com/ink/2010/main" type="inkWord" rotatedBoundingBox="19129,6523 20536,6494 20553,7303 19146,7332"/>
              </emma:interpretation>
              <emma:one-of disjunction-type="recognition" id="oneOf2">
                <emma:interpretation id="interp10" emma:lang="en-US" emma:confidence="0">
                  <emma:literal>01</emma:literal>
                </emma:interpretation>
                <emma:interpretation id="interp11" emma:lang="en-US" emma:confidence="0">
                  <emma:literal>0,</emma:literal>
                </emma:interpretation>
                <emma:interpretation id="interp12" emma:lang="en-US" emma:confidence="0">
                  <emma:literal>10</emma:literal>
                </emma:interpretation>
                <emma:interpretation id="interp13" emma:lang="en-US" emma:confidence="0">
                  <emma:literal>0</emma:literal>
                </emma:interpretation>
                <emma:interpretation id="interp14" emma:lang="en-US" emma:confidence="0">
                  <emma:literal>80</emma:literal>
                </emma:interpretation>
              </emma:one-of>
            </emma:emma>
          </inkml:annotationXML>
          <inkml:trace contextRef="#ctx0" brushRef="#br0" timeOffset="7347.6129">17237 5799 11094,'-22'-32'4773,"22"32"-387,-30-18 129,7 9-2451,23 9-903,-29 9-129,20 12-387,-7 1-258,8 11 0,-5 3-129,6 7-129,-2 3 129,6 4-258,1 1 129,2 1-129,0-4 129,9-2-129,3-1 129,4-8-258,2-3 258,3-8 0,1-10 129,1-1 0,-4-12 0,6-3 130,-5-5-388,5-8 0,-4-10 0,2-3 0,-3-8 0,-1-7 0,-3-7 0,-3-5 0,-6-6 0,-5-3 0,-2-2 0,-13 1 0,-5 3 0,-8 8 0,-1 10 0,-7 6 0,4 18 0,-9-1-130,18 22-3224,-10 8-1806,10 12 129,0 4-387,5 5 0</inkml:trace>
          <inkml:trace contextRef="#ctx0" brushRef="#br0" timeOffset="7831.2138">18460 5840 11610,'6'-25'4902,"-6"25"-516,0 0 387,0-25-2580,0 25-903,0 0-387,0 0-258,0 0-129,0 0-129,0 16-129,0 2 0,-4 1 0,4 11 130,-5 2-388,3 9 0,0 0 0,2 7 0,0-1 0,0 1 0,0-2 0,0-2 0,6-1 0,-3-7 0,2-3 0,-3-8 0,4 4 0,-6-29-3097,-8 28-1676,8-28-387,-14 25-129,14-25-129</inkml:trace>
        </inkml:traceGroup>
        <inkml:traceGroup>
          <inkml:annotationXML>
            <emma:emma xmlns:emma="http://www.w3.org/2003/04/emma" version="1.0">
              <emma:interpretation id="{F4ADC42A-ED8D-47B7-9F56-FAE8FC9D81BF}" emma:medium="tactile" emma:mode="ink">
                <msink:context xmlns:msink="http://schemas.microsoft.com/ink/2010/main" type="inkWord" rotatedBoundingBox="21116,6198 23781,6143 23810,7544 21145,7599"/>
              </emma:interpretation>
              <emma:one-of disjunction-type="recognition" id="oneOf3">
                <emma:interpretation id="interp15" emma:lang="en-US" emma:confidence="1">
                  <emma:literal>(After</emma:literal>
                </emma:interpretation>
                <emma:interpretation id="interp16" emma:lang="en-US" emma:confidence="0">
                  <emma:literal>•After</emma:literal>
                </emma:interpretation>
                <emma:interpretation id="interp17" emma:lang="en-US" emma:confidence="0">
                  <emma:literal>(Afton</emma:literal>
                </emma:interpretation>
                <emma:interpretation id="interp18" emma:lang="en-US" emma:confidence="0">
                  <emma:literal>(after</emma:literal>
                </emma:interpretation>
                <emma:interpretation id="interp19" emma:lang="en-US" emma:confidence="0">
                  <emma:literal>(Apter</emma:literal>
                </emma:interpretation>
              </emma:one-of>
            </emma:emma>
          </inkml:annotationXML>
          <inkml:trace contextRef="#ctx0" brushRef="#br0" timeOffset="92289.7619">19641 6037 8127,'0'-25'4515,"0"25"0,15-7-129,-15 7-1032,37 0-1935,-37 0-387,41-2-258,-16 0-258,10 2-258,-1 0-129,4 0-387,2 2-903,-6 4-3225,-2-6 129,4 0-516,-13 0 0</inkml:trace>
          <inkml:trace contextRef="#ctx0" brushRef="#br0" timeOffset="90948.1598">19314 5395 8256,'0'-34'4257,"0"34"258,-7-18-387,-9 4-1548,16 14-903,-21 0-516,15 20-258,-11-6-258,6 16-129,-9 4 0,4 10-129,-5 6-129,1 9 129,-1 1-129,1 10 0,1-1 0,5 9-129,-1-3 129,8 5-129,4-2 0,3 1 0,3-3 0,12-3-129,2-3 129,5-8 0,1-4-129,2-10 0,-2-5 129,2-5-129,-4-10 0,0-5-129,-1-5-129,-20-18-258,36 23-516,-36-23-1677,0 0-2193,17 0 129,-17 0-387,0 0 129</inkml:trace>
          <inkml:trace contextRef="#ctx0" brushRef="#br0" timeOffset="92008.9616">19627 5717 8901,'6'-18'4128,"-6"18"129,0 0-258,7 20-1935,-7-20-1032,-4 44-129,-7-15-387,6 12-129,-6-2-129,4 7 0,-2 0-129,1-1-129,0-4 258,0-2-387,2-7 258,1-6-258,1-4 258,1-6-129,3-16 0,0 0 129,0 0 0,0 0 0,0 0 129,0 0 0,-6-22 0,6 1 129,0-9-258,9-2 129,-2-9-129,8 0 129,-3-9-129,4 0 0,0-3 0,2 3-129,0 2 129,-1 5 0,-2 4 0,-1 9 129,-2 5-129,-3 9 129,-9 16-129,9-18 0,-9 18 129,0 0-129,0 0 129,16 18-129,-10 2 129,4 8-129,-1 2 129,5 10-129,-1-1 1,-1 5-130,-1-1 0,3 0 0,-5-4 0,3 0 0,-3-4 0,0-3 0,2-1 0,0-5 0,-3-3 0,0-1 0,0-4 0,-8-18 0,13 26 0,-13-26 0,11 20-130,-11-20-257,0 0 0,0 0-258,0 0-258,0 0-387,0 0-903,0 0-1935,-13-22-516,13 22-129,-16-30-258,16 30-129</inkml:trace>
          <inkml:trace contextRef="#ctx0" brushRef="#br0" timeOffset="93288.1639">20152 6156 12771,'25'-9'4902,"-7"6"-387,-18 3 129,21-13-2967,2 13-1032,-23 0 0,39 0-387,-14 0 0,2 0-387,5 0 129,0-5-387,9 5-774,-11-2-2838,6-8-516,3-1-258,-5-3-258</inkml:trace>
          <inkml:trace contextRef="#ctx0" brushRef="#br0" timeOffset="93022.9631">20138 5941 12126,'28'-12'4902,"2"-1"-387,-30 13 258,24-23-2838,-3 21-774,-21 2-258,30-19-387,-30 19 0,30-25-129,-17 7-129,3 2-129,-5-5 0,-4-3-129,-2 0-129,-5-5-129,0 4 0,-4-3 0,-3 6 0,-7-3 0,3 8 0,11 17 129,-21-25 0,21 25 129,-18-2 129,18 2 129,-14 12-129,12 10 258,0-1 0,2 11 0,0 0 0,0 9 1,0-4-388,8 8 0,-5-2 0,2 5 0,1-2 0,-3 2 0,3 0 0,-1 0 0,2-2 0,2-1 0,-4-3 0,2-1 0,-1-5 0,-1-2 0,1-4 0,-3-2 0,-1-4 0,0-5 0,-2-1 0,0-2 0,0 2 0,0-18 0,-4 25 0,4-25 0,-7 16 0,7-16 0,0 0-388,-20 0-1289,20 0-3225,-1-16-258,-5 0 129,-1-4-387</inkml:trace>
          <inkml:trace contextRef="#ctx0" brushRef="#br0" timeOffset="93631.3645">20652 5493 13803,'0'-52'4902,"0"36"-258,0 16 0,0-18-3096,5 33-645,-5 1-258,4 19 0,-3 3-258,10 13 129,-6 2-386,6 12-130,-2-1 0,3 0 0,1-4 0,-2-3 0,1-7 0,-1-6 0,-1-3 0,-4-12-130,4 4-902,-10-33-1161,0 27-2580,0-27-387,-16 14 0,16-14-129</inkml:trace>
          <inkml:trace contextRef="#ctx0" brushRef="#br0" timeOffset="94426.9659">20643 6000 9159,'-5'-29'4386,"5"13"258,0 16-387,17 0-1161,-17 0-1548,25 0-258,-25 0-387,34 7 0,-18-7-258,11 7-129,-2-5-129,5 4 0,4-6 0,7 0-258,-2 0 1,3-2-130,3-7 0,1-2 0,-3 1 0,-6-5 0,-7-1 0,-10 0 0,-6 0 0,-12-1-130,-2 17 1,-16-29 0,-5 18 0,-4 4 0,0 4 0,-4 3 0,4 0 0,2 12 129,7 4 0,6 6 0,1 1 129,9 5-129,0 1 129,7 3 0,9-4 0,7 2-129,2-7 129,3-1-129,4-4 129,2-4-129,-2-9 259,4-1-259,-4-4 0,2-6 0,-2-4 0,1-8 0,-2-3 0,-1-4 0,-3-2 0,-1-2 0,-4 1 0,-5 0 0,-6 1 0,-6 0 0,-5 6 0,0 3 0,0 18 0,-21-25 0,21 25-130,-27-11-128,27 11 0,-23 0 129,23 0-129,0 0 0,0 0 129,0 0 0,-9 13 129,9-13 0,0 0 129,20 14 0,-20-14 0,25 7 129,-25-7 0,30 4 0,-30-4 0,34 5-128,-34-5-130,34 14 0,-17-5 0,5 4 0,-4 3 0,-1 2 0,-1 5 0,-3-2 0,3 9-259,-16-7-3353,2 6-1290,-2-1-129,-7 1-387,-10-3-129</inkml:trace>
        </inkml:traceGroup>
      </inkml:traceGroup>
    </inkml:traceGroup>
    <inkml:traceGroup>
      <inkml:annotationXML>
        <emma:emma xmlns:emma="http://www.w3.org/2003/04/emma" version="1.0">
          <emma:interpretation id="{A294793E-5529-44CF-BF2B-53D8EBD942ED}" emma:medium="tactile" emma:mode="ink">
            <msink:context xmlns:msink="http://schemas.microsoft.com/ink/2010/main" type="paragraph" rotatedBoundingBox="18889,7913 25223,6985 25399,8183 19064,911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7B5346A-173E-4C19-94FE-C58B8AF9BF2C}" emma:medium="tactile" emma:mode="ink">
              <msink:context xmlns:msink="http://schemas.microsoft.com/ink/2010/main" type="line" rotatedBoundingBox="18889,7913 25223,6985 25399,8183 19064,9110"/>
            </emma:interpretation>
          </emma:emma>
        </inkml:annotationXML>
        <inkml:traceGroup>
          <inkml:annotationXML>
            <emma:emma xmlns:emma="http://www.w3.org/2003/04/emma" version="1.0">
              <emma:interpretation id="{DC2EEDC4-A5D2-4D0E-91F1-B4E4E23C55F8}" emma:medium="tactile" emma:mode="ink">
                <msink:context xmlns:msink="http://schemas.microsoft.com/ink/2010/main" type="inkWord" rotatedBoundingBox="18889,7913 25223,6985 25399,8183 19064,9110"/>
              </emma:interpretation>
              <emma:one-of disjunction-type="recognition" id="oneOf4">
                <emma:interpretation id="interp20" emma:lang="en-US" emma:confidence="0">
                  <emma:literal>1051=0)</emma:literal>
                </emma:interpretation>
                <emma:interpretation id="interp21" emma:lang="en-US" emma:confidence="0">
                  <emma:literal>10510=0)</emma:literal>
                </emma:interpretation>
                <emma:interpretation id="interp22" emma:lang="en-US" emma:confidence="0">
                  <emma:literal>10511=0)</emma:literal>
                </emma:interpretation>
                <emma:interpretation id="interp23" emma:lang="en-US" emma:confidence="0">
                  <emma:literal>1051.0=0)</emma:literal>
                </emma:interpretation>
                <emma:interpretation id="interp24" emma:lang="en-US" emma:confidence="0">
                  <emma:literal>10551.0=0)</emma:literal>
                </emma:interpretation>
              </emma:one-of>
            </emma:emma>
          </inkml:annotationXML>
          <inkml:trace contextRef="#ctx0" brushRef="#br0" timeOffset="95378.5674">19748 6693 3870,'-3'-21'4128,"3"21"-129,-20-18-129,20 18-645,-28-5-1548,-1-2-387,10 7-129,-12 0-387,10 2 0,-6-1-387,10 7 0,-1-3-129,18-5 0,-22 11 0,22-11 0,-5 16 129,5-16-129,9 21 129,7-7 0,0-5 0,7 7 0,4-2 0,5 4-129,0-4-129,3 6 129,-1-4-129,-2 3 0,-2-3 0,-3 4 0,-6-4 0,-5 0 0,-16-16 0,16 27 0,-16-27 129,0 23-129,-16-14 0,-1 0 0,-10-4 0,-3 0 0,-6-5-129,-1 2 0,-1-2 0,5 0 0,-3-7 0,4-2 0,2 0 0,5-5-129,4 3 0,-1-3-258,22 14-258,-32-25-903,32 25-2967,0 0-258,-12-19-129,12 19-258</inkml:trace>
          <inkml:trace contextRef="#ctx0" brushRef="#br0" timeOffset="95674.9681">20074 6816 14835,'23'-12'4902,"0"3"0,-23 9-645,16-4-3096,5 4-516,-21 0 0,38 0-258,-19-1-258,6-3-129,2 4-129,-9-7-387,6 7-645,-24 0-1677,0 0-1935,16-4-129,-16 4-258,-8 0 0</inkml:trace>
          <inkml:trace contextRef="#ctx0" brushRef="#br0" timeOffset="95877.7684">20116 6843 6837,'0'23'4515,"0"-23"0,22 11-129,-6-4-1032,2-7-1419,15 10-774,-6-10-516,7 6-516,0-4-258,-4-2-774,11 0-1161,-9 0-2193,-6-8-129,5 3-258,-12-11-387</inkml:trace>
          <inkml:trace contextRef="#ctx0" brushRef="#br0" timeOffset="96127.3689">20552 6733 9675,'7'-36'4902,"-7"36"-129,6-25-258,-5 7-1548,-1 18-1290,0 0-516,20 6-387,-20-6-129,14 23 0,-10-5-258,6 8 0,-4 1-128,1 5-259,-2 4 0,1 1 0,-3 0 0,-1-1 0,5-1-388,-7-8-257,11 7-516,-11-34-1677,0 32-2064,0-32 0,1 19-258,-1-19-129</inkml:trace>
          <inkml:trace contextRef="#ctx0" brushRef="#br0" timeOffset="96673.3698">21137 7028 13803,'0'0'4902,"0"0"-387,0 0-129,13 23-3483,-13-23-258,-4 20-258,4-20 0,-14 26-258,7-8 0,-4-2-129,2 4-129,-3-3-258,7 8-645,-19-7-2451,8-2-1290,4 2 0,-6-7-387,18-11-129</inkml:trace>
          <inkml:trace contextRef="#ctx0" brushRef="#br0" timeOffset="97422.1711">21595 6709 11739,'19'-17'5160,"-19"17"-387,0 0 129,5 26-903,-5-26-3354,-5 39 0,-4-14-129,7 11-258,-6-2-128,4 3-130,-1 0 0,3-3 0,2-2 0,0-5 0,0-6 0,0-21 0,0 23 0,0-23 0,0 0 0,-2-17 0,2-3-259,-2-8 130,1-4 0,-1-9-129,2-2 0,0-3 129,2-2 0,5 3 0,3 1 129,3 5 0,1 3 0,2 8 0,4 6 129,1 8 0,0 9-129,4 5 129,2 1-129,0 12 129,-1 3-129,-1 5 129,-5 1-129,-4 3 129,-7-2-129,-9 0 0,-2-2 0,-16-1 0,-5-3 0,-4 0-129,-1-3 0,-4 0 0,5-3 0,0-1 0,10-1 0,1-2 129,16-7 0,-13 18 0,13-18 0,4 20 129,-4-20 0,32 25 0,-11-13 0,8 4 129,-1-2-129,0 1 0,1-1 0,-1-2-129,-5-3 0,-3-2-129,0 4-516,-20-11-1419,0 0-2580,0 0-387,0 0 0,0 0-387</inkml:trace>
          <inkml:trace contextRef="#ctx0" brushRef="#br0" timeOffset="97640.5715">21977 6839 12513,'73'-7'5031,"-29"5"-516,-1 1 129,2-8-2709,6 9-1161,-12 0-387,2 0-516,-5 0-258,-13 0-1161,5 0-2838,-28 0-129,16 0-258,-16 0-258</inkml:trace>
          <inkml:trace contextRef="#ctx0" brushRef="#br0" timeOffset="97890.172">22080 6926 7482,'0'22'4515,"0"-22"-129,18 11-129,0-11-1548,10 8-1161,-28-8-516,43 6-387,-20-4-258,4-1-258,3 1-258,-3-2-516,10 0-903,-9 0-2709,-1-2 129,5-3-516,-5-6-129</inkml:trace>
          <inkml:trace contextRef="#ctx0" brushRef="#br0" timeOffset="98217.7724">22550 6861 8514,'0'-20'4773,"0"20"-258,0 0 0,-6-19-1032,6 19-1677,0 0-774,-12 21-129,12-21-258,-14 32-129,5-14-129,7 7 0,0-4-129,2 4 0,2-4-129,7 1 129,2-3-258,3-3 129,-14-16 0,30 23 1,-14-16-130,2-3 0,0-4 0,1 0 0,1-9 0,-2-3 0,-4-6 0,0-4 0,-5-6 0,-4-6 0,-5 2 0,0-7 0,-5 11-517,-24-8-4256,13 4-387,-10 3 0,3 5-258</inkml:trace>
          <inkml:trace contextRef="#ctx0" brushRef="#br0" timeOffset="98482.973">22703 6343 15351,'119'-2'5160,"-52"16"-258,-1 4-129,7 23-3741,-18 0-258,2 14-129,-14 4-515,-11 9-130,-12-3 0,-10 7 0,-10 2 0,-3-8 0,-13 5 0,-20-17-1291,4 6-3611,-16-7-258,-4-3 129,-12-5-645</inkml:trace>
          <inkml:trace contextRef="#ctx0" brushRef="#br0" timeOffset="11263.2198">16920 7289 11868,'16'-17'4773,"-16"17"-129,0 0-129,5-25-2451,-5 25-774,0 0-387,0 0-258,7 9-129,-3 7 0,-4 0-258,3 10 129,-3 6-129,0 9-128,0 7-130,0 9 0,-1 4 0,-1 4 0,-3-1 0,3-1 0,0-5 0,2-4 0,0-10 0,2-10 0,3-7 0,2-8 0,-7-19 0,11 22 0,-11-22 0,0 0-904,16 14-1418,-16-14-2451,0 0-258,0 0-258,9-14 0</inkml:trace>
          <inkml:trace contextRef="#ctx0" brushRef="#br0" timeOffset="11809.2208">18229 7437 10191,'-5'-34'4773,"5"34"0,-11-18-387,11 18-1419,0 0-1935,-18 8-516,11 13-258,-2 7-129,0 8-129,-1 8 0,3 8 129,3 3-129,4 4 0,0 0 0,5-1 0,6-4 0,5-3 0,4-10 0,3-5 0,2-11 258,3-4 0,-1-14 129,7-2 0,-6-6 129,9-10 0,-6-10 0,6-6 0,-9-14-257,4-5-259,-7-13 0,-3-1 0,-13-8 0,-9-1 0,-2 5 0,-21-1 0,-4 14 0,-14 3 0,-2 21-646,-21-8-2321,11 22-2064,-2 4 129,2 7-516,1 2 0</inkml:trace>
        </inkml:traceGroup>
      </inkml:traceGroup>
    </inkml:traceGroup>
    <inkml:traceGroup>
      <inkml:annotationXML>
        <emma:emma xmlns:emma="http://www.w3.org/2003/04/emma" version="1.0">
          <emma:interpretation id="{D3489E7F-917D-44E6-8137-0BBD9C7523FE}" emma:medium="tactile" emma:mode="ink">
            <msink:context xmlns:msink="http://schemas.microsoft.com/ink/2010/main" type="paragraph" rotatedBoundingBox="14827,9516 23940,9217 23978,10370 14865,106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FA13C2A-ECCF-47A2-A86A-B41771C82EFD}" emma:medium="tactile" emma:mode="ink">
              <msink:context xmlns:msink="http://schemas.microsoft.com/ink/2010/main" type="line" rotatedBoundingBox="14827,9516 23940,9217 23978,10370 14865,10669"/>
            </emma:interpretation>
          </emma:emma>
        </inkml:annotationXML>
        <inkml:traceGroup>
          <inkml:annotationXML>
            <emma:emma xmlns:emma="http://www.w3.org/2003/04/emma" version="1.0">
              <emma:interpretation id="{CC250CFC-5FE8-418D-B5FF-97E5B2AA5797}" emma:medium="tactile" emma:mode="ink">
                <msink:context xmlns:msink="http://schemas.microsoft.com/ink/2010/main" type="inkWord" rotatedBoundingBox="14827,9516 15003,9510 15028,10263 14852,10269"/>
              </emma:interpretation>
              <emma:one-of disjunction-type="recognition" id="oneOf5">
                <emma:interpretation id="interp25" emma:lang="en-US" emma:confidence="0">
                  <emma:literal>I</emma:literal>
                </emma:interpretation>
                <emma:interpretation id="interp26" emma:lang="en-US" emma:confidence="0">
                  <emma:literal>[</emma:literal>
                </emma:interpretation>
                <emma:interpretation id="interp27" emma:lang="en-US" emma:confidence="0">
                  <emma:literal>'</emma:literal>
                </emma:interpretation>
                <emma:interpretation id="interp28" emma:lang="en-US" emma:confidence="0">
                  <emma:literal>l</emma:literal>
                </emma:interpretation>
                <emma:interpretation id="interp29" emma:lang="en-US" emma:confidence="0">
                  <emma:literal>(</emma:literal>
                </emma:interpretation>
              </emma:one-of>
            </emma:emma>
          </inkml:annotationXML>
          <inkml:trace contextRef="#ctx0" brushRef="#br0" timeOffset="13431.6236">12935 8816 5418,'-17'-61'4386,"-3"36"0,20 25-258,-16-23-903,2 0-903,14 23-516,-7-20-387,7 20-258,0 0-387,0 0-129,-2-16-129,2 16-129,0 15 0,0 10-129,-4 7 0,3 8 0,-6 8-129,1 13 129,-1 1-129,0 4 129,-4-5-258,4-3 129,-2-4-129,2-6 130,0-6-130,2-6 0,3-9 0,0-4-130,2-6-128,0-17 0,2 25-258,-2-25-645,25 13-1032,-25-13-2580,28 0 258,-1 0-645,-2 0 387</inkml:trace>
        </inkml:traceGroup>
        <inkml:traceGroup>
          <inkml:annotationXML>
            <emma:emma xmlns:emma="http://www.w3.org/2003/04/emma" version="1.0">
              <emma:interpretation id="{800FCD20-E539-4830-8431-A78AFB806245}" emma:medium="tactile" emma:mode="ink">
                <msink:context xmlns:msink="http://schemas.microsoft.com/ink/2010/main" type="inkWord" rotatedBoundingBox="16690,9480 16728,9479 16753,10233 16715,10234"/>
              </emma:interpretation>
              <emma:one-of disjunction-type="recognition" id="oneOf6">
                <emma:interpretation id="interp30" emma:lang="en-US" emma:confidence="0">
                  <emma:literal>|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l</emma:literal>
                </emma:interpretation>
                <emma:interpretation id="interp33" emma:lang="en-US" emma:confidence="0">
                  <emma:literal>1</emma:literal>
                </emma:interpretation>
                <emma:interpretation id="interp3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3946.4245">14618 8650 7998,'9'-18'4644,"-9"18"0,0 0-129,0 0-1032,0-17-1677,0 17-516,0 0-387,0 0-129,0 0-258,5 19-129,-5-3 0,0 14 0,0 4 0,0 14-129,0 6 0,0 8-128,0 0-130,0 6 0,0-6 0,4-2 0,0-6 0,-1-6 0,1-9 0,1-7 0,-1-5 0,-3-10 0,-1-17 0,6 22 0,-6-22-259,0 0-902,0 0-3225,0 0-774,16-11 387,-16 11-516</inkml:trace>
        </inkml:traceGroup>
        <inkml:traceGroup>
          <inkml:annotationXML>
            <emma:emma xmlns:emma="http://www.w3.org/2003/04/emma" version="1.0">
              <emma:interpretation id="{ACB04CA1-37CF-4675-A808-7CFBE88155A3}" emma:medium="tactile" emma:mode="ink">
                <msink:context xmlns:msink="http://schemas.microsoft.com/ink/2010/main" type="inkWord" rotatedBoundingBox="19091,9712 19129,9710 19156,10528 19118,10529"/>
              </emma:interpretation>
              <emma:one-of disjunction-type="recognition" id="oneOf7">
                <emma:interpretation id="interp35" emma:lang="en-US" emma:confidence="0">
                  <emma:literal>|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l</emma:literal>
                </emma:interpretation>
                <emma:interpretation id="interp38" emma:lang="en-US" emma:confidence="0">
                  <emma:literal>1</emma:literal>
                </emma:interpretation>
                <emma:interpretation id="interp3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5100.8265">17057 8897 12513,'-2'-33'4902,"2"33"-258,-2-18 129,2 18-3096,0 0-645,0 0-258,0 0-129,-7 16-129,7 11 0,0 3-129,0 11 1,0 5-388,0 11 0,0 2 0,2 3 0,-2 2 0,0-2 0,0-3 0,0-4 0,-4-7 0,3-4 0,1-8 0,0-4 0,0-9 0,0-5 0,0-18 0,7 21 0,-7-21 0,0 0 0,14 18-1291,-14-18-3611,0 0-387,0 0 129,14-16-258</inkml:trace>
        </inkml:traceGroup>
        <inkml:traceGroup>
          <inkml:annotationXML>
            <emma:emma xmlns:emma="http://www.w3.org/2003/04/emma" version="1.0">
              <emma:interpretation id="{00319672-CFAA-4663-A683-6C7A905D04CE}" emma:medium="tactile" emma:mode="ink">
                <msink:context xmlns:msink="http://schemas.microsoft.com/ink/2010/main" type="inkWord" rotatedBoundingBox="20429,9355 23941,9240 23976,10322 20465,10437"/>
              </emma:interpretation>
              <emma:one-of disjunction-type="recognition" id="oneOf8">
                <emma:interpretation id="interp40" emma:lang="en-US" emma:confidence="0">
                  <emma:literal>scatter</emma:literal>
                </emma:interpretation>
                <emma:interpretation id="interp41" emma:lang="en-US" emma:confidence="0">
                  <emma:literal>oCAtter</emma:literal>
                </emma:interpretation>
                <emma:interpretation id="interp42" emma:lang="en-US" emma:confidence="0">
                  <emma:literal>dafter</emma:literal>
                </emma:interpretation>
                <emma:interpretation id="interp43" emma:lang="en-US" emma:confidence="0">
                  <emma:literal>oater</emma:literal>
                </emma:interpretation>
                <emma:interpretation id="interp44" emma:lang="en-US" emma:confidence="0">
                  <emma:literal>oaths</emma:literal>
                </emma:interpretation>
              </emma:one-of>
            </emma:emma>
          </inkml:annotationXML>
          <inkml:trace contextRef="#ctx0" brushRef="#br0" timeOffset="15709.2276">18588 9086 4386,'-5'-23'3870,"-7"7"-129,12 16 0,-18 2-1419,0 3-774,6 11-774,-12 0-129,7 12-129,-8-1-129,7 10 0,-3-3 0,8 9 258,-1-6-129,12 4-129,-1-5 258,3 1-258,9-5 0,7-2 0,1-5 129,6 0 129,-1-9-129,12 2 258,-8-13-129,13 4 258,-10-9-129,12-2 0,-11-12 0,11 0-386,-13-9-388,1 0 0,-10-9 0,-3-4 0,-8-7 0,-5-5 0,-3-5 0,-9-4 0,-7 6 0,-10-6 0,1 19-1162,-27-1-3869,8 11 0,-15 10-129,-3 14-387</inkml:trace>
          <inkml:trace contextRef="#ctx0" brushRef="#br0" timeOffset="103412.5817">19485 8501 8901,'-16'-14'4644,"-7"10"-258,23 4-129,-18 16-2064,-7-9-645,14 20-645,-13-4-129,9 14-258,-10 2 0,9 13-129,-3 3-129,5 7 129,1-1-258,6 6 129,3-1-129,4 2 0,0-8-129,11-1 129,2-6-129,4-5 129,-1-5 0,4-7 0,1-6-129,-1-7 0,3-2 0,-3-8-129,4-1-129,-4-10-387,10 7-645,-30-9-2064,32-11-1290,-10 2-129,-3-8-129,1 1-645</inkml:trace>
          <inkml:trace contextRef="#ctx0" brushRef="#br0" timeOffset="104020.9824">19818 8679 10449,'0'0'4515,"0"0"0,-18 28-129,14 9-2967,-14-3-387,10 14-258,-12-5-258,7 7-129,-3-8-129,6 3-129,-1-9-129,4-8 129,2-5-129,-1-7 129,6-16 0,-1 16-129,1-16 129,0 0 0,0-16 129,5-3-129,2-12 0,5-4 0,3-12-129,4-8 0,3-3 129,-1-3-129,2 2 129,0 6 0,-1 5 0,-5 12 0,-4 6 0,-1 12 129,-12 18-129,11-16 0,-11 16 129,0 0-129,3 13 0,-1 3 0,-2 2 0,2 7 129,-2 3-129,4 9 129,-3 1-129,5 4 0,-5-2 1,3 2-130,0 1 0,1 0 0,0-2 0,2-2 0,1-2 0,-3-3 0,2 0 0,0-6 0,2-1 0,-7-8-388,5 1-257,-7-20-774,0 0-3354,0 0-387,0 0 129,-23 0-516</inkml:trace>
          <inkml:trace contextRef="#ctx0" brushRef="#br0" timeOffset="104254.9831">19736 9034 10707,'19'0'4386,"22"-1"129,-18-3-387,-1 0-2709,19 4-645,-9 0-387,7 0-387,0 0-516,-4-1-387,8 1-1677,-4-7-1548,-10-11-258,5 4-258,-11-11 0</inkml:trace>
          <inkml:trace contextRef="#ctx0" brushRef="#br0" timeOffset="104910.1843">20156 9081 9933,'0'0'4902,"24"-15"-258,-2 10-258,-1-4-2451,16 9-903,-6-2-258,11 2-258,-4-1-516,-1-5-387,6 6-1161,-6 0-2967,-7-10 258,1 1-645,-10-7 129</inkml:trace>
          <inkml:trace contextRef="#ctx0" brushRef="#br0" timeOffset="104660.5837">20323 8709 4386,'18'-41'4386,"-18"41"-129,14-36 129,-4 17-1032,-10 19-1419,11-30-387,-11 30-516,7-27-516,-7 27 0,0-21-258,0 21 129,0 0-129,-5-18 0,5 18 129,-16 0-129,16 0 0,-16 16 129,7 0-129,4 10 129,-3 3 0,8 10 129,-3 2-129,3 11 129,0-1-129,5 8 129,1 0-258,4 3 0,-3-4-128,4 1-130,-4-4 0,2-7 0,-2-3 0,-3-8 0,1-5 0,-3-7 0,-2-4 0,0-21-130,0 29-386,0-29-903,0 0-3225,-25 9-516,25-9 258,-30 0-645</inkml:trace>
          <inkml:trace contextRef="#ctx0" brushRef="#br0" timeOffset="105908.586">20680 8833 9288,'23'-17'4515,"-23"17"0,36 0-258,-8 8-1935,-6-8-1161,19 0-387,-8 0-258,14 0-129,-5 0-129,10-5-258,-4-4 129,0-1-129,-5-3-129,-6-1 129,-7 0-129,-8-2 129,-22 16-129,17-27 129,-17 27 0,-7-16 0,7 16 129,-32-2-129,15 2 129,17 0 129,-31 32 0,26-5 0,1 1 0,4 10 129,9-4 0,11 6 0,3-8 0,11 2 0,0-9-129,6-5 0,5-11 0,3-8 0,-2-2 0,4-15-129,-4-9 129,-1-6-258,-6-2 130,-5-10-130,-8 0 0,-6-3 0,-9 3-130,-8 2 1,-3 6 0,-5 3-129,-6 7 0,-3 7 0,14 18 0,-29-18-129,29 18 129,-19-1 0,19 1 0,0 0 129,0 16 0,0-16 0,16 21 129,2-7 0,1-3 129,6 1 129,-3-3-129,4 4 129,-4-3-129,-1 5 129,-5-1 0,-4 9-129,-1-2 0,-2 8-129,-2 4-258,-3-2 0,4 11-774,-11-1-3612,1-5-129,-5-2-387,-7-2 0</inkml:trace>
          <inkml:trace contextRef="#ctx0" brushRef="#br0" timeOffset="105206.5848">20817 8444 13416,'6'-25'4902,"-6"25"0,0 0-258,-9-9-2838,9 21-903,-4 10-258,4 13-129,-2 6-129,2 16 0,0 7-128,0 4-259,4 3 0,1-3 0,4-3-259,-5-13-128,6-2-258,-10-23-258,16 6-1548,-16-33-2451,0 16-129,0-16-129,0 0 129</inkml:trace>
        </inkml:traceGroup>
      </inkml:traceGroup>
    </inkml:traceGroup>
    <inkml:traceGroup>
      <inkml:annotationXML>
        <emma:emma xmlns:emma="http://www.w3.org/2003/04/emma" version="1.0">
          <emma:interpretation id="{8ECBBCA1-9F42-44E9-BF3C-BD2B417AE6C2}" emma:medium="tactile" emma:mode="ink">
            <msink:context xmlns:msink="http://schemas.microsoft.com/ink/2010/main" type="paragraph" rotatedBoundingBox="13659,10842 20884,11354 20803,12493 13578,11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4D96AB-2AB6-47AC-BFD2-9C00F776E6C0}" emma:medium="tactile" emma:mode="ink">
              <msink:context xmlns:msink="http://schemas.microsoft.com/ink/2010/main" type="line" rotatedBoundingBox="13659,10842 20884,11354 20803,12493 13578,11980">
                <msink:destinationLink direction="with" ref="{2022D8CE-C495-4BBD-AFD9-DDFFDCB68BDE}"/>
                <msink:destinationLink direction="with" ref="{D229525B-AD4D-48BF-BF09-5E79E80F904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1B6EEE2-674C-4A1F-9D50-8FB7E9CE55E9}" emma:medium="tactile" emma:mode="ink">
                <msink:context xmlns:msink="http://schemas.microsoft.com/ink/2010/main" type="inkWord" rotatedBoundingBox="13659,10842 20884,11354 20803,12493 13578,11980"/>
              </emma:interpretation>
              <emma:one-of disjunction-type="recognition" id="oneOf9">
                <emma:interpretation id="interp45" emma:lang="en-US" emma:confidence="0">
                  <emma:literal>5001,</emma:literal>
                </emma:interpretation>
                <emma:interpretation id="interp46" emma:lang="en-US" emma:confidence="0">
                  <emma:literal>'001,</emma:literal>
                </emma:interpretation>
                <emma:interpretation id="interp47" emma:lang="en-US" emma:confidence="0">
                  <emma:literal>50011</emma:literal>
                </emma:interpretation>
                <emma:interpretation id="interp48" emma:lang="en-US" emma:confidence="0">
                  <emma:literal>'0011</emma:literal>
                </emma:interpretation>
                <emma:interpretation id="interp49" emma:lang="en-US" emma:confidence="0">
                  <emma:literal>'00 11</emma:literal>
                </emma:interpretation>
              </emma:one-of>
            </emma:emma>
          </inkml:annotationXML>
          <inkml:trace contextRef="#ctx0" brushRef="#br0" timeOffset="30357.6533">18677 10564 11610,'20'-3'4773,"8"-8"-129,-28 11 0,15-18-2193,1 18-1032,-16 0-516,0 0-258,0 0-129,0 0-258,0 18 129,0-18-129,0 32-258,0-7 129,-2 3-258,2 8 258,-2 1-129,2 11 0,0 2-129,0 9 258,0 5-129,0 2 0,0 3 0,0-1 130,0-4-260,0-7-128,0-1-387,-11-20-1806,4 1-2193,-5-5-387,-6-7-129,-9-3-387</inkml:trace>
          <inkml:trace contextRef="#ctx0" brushRef="#br0" timeOffset="18174.0318">12806 10561 387,'0'0'1419,"0"0"-903,0 0 0,0 0 258,0 0 387,12-15 258,-12 15 516,0 0 129,9-19 258,-9 19 129,0 0 129,0-20-387,0 20-129,0 0-258,0 0-129,-25-18-387,25 18-258,-23 0-129,23 0-516,-27 18 129,17 2-387,-6 5-129,5 7 0,-2 7 0,5 5 0,0 6-258,5 5 387,3 2-387,0 0 387,7 4-258,9-4 258,4-4-129,4-5 0,5-9 0,1-7 129,2-11 129,4-5 129,-8-16 0,8 0 129,-10-21 0,8-4 0,-11-12 0,2-2-257,-7-11-259,-2-3 0,-11-10 0,-3-1 0,-4-3 0,-14 3 0,-7 0 0,-5 3 0,-6 4 0,-2 9 0,3 13 0,-5 3 0,13 21 0,-14-2-3484,14 13-1418,6 13-129,6 8-129,6 8-516</inkml:trace>
          <inkml:trace contextRef="#ctx0" brushRef="#br0" timeOffset="18798.033">14437 10450 2322,'0'-17'2451,"0"17"129,10-8-258,-10 8-1548,0 0-258,0 0 387,0 0-129,0 0 645,0 0-258,11 9 387,-11-9-129,0 22 0,0-22 0,-5 35-516,-6-13 387,9 8-645,-7 0-258,8 7 258,-3-3-387,4 7 0,0-5 0,14 5 129,-1-6-258,8 1 258,0-6 0,6 0 0,-2-8 0,7 1 129,-7-18 129,7 4-129,-9-9 258,7-7-129,-10-16 129,7 0-258,-10-17 130,3 0-646,-8-12 0,-3-5 0,-7-3 0,-2-1 0,-5 1 0,-11 4 0,-2 7 0,-7 4 0,0 17 0,-3 1 0,8 23-775,-14 1-4127,13 3-129,-2 9 0,3 7-387</inkml:trace>
          <inkml:trace contextRef="#ctx0" brushRef="#br1" timeOffset="40435.2708">11571 10292 5805,'0'0'4128,"-5"-23"258,5 23-516,0 0-774,0 0-1032,0 0-516,0-18-516,0 18-129,0 0-258,9-16-129,-9 16 0,3-16-258,-3 16 0,0-19 0,0 19-129,0-20 0,0 20 0,4-16 0,-4 16-129,0 0 129,3-20-129,-3 20 0,0 0 0,9-16-129,-9 16 129,0 0-129,0 0 0,0 0 0,0 0 0,11-17-129,-11 17 129,0 0 0,0 0 0,0 0 0,0 0 129,2-16-129,-2 16 129,0 0 0,0 0 0,0 0 0,1-20 0,-1 20 129,0 0-129,0 0 129,0-16 0,0 16 0,0 0 0,0 0 0,-7-16 0,7 16 0,0 0 0,0 0 0,4-16 0,-4 16-129,27-9 129,-4 2-387,18 7-1161,8 0-2838,8-4-129,7 4-258,0-5-129</inkml:trace>
          <inkml:trace contextRef="#ctx0" brushRef="#br0" timeOffset="29718.0522">17075 10498 6321,'0'0'4515,"0"0"0,0 0-387,0 0-1290,0 0-387,0 0-645,0 0-645,0 0-129,0 0-129,0 15-387,0-15 129,0 33-387,-4-11 129,4 8-129,-3 2 0,1 7-129,0 0-129,2 2 129,-2 0-129,2 0 129,0-2-129,0-5 129,0 2-129,0-8 0,4-1 129,-1-6-258,3-1 0,-6-20-129,12 30-258,-12-30-129,13 21-774,-13-21-1161,0 0-2322,0 0 0,24-3-129,-24 3-258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6:28.52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6FC3A33C-A6CA-43EE-81F2-040B4C4BB634}" emma:medium="tactile" emma:mode="ink">
          <msink:context xmlns:msink="http://schemas.microsoft.com/ink/2010/main" type="writingRegion" rotatedBoundingBox="21721,10001 25313,9794 25380,10953 21787,11160"/>
        </emma:interpretation>
      </emma:emma>
    </inkml:annotationXML>
    <inkml:traceGroup>
      <inkml:annotationXML>
        <emma:emma xmlns:emma="http://www.w3.org/2003/04/emma" version="1.0">
          <emma:interpretation id="{2E110872-68D2-45C8-8C04-BDB96D1D31EF}" emma:medium="tactile" emma:mode="ink">
            <msink:context xmlns:msink="http://schemas.microsoft.com/ink/2010/main" type="paragraph" rotatedBoundingBox="21721,10001 25313,9794 25380,10953 21787,111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6FCF64-E0E1-408F-9703-4629F0A52DF9}" emma:medium="tactile" emma:mode="ink">
              <msink:context xmlns:msink="http://schemas.microsoft.com/ink/2010/main" type="line" rotatedBoundingBox="21721,10001 25313,9794 25380,10953 21787,11160"/>
            </emma:interpretation>
          </emma:emma>
        </inkml:annotationXML>
        <inkml:traceGroup>
          <inkml:annotationXML>
            <emma:emma xmlns:emma="http://www.w3.org/2003/04/emma" version="1.0">
              <emma:interpretation id="{816E216C-0441-4999-8D61-7B28A6C068B2}" emma:medium="tactile" emma:mode="ink">
                <msink:context xmlns:msink="http://schemas.microsoft.com/ink/2010/main" type="inkWord" rotatedBoundingBox="21721,10001 25313,9794 25380,10953 21787,11160"/>
              </emma:interpretation>
              <emma:one-of disjunction-type="recognition" id="oneOf0">
                <emma:interpretation id="interp0" emma:lang="en-US" emma:confidence="0">
                  <emma:literal>5=0,R=1)</emma:literal>
                </emma:interpretation>
                <emma:interpretation id="interp1" emma:lang="en-US" emma:confidence="1">
                  <emma:literal>5=0, R = B</emma:literal>
                </emma:interpretation>
                <emma:interpretation id="interp2" emma:lang="en-US" emma:confidence="0">
                  <emma:literal>5=0, R I)</emma:literal>
                </emma:interpretation>
                <emma:interpretation id="interp3" emma:lang="en-US" emma:confidence="0">
                  <emma:literal>5=0, RI)</emma:literal>
                </emma:interpretation>
                <emma:interpretation id="interp4" emma:lang="en-US" emma:confidence="0">
                  <emma:literal>5=0, R 2))</emma:literal>
                </emma:interpretation>
              </emma:one-of>
            </emma:emma>
          </inkml:annotationXML>
          <inkml:trace contextRef="#ctx0" brushRef="#br0">19899 9506 7998,'-30'-7'3870,"30"7"0,-39 0-129,18-2-2193,3 2-903,-3 2-129,3 7 0,-2-4-129,20-5 0,-25 18-129,25-18 129,-10 17 129,10-17-129,0 22 0,0-22 0,23 25 129,2-11 0,-4-3-129,9 5 0,-3-6 0,8 5-129,-4-3 0,2 2 0,-4 0-129,-1 1 0,-3-1 0,-3 0 0,-22-14 129,23 29-129,-23-29 0,0 28 129,0-28-258,-27 27 129,0-18 0,-3 1-129,-4-3 0,-3-3-129,0-2 129,1-2-129,4 0 0,0-9-129,11 2-387,-6-11-645,27 18-2709,-16-29-387,7 10-387,9 19-258</inkml:trace>
          <inkml:trace contextRef="#ctx0" brushRef="#br0" timeOffset="468.0009">20230 9790 10449,'18'4'4644,"2"-1"-129,-4-3-258,0 0-2322,14 2-903,-5-2-258,9 2-516,1-2-129,4 0-258,9 0-387,-3-12-516,19 12-1290,-11-11-1935,4-9-258,4 4 0,-10-9-645</inkml:trace>
          <inkml:trace contextRef="#ctx0" brushRef="#br0" timeOffset="234.0004">20230 9684 13416,'80'-13'4644,"-42"10"-129,-6-4 0,-11-4-3354,7 11-645,-6 0-387,-22 0-645,30 0-774,-30 0-3096,0 0-129,-4 14-129,4-14-387</inkml:trace>
          <inkml:trace contextRef="#ctx0" brushRef="#br0" timeOffset="842.4015">20983 9572 7353,'-9'-24'4644,"-18"0"-129,27 24-129,-23-6-1290,2-4-903,21 10-903,-22 1-258,22-1-387,-18 23 0,15-5-258,-6 0-129,9 9 0,0-2-129,0 5 0,7 0-129,7-1 129,2-1-129,6-5 0,-1-2 0,4-1 0,-4-4 129,4-5-129,0-6 258,4-1-129,-5-4 129,1-2 0,-1-12 0,-3-2-129,-3-8 130,-1 0-259,-8-7 0,-5 1 0,-4-4 0,-9 1 0,-9 2 0,-7-1 0,4 6-259,-15-3-644,15 22-903,-18-7-2967,9 8-258,1 5 0,1 1-387</inkml:trace>
          <inkml:trace contextRef="#ctx0" brushRef="#br0" timeOffset="1170.0021">21426 9730 12771,'23'12'5031,"-14"15"-387,-8-7 129,-10-3-3354,9 17-387,-8-5-516,0 4-258,-2 1-258,-4-7-516,8 12-1290,-8-10-2838,-2-10 0,-2 1-387,-1-10 0</inkml:trace>
          <inkml:trace contextRef="#ctx0" brushRef="#br0" timeOffset="2964.0052">21707 9355 10320,'26'-16'4386,"-26"16"129,20-8-258,-2 8-2580,-18 0-903,0 0 258,0 0-258,23 27 0,-23-27 129,5 34-258,-5-13 0,0 8-258,0-1 129,-5 6-129,-1 2-129,-1 3-129,0-2-129,0 0 129,4 1-129,-3-6 0,3-2 0,-3-9 0,5-1-129,1-20 0,-8 18-129,8-18 0,0 0 0,-23-15 0,18-2-129,-6-8 129,4-2 0,0-8 129,3-1 0,4-5 129,0 2 129,13 0-129,5 1 258,8 6-129,5 4 0,6 7 129,4 5-129,10 8 129,-4 5-258,3 3 387,-10 5-258,-2 9 129,-10 3 0,-8 2 0,-17-1-128,-4 1-130,-19 1 0,-12 0 0,-2-1-130,-8-3 1,2 2-129,1-6 129,9 3-129,2-5 129,12 1 129,16-11 0,-11 16 0,11-16 129,27 18 129,8-6-129,4-1 129,15 3 1,-3-3-259,8 3 0,-4-2 0,-3 1 0,-10-2 0,-10-3 0,-5 3 0,-27-11-388,30 18-1418,-30-18-3096,0 0-129,0 0 0,0 0-645</inkml:trace>
          <inkml:trace contextRef="#ctx0" brushRef="#br0" timeOffset="3494.4062">22527 9614 11610,'0'18'4515,"25"-9"129,-6-4-258,-19-5-2451,50 9-903,-23-5-387,8 1-387,-1 0-258,0-5-645,12 13-1161,-14-10-2580,4-3-129,3 0-258,-4-3-129</inkml:trace>
          <inkml:trace contextRef="#ctx0" brushRef="#br0" timeOffset="3291.6058">22562 9534 13029,'0'0'5031,"18"-9"-387,-18 9 258,28 0-3225,-28 0-516,31-1-258,-15-3-258,9 4-258,-4 0-258,0 0-129,1 0-387,-22 0-129,32 7-774,-32-7-2322,0 0-1419,0 0 258,-15 14-516,-1-7-258</inkml:trace>
          <inkml:trace contextRef="#ctx0" brushRef="#br0" timeOffset="15756.0277">22938 8947 8514,'12'0'4773,"-12"0"-129,0 0-129,36 30-1806,-36-30-774,33 32-387,-18-16-516,17 18-258,-8-2-258,14 11 0,-8 1-258,4 10 129,-7 3 0,-3 7-128,-6 2-259,-7 3 0,-9 2 0,-4 0 0,-16 0 0,-12-3 0,-4 1 0,-10-10 0,-1 2-259,-12-20-1160,20-2-3354,-15-7-387,10-6 129,-1-8-258</inkml:trace>
          <inkml:trace contextRef="#ctx0" brushRef="#br0" timeOffset="15272.4269">23010 9395 9546,'0'-21'4644,"0"21"0,0 0-387,0 0-1806,0 0-1032,0 0-387,0 0-129,0 0-258,0 0-129,0 0 0,-21 11 258,21-11-387,-11 23 129,4-5-129,0 0-257,2 3-130,-2-2 0,3 5 0,1-1 0,1 0 0,2 0 0,0-2 0,0 1 0,0-1 0,3-1 0,1-3 0,-2 1 0,-2-18 0,7 25 0,-7-25 0,0 0 0,0 16 0,0-16 0,0 0-259,0 0-1160,-9-2-2451,9 2-1290,-11-23 258,11 23-387,-7-28-387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4:39.804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47094355-57A8-4418-8BC3-E3C8C7CEC7A4}" emma:medium="tactile" emma:mode="ink">
          <msink:context xmlns:msink="http://schemas.microsoft.com/ink/2010/main" type="writingRegion" rotatedBoundingBox="16116,5013 16578,5013 16578,5767 16116,5767"/>
        </emma:interpretation>
      </emma:emma>
    </inkml:annotationXML>
    <inkml:traceGroup>
      <inkml:annotationXML>
        <emma:emma xmlns:emma="http://www.w3.org/2003/04/emma" version="1.0">
          <emma:interpretation id="{9387308F-AD0F-45D6-AB16-E87C1F9511F0}" emma:medium="tactile" emma:mode="ink">
            <msink:context xmlns:msink="http://schemas.microsoft.com/ink/2010/main" type="paragraph" rotatedBoundingBox="16116,5013 16578,5013 16578,5767 16116,5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AC1FD8-8A22-4A83-B201-A57719726B4C}" emma:medium="tactile" emma:mode="ink">
              <msink:context xmlns:msink="http://schemas.microsoft.com/ink/2010/main" type="line" rotatedBoundingBox="16116,5013 16578,5013 16578,5767 16116,5767"/>
            </emma:interpretation>
          </emma:emma>
        </inkml:annotationXML>
        <inkml:traceGroup>
          <inkml:annotationXML>
            <emma:emma xmlns:emma="http://www.w3.org/2003/04/emma" version="1.0">
              <emma:interpretation id="{7EA5A4CA-6C9B-4704-B9CA-CEC03B5ADD77}" emma:medium="tactile" emma:mode="ink">
                <msink:context xmlns:msink="http://schemas.microsoft.com/ink/2010/main" type="inkWord" rotatedBoundingBox="16116,5013 16578,5013 16578,5767 16116,5767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14229 4228 13416,'-25'-34'4644,"25"34"-387,-36 0 129,11 2-3096,13 30-774,-10 2-129,5 14-129,-1 3-258,2 8 129,5 2-129,6-1 0,5-1 0,3-4 0,13-3 0,6-4 0,3-8 0,7-4 129,1-9-129,7-4 258,-8-11 0,5-3 129,-7-9 258,6-5-129,-8-16 129,4-3-129,-9-11-386,4-4-130,-9-13 0,-4-5 0,-3-9 0,-8-3 0,-3-2 0,-5 0 0,-11 5 0,-7 5 0,-4 12 0,-10 4 0,12 34-1936,-18-1-2966,8 12-258,-6 9-258,5 16-129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7:09.970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C5C4985-3289-4607-8E13-A212434391B3}" emma:medium="tactile" emma:mode="ink">
          <msink:context xmlns:msink="http://schemas.microsoft.com/ink/2010/main" type="writingRegion" rotatedBoundingBox="1113,14500 20825,14432 20840,18694 1128,18761"/>
        </emma:interpretation>
      </emma:emma>
    </inkml:annotationXML>
    <inkml:traceGroup>
      <inkml:annotationXML>
        <emma:emma xmlns:emma="http://www.w3.org/2003/04/emma" version="1.0">
          <emma:interpretation id="{182F2F0B-71D9-44B3-B7ED-39BD7CACDD8D}" emma:medium="tactile" emma:mode="ink">
            <msink:context xmlns:msink="http://schemas.microsoft.com/ink/2010/main" type="paragraph" rotatedBoundingBox="1298,14587 20821,14407 20846,17044 1322,172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B62260-0C5D-4FEB-BDB1-FE9B5EAAE880}" emma:medium="tactile" emma:mode="ink">
              <msink:context xmlns:msink="http://schemas.microsoft.com/ink/2010/main" type="line" rotatedBoundingBox="1298,14587 20821,14407 20837,16127 1314,16307"/>
            </emma:interpretation>
          </emma:emma>
        </inkml:annotationXML>
        <inkml:traceGroup>
          <inkml:annotationXML>
            <emma:emma xmlns:emma="http://www.w3.org/2003/04/emma" version="1.0">
              <emma:interpretation id="{06244032-5412-416E-9FEB-31AE7C3A910F}" emma:medium="tactile" emma:mode="ink">
                <msink:context xmlns:msink="http://schemas.microsoft.com/ink/2010/main" type="inkWord" rotatedBoundingBox="1300,14753 3746,14731 3754,15647 1308,15670"/>
              </emma:interpretation>
              <emma:one-of disjunction-type="recognition" id="oneOf0">
                <emma:interpretation id="interp0" emma:lang="en-US" emma:confidence="0">
                  <emma:literal>12-5</emma:literal>
                </emma:interpretation>
                <emma:interpretation id="interp1" emma:lang="en-US" emma:confidence="0">
                  <emma:literal>R-S</emma:literal>
                </emma:interpretation>
                <emma:interpretation id="interp2" emma:lang="en-US" emma:confidence="0">
                  <emma:literal>R-s</emma:literal>
                </emma:interpretation>
                <emma:interpretation id="interp3" emma:lang="en-US" emma:confidence="0">
                  <emma:literal>R.S</emma:literal>
                </emma:interpretation>
                <emma:interpretation id="interp4" emma:lang="en-US" emma:confidence="0">
                  <emma:literal>RVs</emma:literal>
                </emma:interpretation>
              </emma:one-of>
            </emma:emma>
          </inkml:annotationXML>
          <inkml:trace contextRef="#ctx0" brushRef="#br0">-656 14068 5160,'-20'-33'4515,"20"33"129,-12-32-516,12 14-774,0 18-1161,0-25-645,0 25-387,10-21-258,14 13 0,-7-4-258,17 5 0,-4-4-129,17 6-129,-5-2 0,12 5-129,-4 0-129,1 2-129,-5 4 129,-5 8-258,-3 2 258,-12 4-258,-10 5 129,-9 2-129,-7 2 0,-5 3 129,-14 2-258,-12 0 129,-4 2-129,-8-5 129,-1 1-129,-4-7 129,-1 2-129,1-9 129,8 0 129,0-6 0,10-2-129,5-5 129,7 1 129,18-4-129,0 0 129,0 0 129,0 21-129,16-9 129,6-1 0,10 9 0,3-1 129,6 8-129,0 0-129,5 5 129,-3 0-129,2 1 129,-4 3-258,-2-2 129,-6-2-129,-2-7 0,-6 1 129,-2-6-129,-7-4 0,-16-16 0,21 20 0,-21-20-129,0 0 0,0 0-258,0 0-129,0 0-516,0 0-1806,0 0-2322,0 0 258,-14-9-387,14 9-129</inkml:trace>
          <inkml:trace contextRef="#ctx0" brushRef="#br0" timeOffset="-842.4014">-747 14022 12513,'4'-25'5160,"-4"4"-387,0 21 129,0 0-3096,1-16-774,-1 16-258,0 0-258,0 0-129,0 0-129,0 0 0,4 21-258,-2 1 129,-2 8-129,0 5 129,0 10-129,2 7 130,-2 4-130,0 5 0,0 1 0,0 2 0,0 0 0,0-5 0,1 0 0,1-10 0,0-4 0,1-8 0,-1-8 0,0-8 0,0-5 0,-2-16 0,2 18 0,-2-18 0,0 0 0,0 0-130,0 0-128,-11-2-129,11 2 0,-16-19-129,16 19-387,-21-34-645,21 34-1548,0-31-1806,0 8 129,0 0-387,1-2-258</inkml:trace>
          <inkml:trace contextRef="#ctx0" brushRef="#br0" timeOffset="312.0006">93 14403 12255,'23'-14'5160,"-23"14"-387,34-11 258,-15-5-2967,13 16-1161,-3-2-258,12 2-258,1-2-387,3-1-258,6 3-516,-13-4-1290,10 4-2709,-6-1-258,-1 1 0,-7-2-387</inkml:trace>
          <inkml:trace contextRef="#ctx0" brushRef="#br0" timeOffset="842.4015">1400 13992 15609,'11'-32'4773,"-11"32"258,-31-13-903,-6 6-3354,7 7-516,-7 0 0,-1 0-129,-3 4 0,6 5-129,1 0 129,7 1-258,4 1 0,7 2 258,16-13-258,-12 26 258,12-10-129,14 2 0,7 2 129,11 3 0,7 0-129,9 3 258,6 1-129,6 2 0,1 1 0,1 2 0,-2 2-129,-6 1 129,-10-1 0,-6 2 0,-13-3-129,-11-1 129,-12-1 1,-6-5-130,-21-4 0,-9-6 0,-10-4 0,-6-5 0,-5-5 0,-6-2 0,-1 0 0,2-3 0,1-8 0,6-5 0,5 0 0,7-6-259,12 12-386,-1-17-774,23 11-3483,-4-2-258,11 18 0,-2-17-387</inkml:trace>
        </inkml:traceGroup>
        <inkml:traceGroup>
          <inkml:annotationXML>
            <emma:emma xmlns:emma="http://www.w3.org/2003/04/emma" version="1.0">
              <emma:interpretation id="{D544DE25-FBA3-46F0-A570-F5062E344B21}" emma:medium="tactile" emma:mode="ink">
                <msink:context xmlns:msink="http://schemas.microsoft.com/ink/2010/main" type="inkWord" rotatedBoundingBox="4257,14570 8997,14527 9013,16236 4273,16280"/>
              </emma:interpretation>
              <emma:one-of disjunction-type="recognition" id="oneOf1">
                <emma:interpretation id="interp5" emma:lang="en-US" emma:confidence="1">
                  <emma:literal>Flipflop</emma:literal>
                </emma:interpretation>
                <emma:interpretation id="interp6" emma:lang="en-US" emma:confidence="0">
                  <emma:literal>Flip-flop</emma:literal>
                </emma:interpretation>
                <emma:interpretation id="interp7" emma:lang="en-US" emma:confidence="0">
                  <emma:literal>Flip-flops</emma:literal>
                </emma:interpretation>
                <emma:interpretation id="interp8" emma:lang="en-US" emma:confidence="0">
                  <emma:literal>Flipftop</emma:literal>
                </emma:interpretation>
              </emma:one-of>
            </emma:emma>
          </inkml:annotationXML>
          <inkml:trace contextRef="#ctx0" brushRef="#br0" timeOffset="1684.803">2208 14022 7998,'-15'-48'4644,"8"29"0,7 1-645,0 18-645,6-23-1032,24 23-645,-9-15-516,27 14-129,2-12-258,23 10-129,2-8-258,6 6-257,1-4-130,-7 3 0,-6 3 0,-17-2-259,-8 5-515,-44 0-1548,16 0-2451,-16 0-387,-21 8-129,-13 5-129</inkml:trace>
          <inkml:trace contextRef="#ctx0" brushRef="#br0" timeOffset="1419.6025">2204 13944 13029,'7'-16'5031,"-7"16"-387,0 0 129,0 0-3096,0 0-903,0 19-129,9 8-258,-5 5-129,5 11 129,-2 5-258,0 7 0,0 6 0,0 3-129,-2 0 0,1 0 0,-3-4 0,1-8 0,-2-4-129,-2-9-129,1-5 0,-1-13-129,2-1-387,-2-20-258,0 0-1290,0 0-2580,-9 0 129,4-18-258,-2-14-258</inkml:trace>
          <inkml:trace contextRef="#ctx0" brushRef="#br0" timeOffset="1918.8032">2245 14191 12126,'28'25'5160,"-4"-18"-387,0-3 129,0-4-2967,13 7-903,-9-5-387,8 5-387,1 0-258,-1-7-516,14 14-1032,-11-10-3225,4-3 0,3-1-258,-2 0-258</inkml:trace>
          <inkml:trace contextRef="#ctx0" brushRef="#br0" timeOffset="2511.6045">3157 13739 10836,'0'-26'4773,"0"26"-129,0 0 129,0 0-2580,4 26-774,-4-3-516,7 18-258,-7-1 129,9 11-387,-5 1 0,3 6-129,-4-1-129,3 6 0,-3-5-129,1 3 0,1-3-129,-1-2 0,-1-5-129,-1-8-129,5 1-258,-7-17-387,7 12-1161,-7-16-2709,0-7 129,0-16-387,0 0 0</inkml:trace>
          <inkml:trace contextRef="#ctx0" brushRef="#br0" timeOffset="2714.4047">3367 14287 10707,'20'-5'4644,"1"14"129,-21-9-258,9 25-2838,4 3-903,-8 6-1161,-5 5-3612,0-9-258,0 6-387,-7-11-258</inkml:trace>
          <inkml:trace contextRef="#ctx0" brushRef="#br0" timeOffset="2917.2052">3458 14124 10191,'0'-80'4902,"0"48"-258,0 10-129,0 22-2064,-11-23-1935,11 23-774,0 0-1419,8 16-2580,-8-16-258,12 39-258,-7-16-645</inkml:trace>
          <inkml:trace contextRef="#ctx0" brushRef="#br0" timeOffset="3541.2063">3842 14243 15093,'0'-27'5160,"0"27"0,0 0-387,23 32-3612,-23-2-645,6 18 0,-4 8-128,3 13-388,-2 6 0,1 1 0,1 4 0,-1-5 0,3-4 0,-3-9 0,3-8 0,-4-13-388,4-8 130,-5-11-258,3-3 129,-5-19-387,0 0-258,0 0-645,0-12-774,-7-26-516,7 12 129,-3-29 129,3 7 258,-2-29 903,2 8 903,0-8 1032,-4-6 903,4 11 1032,0-6 0,11 23 129,-9-11-129,23 32-516,-11-8-387,25 26-258,-9-7-129,18 19-258,-7-1-258,11 5 0,-8 5-129,4 9-129,-8 2 129,-5 6-258,-10-1 129,-5 2-129,-13 0 0,-7-1 0,-11-1-129,-17-7 0,-10-1-129,-10-8 0,-7 2-129,-11-7-129,6 0-129,-10-9-258,19 9-774,-10-2-3225,15-5 0,12 2-387,9-4 129</inkml:trace>
          <inkml:trace contextRef="#ctx0" brushRef="#br0" timeOffset="4446.0076">4593 14680 12900,'9'-46'4902,"10"27"-387,12 4 129,13 10-3483,1-6-516,13 6-387,8 1-258,3-3-516,10 7-516,-15-3-1677,0-3-1806,0 3-129,-13-11-258,-3-1-387</inkml:trace>
          <inkml:trace contextRef="#ctx0" brushRef="#br0" timeOffset="4227.6075">4822 14221 13674,'59'-21'5031,"-29"7"-387,4-2 129,5 3-3612,-16-13-387,9 4-387,-10-4 0,-4-1-129,-8-5-129,-4 2 0,-6-2-258,-6 0 129,-8 1 0,-6 5-129,1 6 0,-4 2 0,1 8 0,1 6 0,2 4 258,2 16-258,5 9 258,5 12-129,2 8 258,5 14 0,0 5 129,5 16 0,2 5 0,7 13 1,-3 0-388,5 5 0,-4-3 0,4-1 0,-7-3 0,2-9 0,-4-7 0,-2-5 0,-3-11 0,-2-5 0,0-9 0,-5-8 0,-4-6 0,-2-8 0,-1-4 0,-8-12 0,4-5 0,-9-7-517,25 0-902,-49-28-1548,25 5-2322,1-9 387,2-6-516,1-5 0</inkml:trace>
          <inkml:trace contextRef="#ctx0" brushRef="#br0" timeOffset="4758.0084">5523 13722 13803,'-2'-47'5031,"2"47"-387,0 0 129,0 0-3225,-10 13-645,3 15-129,7 20-258,-2 0-129,2 16 1,0 4-388,5 7 0,2 3 0,4 0 0,0 2 0,-2-7-130,5 5-515,-7-17-387,13 14-903,-19-29-2193,12-3-903,3-11-129,2-15 0,3-10-129</inkml:trace>
          <inkml:trace contextRef="#ctx0" brushRef="#br0" timeOffset="5116.809">5847 14394 11352,'0'-69'4773,"-7"44"-387,7 25 129,0 0-2580,-32-2-903,25 14-258,-7 13-258,8 11-258,3 5 129,3 7-129,0 0 0,10 3 0,3-3-129,6-3 129,1-10-129,3-3 129,-2-10 129,6-8 0,-4-14 0,7 0-257,-6-21-130,2-4 0,-4-16 0,-1-5 0,-7-8 0,-5-3 0,-9-3 0,-2 3 0,-12 5 0,-6 6 0,-1 12 0,-11 4 0,9 19 0,-14-6-2065,12 17-2966,2 3-129,7 11-258,5 4 0</inkml:trace>
          <inkml:trace contextRef="#ctx0" brushRef="#br0" timeOffset="5444.4096">6285 14300 12900,'33'-22'5289,"-33"22"-258,24-9-129,-24 9-1806,23 4-2193,-16 14-257,5 21-646,-5 5 0,2 17 0,-2 8 0,0 6 0,-1 7 0,-1 1 0,0-3 0,3-7 0,-3-7 0,2-12 0,0-6 0,0-13 0,0-5 0,-3-10 0,1-4-517,-5-16-386,0 0-903,-3-9-1161,-1-10-1935,-3-10 129,-2-8-258,2-10-129</inkml:trace>
          <inkml:trace contextRef="#ctx0" brushRef="#br0" timeOffset="5709.6101">6416 14492 7353,'9'-151'4386,"2"88"258,12 17-387,2 18-774,0-8-1290,19 27-903,-10-5-129,16 14-129,-11 3-258,9 17-129,-5 0-258,-1 10 129,-4 0-258,-5 4 0,-9-7-128,-5 1-130,-12-7 0,-7-1 0,-12-8 0,-17-3 0,-8-5 0,-15-4 0,-1 3-646,-25-3-4127,8-1-387,-1-3 129,7 4-387</inkml:trace>
        </inkml:traceGroup>
        <inkml:traceGroup>
          <inkml:annotationXML>
            <emma:emma xmlns:emma="http://www.w3.org/2003/04/emma" version="1.0">
              <emma:interpretation id="{AD8B62AD-3D9E-4389-919C-96C3A95B525C}" emma:medium="tactile" emma:mode="ink">
                <msink:context xmlns:msink="http://schemas.microsoft.com/ink/2010/main" type="inkWord" rotatedBoundingBox="9565,14773 10547,14764 10554,15560 9572,15569"/>
              </emma:interpretation>
              <emma:one-of disjunction-type="recognition" id="oneOf2">
                <emma:interpretation id="interp9" emma:lang="en-US" emma:confidence="1">
                  <emma:literal>is</emma:literal>
                </emma:interpretation>
                <emma:interpretation id="interp10" emma:lang="en-US" emma:confidence="0">
                  <emma:literal>ifs</emma:literal>
                </emma:interpretation>
                <emma:interpretation id="interp11" emma:lang="en-US" emma:confidence="0">
                  <emma:literal>its</emma:literal>
                </emma:interpretation>
                <emma:interpretation id="interp12" emma:lang="en-US" emma:confidence="0">
                  <emma:literal>ids</emma:literal>
                </emma:interpretation>
                <emma:interpretation id="interp13" emma:lang="en-US" emma:confidence="0">
                  <emma:literal>ism</emma:literal>
                </emma:interpretation>
              </emma:one-of>
            </emma:emma>
          </inkml:annotationXML>
          <inkml:trace contextRef="#ctx0" brushRef="#br0" timeOffset="6864.0121">7499 14230 12771,'-5'-19'4902,"5"19"-258,0 0 129,4 10-2580,-4-10-1032,9 27-258,-8-9-258,12 14 0,-8 0-515,6 9-130,-4 2 0,-2 1 0,1 0 0,-5-6 0,1 1 0,-2-14-775,0 7-515,0-32-2709,-14 18-903,14-18 129,0 0-387,-4-29-387</inkml:trace>
          <inkml:trace contextRef="#ctx0" brushRef="#br0" timeOffset="7066.8125">7574 14019 13674,'2'-50'5031,"-2"28"-387,0 5 0,0 17-2967,0-20-1032,0 20-387,0 0-645,0 0-1032,18-2-2967,-18 2-258,25 25-258,-4-3-258</inkml:trace>
          <inkml:trace contextRef="#ctx0" brushRef="#br0" timeOffset="7566.0133">8279 14186 12255,'-4'-21'4515,"4"21"-129,-41-6 0,4-1-2838,10 9-645,-12 1-258,9 8-258,-6-2-258,8 3 0,1-1-129,7 2 0,20-13 0,-19 28 0,19-28 0,7 32 129,14-14 0,10 3 129,6 0 0,11 3 0,5 2 0,8 3 129,-4-1 0,0 4-129,-11-3 0,-3 3 0,-15-4 0,-10 4 0,-16-7-128,-10-2-130,-20-3 0,-9-2 0,-10-8 0,-4-3 0,-4-5 0,-4-2 0,2-5 0,4-11 0,6-4 0,7-1 0,4-2 0,6 1 0,8 5 0,5-8-388,17 25-1805,0 0-2451,0 0-258,0 0-387,14-9 129</inkml:trace>
        </inkml:traceGroup>
        <inkml:traceGroup>
          <inkml:annotationXML>
            <emma:emma xmlns:emma="http://www.w3.org/2003/04/emma" version="1.0">
              <emma:interpretation id="{0FF0576A-060A-4767-B523-396C0C32990F}" emma:medium="tactile" emma:mode="ink">
                <msink:context xmlns:msink="http://schemas.microsoft.com/ink/2010/main" type="inkWord" rotatedBoundingBox="11419,15027 12635,15016 12640,15564 11424,15576"/>
              </emma:interpretation>
              <emma:one-of disjunction-type="recognition" id="oneOf3">
                <emma:interpretation id="interp14" emma:lang="en-US" emma:confidence="1">
                  <emma:literal>an</emma:literal>
                </emma:interpretation>
                <emma:interpretation id="interp15" emma:lang="en-US" emma:confidence="0">
                  <emma:literal>awn</emma:literal>
                </emma:interpretation>
                <emma:interpretation id="interp16" emma:lang="en-US" emma:confidence="0">
                  <emma:literal>any</emma:literal>
                </emma:interpretation>
                <emma:interpretation id="interp17" emma:lang="en-US" emma:confidence="0">
                  <emma:literal>and</emma:literal>
                </emma:interpretation>
                <emma:interpretation id="interp18" emma:lang="en-US" emma:confidence="0">
                  <emma:literal>ane</emma:literal>
                </emma:interpretation>
              </emma:one-of>
            </emma:emma>
          </inkml:annotationXML>
          <inkml:trace contextRef="#ctx0" brushRef="#br0" timeOffset="8392.8148">9753 14298 11997,'4'-20'4644,"-4"-15"-387,-13 17 129,-3 9-2580,-17-14-645,4 12-258,-10-3-387,5 11-129,-7-1 0,4 4-258,1 5 0,6 10 0,0 4-129,7 4 0,1 7 0,10 2 0,1 8 0,8-1 129,3 3-129,0-1 0,9 2 0,3-4 129,6-1-129,-2-8 0,2-4 0,-2-6 129,0-8-129,1-6 129,-17-6 0,31-4 0,-19-15 129,4-4 0,-2-9 129,4-2-128,-5-7-259,4 3 0,-2-4 0,2 8 0,-2 2 0,-1 11 0,0-1 0,-14 22 0,27-16 0,-27 16 0,30 0 0,-14 13 0,4 6 0,-1 4 0,2 6 0,1 1 0,-3 4 0,-1 3 0,0-1 0,-6-4 0,4 2 0,-10-15-775,15 15-1805,-21-34-2193,25 27-258,-25-27 0,21 0-129</inkml:trace>
          <inkml:trace contextRef="#ctx0" brushRef="#br0" timeOffset="8814.0155">10047 14316 13545,'0'-20'4773,"0"4"0,0 16 0,14 14-2451,-14-14-1161,20 27-387,-10-9-128,8 7-646,-7 5 0,-1 2 0,1 4 0,-9-6 0,3 7-646,-5-12 1,0 4 0,0-29 0,0 24 129,0-24 258,0-12 129,7-9 387,-1-17 258,8 3 0,-2-15 129,10 7 0,-6-5 0,8 13-386,-4-3-259,5 13 0,0 6 0,2 13 0,-3 6 0,1 8 0,0 11 0,2 8 0,-2 7 0,0 7 0,-2 5 0,-7-2 0,0 11 0,-13-17-1033,8 10-3740,-11-9-387,0-4 258,-5-6-645</inkml:trace>
        </inkml:traceGroup>
        <inkml:traceGroup>
          <inkml:annotationXML>
            <emma:emma xmlns:emma="http://www.w3.org/2003/04/emma" version="1.0">
              <emma:interpretation id="{63A92F61-3441-4AF2-9B96-88E23D5181D2}" emma:medium="tactile" emma:mode="ink">
                <msink:context xmlns:msink="http://schemas.microsoft.com/ink/2010/main" type="inkWord" rotatedBoundingBox="13202,14589 20792,14253 20863,15857 13273,16193"/>
              </emma:interpretation>
              <emma:one-of disjunction-type="recognition" id="oneOf4">
                <emma:interpretation id="interp19" emma:lang="en-US" emma:confidence="1">
                  <emma:literal>asynchronous</emma:literal>
                </emma:interpretation>
                <emma:interpretation id="interp20" emma:lang="en-US" emma:confidence="0">
                  <emma:literal>Asynchronous</emma:literal>
                </emma:interpretation>
                <emma:interpretation id="interp21" emma:lang="en-US" emma:confidence="0">
                  <emma:literal>asynchronism</emma:literal>
                </emma:interpretation>
                <emma:interpretation id="interp22" emma:lang="en-US" emma:confidence="0">
                  <emma:literal>•asynchronous</emma:literal>
                </emma:interpretation>
                <emma:interpretation id="interp23" emma:lang="en-US" emma:confidence="0">
                  <emma:literal>•synchronous</emma:literal>
                </emma:interpretation>
              </emma:one-of>
            </emma:emma>
          </inkml:annotationXML>
          <inkml:trace contextRef="#ctx0" brushRef="#br0" timeOffset="9406.8164">11448 14241 11868,'24'-36'4902,"-19"17"-387,-3 1 129,-2 18-2451,-18-34-1161,18 34-516,-38-28 0,15 21-387,-9 3 129,0 4-129,-1 5-129,-3 11 129,6 4-129,1 7 0,6 3 0,7 4 129,5 0-129,8-1 129,3 3-129,5 1 129,8-1-129,3-2 129,1-6-129,1-7 129,0-8-129,0-4 0,-2-9 129,0-6 129,-2-13-129,2-2 258,-5-10-129,3 1-128,-5 0-130,3 1 0,-3 3 0,2 4 0,1 5 0,4 6 0,2 9 0,4 2 0,1 11 0,0 7 0,3 6 0,-2 1 0,6 13-388,-16-20-1676,23 10-2709,-15-8-258,6-3-129,2-8-258</inkml:trace>
          <inkml:trace contextRef="#ctx0" brushRef="#br0" timeOffset="9843.6173">12042 14230 13029,'-10'-46'4902,"-1"25"-258,0 5 129,-12-7-2709,23 23-1032,-25-15-387,9 15-258,-3 0-258,-1 0 0,1 2-129,1 5 0,2 4-129,16-11 129,-16 27-129,16-11 129,5 1 0,11 3-129,7 1 129,8 2 0,2 1 129,5 0 0,-1 0 0,-1 1 0,-1-2 0,-4 0 129,-8-4 0,-4 3 1,-10-5-259,-7-1 0,-2-16 0,-18 22 0,-7-17 0,-7 0 0,-3-5 0,-8 0 0,-2-3 0,-1-8 0,2 1 0,1-3 0,4 4 0,0-9 0,12 13-1033,-7-16-1805,13 14-1935,21 7-129,-18-13-258,18 13 0</inkml:trace>
          <inkml:trace contextRef="#ctx0" brushRef="#br0" timeOffset="10561.2186">12366 14054 9417,'0'0'4386,"0"0"258,-12-18-387,12 18-1419,0 0-1032,0 0-516,0 0-258,0 0-129,5 24-258,2-8-129,9 10 0,0-1-129,9 11-257,-2-2-130,4 1 0,0-1 0,-2-6 0,1-3 0,-3-7 0,-1-5-130,-3-13 1,1 0-129,-2-15 129,-1-3 0,1-6 0,-4-5 129,-1-1 0,-4 0 258,-2 5-129,-2 0 129,-5 25 1,4-30-259,-4 30 0,0 0 0,0 0 0,0 17 0,0 14 0,0 6 0,-6 16 0,-1 10 0,-3 13 0,-3 8 0,-3 6 0,-3 3 0,-3-1 0,-1 1 0,2-9 0,-4-8 0,2-12 0,1-9 0,3-10 0,3-8 0,2-10 0,1-8 0,-3-8 0,16-11 0,-19 3-388,19-3-1418,-16-16-1161,16-5-2193,0-9 258,3-7-258,10-4 0</inkml:trace>
          <inkml:trace contextRef="#ctx0" brushRef="#br0" timeOffset="11169.6197">13108 14076 4644,'2'17'3870,"-2"-17"-129,0 23 129,0-7-1806,0-16-258,2 31-387,-2-31-129,1 32 0,-1-32-258,6 34-129,-6-34 0,12 35 0,-8-19-258,10 5-129,-7-5 0,4 4-258,-4-4 0,-7-16 0,10 27-129,-10-27-129,4 16 0,-4-16 0,0 0 0,0 0 0,0-16 129,2 0-129,5-7 129,4-2 0,1-6 129,8 3 0,-3-6 0,7 9 0,-3-3 0,4 8 129,-4 2-129,2 10-128,0 2-130,0 6 0,-1 6 0,3 10 0,-2 3 0,-2 6 0,1 5 0,-3 2 0,-3 2 0,-3 0 0,-1 5 0,-8-10-646,8 10-386,-12-39-645,20 49-1032,-20-49-2451,28 22 258,-5-22-387,4-4 0</inkml:trace>
          <inkml:trace contextRef="#ctx0" brushRef="#br0" timeOffset="11434.82">13912 14229 12255,'-4'-48'4773,"-6"32"-258,10 16-258,-41-22-2451,41 22-774,-32 0-516,16 13-129,-2 1-129,4 7-129,1 6 0,10 3 0,3 4-129,2 1 0,15 6-129,5-1-129,8 2 0,4-8-129,8 0 0,1-15 0,7 1-129,-9-20-387,12 0-774,-17-20-2709,1-19 129,0-5-516,-12-18-129</inkml:trace>
          <inkml:trace contextRef="#ctx0" brushRef="#br0" timeOffset="12277.2216">14350 13601 13287,'-15'-18'4902,"15"18"0,-10 16-129,10 19-2838,-4-1-1032,4 18-258,0-2 129,4 12-387,-1 0-128,1 2-259,-1 0 0,-1-2 0,-2 1 0,0-5 0,0-1-130,-7-5-128,3-6 0,-3-12 0,4-4 0,3-30 0,0 20 129,0-20 0,9-16 258,5-9-129,-2-7 258,6-2-129,0-5 129,0 3-129,-2 1 129,2 5-129,-2 3 0,0 9 0,1 6 1,1 8-130,3 4 0,4 12 0,2 10 0,3 8 0,1 0 0,2 6 0,1-4 0,-2 0 0,0-5 0,0-10 0,-3-4 0,-1-11 0,-1-2 0,-1-13 0,-1-5 0,2-8 0,-6-6 0,-3-7 0,-5-2 0,-8-6 0,-5 8 0,0 0 0,-11 4 0,-10 4 0,1 10-259,-5 5 1,6 9-129,-4 2-129,7 5 258,0 0-129,16 0 0,-18 8 129,18-8 0,-2 16 0,2-16 258,0 0 129,9 9 129,-9-9 0,27 2 258,-8-2-129,-1 0 129,7-3-129,2-3 0,5 1 1,2 1-388,3 3 0,2-1 0,0 2 0,0 0 0,0 7 0,-5 5 0,-4 6 0,-3 2 0,-7 5 0,-4 3 0,-6 4 0,-3 4 0,-7-3 0,4 7-646,-4-8-386,0 16-1032,-2-16-2967,2-2 0,0-5-258,0-7-129</inkml:trace>
          <inkml:trace contextRef="#ctx0" brushRef="#br0" timeOffset="12729.6224">15693 14051 10320,'3'-18'5031,"4"-3"-258,-7 21 0,0 0-2451,0 0-1161,-9 1-516,9-1-258,-16 31 0,7-8-387,6 7 129,-2 2 0,5 5-129,1 1 129,12 3 0,3-4 0,5-2 129,2-6-129,4-4 129,-2-9 129,2-5 0,-4-11 0,0-2 0,-5-16-257,1-9-130,-6-8 0,-5-8 0,-6-9 0,-2-1 0,-2-2 0,-12 2 0,-5 3 0,-4 7 0,-2 9 0,-6 6 0,6 21-517,-14-6-2321,13 13-2322,-1 11 0,6 10-258,5 4-129</inkml:trace>
          <inkml:trace contextRef="#ctx0" brushRef="#br0" timeOffset="14118.0248">16116 13980 12255,'19'0'4902,"-19"0"-387,25 23 258,-3 3-3483,-13-4-387,14 10-258,-7-4-129,3 6-129,-4-6 0,1 3-258,-6-3-129,-1-3 0,0-5-129,-4-4 129,-5-16-129,9 16 0,-9-16 0,0 0 0,20-22 0,-10-1 129,1-7 129,5-2-129,0-4 129,4 1 0,-4 1 129,5 5 0,-3 3 129,3 8-258,-3 4 129,2 12-129,-1 2 129,2 5-129,-1 10-129,1 2 129,-1 5-258,-2 1 129,3 5-258,-3-5-258,5 8-129,-9-14-645,18 15-903,-16-16-2193,13-3-516,1-8-258,4-5-129</inkml:trace>
          <inkml:trace contextRef="#ctx0" brushRef="#br0" timeOffset="14492.4255">17116 14047 8127,'-15'-35'4515,"15"35"258,-37-15-387,16 6-1419,21 9-1290,-38 13-516,31 10-516,-9-3 0,13 8-129,-5-1-129,8 5 0,0 0-129,9 2 0,4-2-129,6-2 0,3-4-129,4-1 129,1-7-129,2-5 129,-3-10 0,-1-3 0,-3-11 0,-5-12 0,-4-9 0,-6-5 0,-7-6 0,0-5-129,-9 0 129,-5 2 0,-2 3-129,-4 6 0,2 10-129,-3 4-258,21 23-387,-37-16-645,37 16-3096,-18 13-516,7 3-258,6 5-129</inkml:trace>
          <inkml:trace contextRef="#ctx0" brushRef="#br0" timeOffset="15116.4266">17528 14015 13545,'20'-5'5160,"-20"5"-387,0 0-387,0 0-3096,3 16-645,3 2 0,-6-2-258,3 8 0,-1 1-387,3 2 129,4 3-387,0-3-129,4 0 0,-3-6 0,8-3 0,-2-11 0,4-4 129,-1-4 129,1-17 258,3-5 129,0-9 0,4-4 129,-6-3 129,8 7-129,-6-2 0,3 9-129,1 6 0,0 13-129,-2 6 0,0 9-129,-2 9 0,-4 7 0,1 2-129,-2 3 129,-4-2-258,-5-1 0,1-6-129,-10-21 0,13 27 129,-13-27 0,16 0 129,-16 0 129,30-23 129,-5 0 258,2-7 0,8-2 0,3-2 129,6 5-129,-1 3 0,7 6-129,-4 8-128,4 8-130,-4 4 0,-2 14 0,-5 8 0,-1 8 0,-6 4 0,-7 3 0,-8 0 0,-11-1 0,-6 0 0,-14-8 0,-10 8-775,-31-13-4127,9 2-387,-13-4 129,1 0-516</inkml:trace>
        </inkml:traceGroup>
      </inkml:traceGroup>
      <inkml:traceGroup>
        <inkml:annotationXML>
          <emma:emma xmlns:emma="http://www.w3.org/2003/04/emma" version="1.0">
            <emma:interpretation id="{8787B443-84DF-4D67-901F-A831841C1ABD}" emma:medium="tactile" emma:mode="ink">
              <msink:context xmlns:msink="http://schemas.microsoft.com/ink/2010/main" type="line" rotatedBoundingBox="1503,15807 16029,16107 16004,17336 1477,17036"/>
            </emma:interpretation>
          </emma:emma>
        </inkml:annotationXML>
        <inkml:traceGroup>
          <inkml:annotationXML>
            <emma:emma xmlns:emma="http://www.w3.org/2003/04/emma" version="1.0">
              <emma:interpretation id="{A1C1560E-9814-4D09-A9FC-80137AF2D6E7}" emma:medium="tactile" emma:mode="ink">
                <msink:context xmlns:msink="http://schemas.microsoft.com/ink/2010/main" type="inkWord" rotatedBoundingBox="1501,15822 8236,15945 8214,17163 1479,17040"/>
              </emma:interpretation>
              <emma:one-of disjunction-type="recognition" id="oneOf5">
                <emma:interpretation id="interp24" emma:lang="en-US" emma:confidence="1">
                  <emma:literal>sequential</emma:literal>
                </emma:interpretation>
                <emma:interpretation id="interp25" emma:lang="en-US" emma:confidence="0">
                  <emma:literal>sequen tial</emma:literal>
                </emma:interpretation>
                <emma:interpretation id="interp26" emma:lang="en-US" emma:confidence="0">
                  <emma:literal>segmen tial</emma:literal>
                </emma:interpretation>
                <emma:interpretation id="interp27" emma:lang="en-US" emma:confidence="0">
                  <emma:literal>sequen tia1</emma:literal>
                </emma:interpretation>
                <emma:interpretation id="interp28" emma:lang="en-US" emma:confidence="0">
                  <emma:literal>seamen tial</emma:literal>
                </emma:interpretation>
              </emma:one-of>
            </emma:emma>
          </inkml:annotationXML>
          <inkml:trace contextRef="#ctx0" brushRef="#br0" timeOffset="17300.4304">-258 15411 9030,'22'-5'4515,"-10"-11"-129,-12 16-129,-23-19-2322,7 19-516,-18 0-516,2 7-387,-9 0-129,2 7 0,-4-2-129,4 3 0,4 1-129,8 0 0,7 0 0,11 2-129,9-18 129,9 30 0,13-16 0,17 7 129,5-5 0,13 7 0,2-1 0,5 4 0,-5 1-129,-1 3 129,-10-1-129,-5 1 0,-11-1 0,-12-1 0,-13-5 0,-7 0 0,-13-1 0,-12-6 0,-8-4 0,-6-5 0,-6-1 0,-3-6-129,-2 0 129,4-6-129,0-6 129,5-1-129,3-3 0,8-2 0,4 2-129,4-1-258,22 17-129,-25-32-387,25 32-774,0 0-2838,6-18-258,-6 18-387,37-14-129</inkml:trace>
          <inkml:trace contextRef="#ctx0" brushRef="#br0" timeOffset="18454.8324">190 15591 12255,'29'-14'5160,"-11"9"-516,0-1 258,12 6-3354,-14 0-516,18 0-387,-6 0-129,11 0-129,-3 0-129,5 0 0,-2-2-129,2-3 0,-6-4 0,-4-3 0,-7-2 0,-4-1-129,-20 15 129,14-28-129,-14 28 0,-19-22-129,-8 15 129,-9 0-129,-6 5 0,-10 2 0,-3 2 0,-4 9 0,6 1 0,1 6 0,6 2 0,5 3 129,9 4-129,11-1 129,10 4 0,9 4 0,2-2 129,20 2 0,5 0 0,12 3 0,4-5 129,9 0 0,0-3-129,5-4 0,2-4 129,0-7-128,1-5-130,-1-7 0,2-2 0,-4-5 0,0-11 0,-1-6 0,-5-4 0,-4-7 0,-4-4 0,-9-6 0,-7-1 0,-9 0 0,-9-1 0,-7 4 0,0 6 0,-13 6 0,-4 8 0,-3 12 0,-3 7 0,2 2 0,-3 18 0,3 5 0,2 7 0,3 4 0,5 2 0,2 3 0,4-4-130,5-1 130,0-2 0,9-7-129,3-2 129,2-7-129,-14-16 129,32 20-129,-14-17 129,2-3 0,-3-2 129,1-10 0,-2-8 0,2 1 1,-4-6-130,2 2 0,-2 0 0,-14 23 0,29-27 0,-13 27 0,0 2 0,3 17 0,-1 10 0,2 10 0,1 5 0,-1 5 0,-1 0 0,-1 1 0,0 0 0,-4-7 0,0-6 0,-3-7 0,-2-7 0,0-3 0,-9-20 0,12 16 0,-12-16 0,7-9 0,-3-12 0,3-10 0,0-9 0,0-12 0,2-14 0,0-12 0,0-8 0,2-2 0,-1 0 0,-1 7 0,2 8 0,-8 7 0,13 25-130,-16 2-3095,0 39-2064,11-11 0,-11 11-516,16 30 129</inkml:trace>
          <inkml:trace contextRef="#ctx0" brushRef="#br0" timeOffset="19156.8337">1861 15451 8256,'-20'0'4386,"20"0"129,-18 16-258,8 0-2193,10 16-774,0-4-516,2 15-129,1-6-129,11 8 0,-1-6-129,3 3-129,-2-6 0,4-2 0,-6-13-129,2 0 129,-14-21 0,20 20 0,-20-20 129,18-3-129,-11-15 129,5-2-129,-5-10 129,8 0-129,-5-11 0,3 2-129,-2-2 129,-3 2-129,0 3 129,-1 8-129,-6 4 0,3 8 0,-4 16-129,0 0 0,0 0 0,0 0 0,0 0 0,0 25 130,2 2-260,1 5 260,3 7-130,4 4 0,3-2 0,1 0 0,2 0 0,2-9-130,0 0 1,-1-9-129,3 0-387,-20-23-387,36 30-1548,-20-26-2322,-16-4-258,26-2-258,-26 2-129</inkml:trace>
          <inkml:trace contextRef="#ctx0" brushRef="#br0" timeOffset="19562.4344">2345 15703 8385,'0'0'5160,"17"0"0,3 0-258,5 0-903,16 11-2322,-11-11-516,20 0-387,-8 0-258,7-2-129,-5-10-129,-1-3-129,-8-4 0,-6-4-129,-11 0 0,-11-4-129,-7 4 0,-9 0 0,-13 7 0,-8 1 0,-2 8 0,-3 7 0,1 0 129,0 13-129,4 8 0,3 8 0,9 4 129,8 6-129,4 8 129,6-1 0,14 2 0,11 0 0,7-3 0,4-5-258,8 0-129,-8-16-516,17 8-1806,-13-16-2193,-8-7 129,-6-5-645,-4-4-129</inkml:trace>
          <inkml:trace contextRef="#ctx0" brushRef="#br0" timeOffset="19983.6351">2990 15703 14577,'27'6'5160,"-9"8"-129,0 9-129,-6-7-3999,11 14-258,-7-5-387,-2 3-258,-5 1-387,-9-8-387,6 8-258,-6-29-129,0 34 129,0-34 129,0 0 258,-16 3 516,16-3 258,0-25 516,0-10 387,12 4 129,-8-17 0,13 11-258,-8-11 0,9 12-387,-4 3 0,4 9-258,2 10-128,1 14-130,2 11 0,0 17 0,0 15 0,2 3 0,-2 6 0,1 1 0,-3 4-130,-3-7-257,-2 2-129,-9-17-129,5 4-516,-12-23-903,6 7-2064,-6-23-903,0 0 0,0 0-258</inkml:trace>
          <inkml:trace contextRef="#ctx0" brushRef="#br0" timeOffset="20264.4356">3785 15324 9288,'66'-83'5418,"-43"61"-387,-5 12 129,-2 13-1677,-16-3-1548,21 27-903,-12 1-258,11 17-258,-6 6-386,6 17-130,-6 7 0,4 7 0,-4 1 0,-2 1 0,-1-4 0,-4-9 0,0-5 0,-5-22-517,3-1-386,-5-43-1032,0 28-2322,0-28-903,-24 0 0,8-10-258</inkml:trace>
          <inkml:trace contextRef="#ctx0" brushRef="#br0" timeOffset="20592.0362">3837 15806 8772,'4'-17'4902,"17"13"129,11 2-258,0-10-1935,36 19-903,-19-11-516,26 4-516,-11 0-129,11 0-258,-9-9-258,-1 4 0,-13-2-129,-8 2 0,-12-1 1,-8 6-130,-24 0 0,17 11 0,-17 7 0,0 5 0,-1 4 0,-1 5 0,2 5 0,0-3-130,5 0-128,4-6-258,7 4-129,-7-16-645,18 13-1806,-27-29-1935,23 12 258,-23-12-516,10-12-258</inkml:trace>
          <inkml:trace contextRef="#ctx0" brushRef="#br0" timeOffset="20748.0364">4581 15666 9417,'-18'-150'5031,"16"90"-258,-2 10-258,4 2-1032,4 32-2709,-4 16-516,0 0-774,23 13-1032,-18 13-3096,1 3 129,8 8-387,-5 6-258</inkml:trace>
          <inkml:trace contextRef="#ctx0" brushRef="#br0" timeOffset="21262.8374">5146 15856 11739,'34'-43'4902,"-29"15"-387,-5 0 258,2 6-3225,-18-13-387,-2 12-516,-12-2-129,2 14-129,-6 6-129,2 5-129,-2 17 0,7 7-129,2 6 0,9 4 0,4 5 0,8-2 0,4 0-129,4-5 129,12-1 0,2-5 0,5-3-129,0-5 129,4-4 0,1-6 0,-3-8 129,3 0 129,-1-16 0,2-4 129,-4-12 0,5-2 0,-5-5 0,1 3-257,-1 1-130,2 10 0,-4 11 0,0 12 0,0 6 0,0 20 0,1 12 0,-3 5 0,2 7 0,-3-4-130,3 4-515,-7-14-129,10 4-387,-26-38-774,36 33-1806,-20-31-1032,-16-2-129,30-18-258,-16-12 129</inkml:trace>
          <inkml:trace contextRef="#ctx0" brushRef="#br0" timeOffset="21512.4378">5945 15134 16770,'3'-57'5031,"-3"57"-129,0 0-516,2 14-3354,4 15-386,11 15-646,-1 10 0,7 18 0,-5 12 0,5 12 0,-5 6 0,0 1 0,-6 2 0,-5-7 0,2-2 0,-9-20 0,15 1-2839,-14-28-2192,3-8-129,-4-12-258,4-10-387</inkml:trace>
        </inkml:traceGroup>
        <inkml:traceGroup>
          <inkml:annotationXML>
            <emma:emma xmlns:emma="http://www.w3.org/2003/04/emma" version="1.0">
              <emma:interpretation id="{EC6A792D-2531-4448-8768-3C053F0D7F53}" emma:medium="tactile" emma:mode="ink">
                <msink:context xmlns:msink="http://schemas.microsoft.com/ink/2010/main" type="inkWord" rotatedBoundingBox="9033,16170 12467,16559 12376,17361 8942,16972"/>
              </emma:interpretation>
              <emma:one-of disjunction-type="recognition" id="oneOf6">
                <emma:interpretation id="interp29" emma:lang="en-US" emma:confidence="0">
                  <emma:literal>circuit.</emma:literal>
                </emma:interpretation>
                <emma:interpretation id="interp30" emma:lang="en-US" emma:confidence="0">
                  <emma:literal>circuit</emma:literal>
                </emma:interpretation>
                <emma:interpretation id="interp31" emma:lang="en-US" emma:confidence="0">
                  <emma:literal>Circuit.</emma:literal>
                </emma:interpretation>
                <emma:interpretation id="interp32" emma:lang="en-US" emma:confidence="0">
                  <emma:literal>circuit,</emma:literal>
                </emma:interpretation>
                <emma:interpretation id="interp33" emma:lang="en-US" emma:confidence="0">
                  <emma:literal>Vincent</emma:literal>
                </emma:interpretation>
              </emma:one-of>
            </emma:emma>
          </inkml:annotationXML>
          <inkml:trace contextRef="#ctx0" brushRef="#br0" timeOffset="32058.0563">7302 15572 6192,'66'-24'4644,"-41"3"-516,3 7 258,1 3-1677,-22-17-387,12 15-645,-19-13-258,0 26-387,-7-36-129,7 36-129,-41-30-129,13 21-129,-11 0-129,0 9 0,-9 0 0,1 9-258,-2 10 1,2 10-130,1 8 0,5 8 0,2 6 0,7 8 0,4-2 0,4 3 0,10-3 0,7 0 0,5-3 0,2-6 0,13-4 0,10-5 0,4-5 0,8-5 0,2-5 0,10-6 0,3-4 0,1-6 0,4-3 0,-3-5 0,3 0 0,-5 0-388,3-2-386,-16-12-516,13 14-645,-25-23-1032,16 10-1290,-9-10 0,0 2 0,-7-18 1548,9 14 1290,-9-13 1290,-4 1 1161,4 10 1806,-13-5 1032,-1 11 516,-6-2-516,-5 23-1032,2-16-903,-2 16-645,0 11-387,2 10-258,-2-2-258,4 12 1,-3-1-388,3 4 0,1 5-130,-5-12-773,11 15-1548,-6-15-2193,-3-4-129,-2-23-387,0 25-129</inkml:trace>
          <inkml:trace contextRef="#ctx0" brushRef="#br0" timeOffset="32229.6566">7793 15767 12642,'-5'-130'4773,"5"68"-516,3 16 129,3 12-2322,4 11-2193,1 7-1677,-11 16-2451,35 14-129,-19 9-258,4 18-129</inkml:trace>
          <inkml:trace contextRef="#ctx0" brushRef="#br0" timeOffset="32775.6576">8143 16075 11868,'59'18'5160,"-30"-16"-387,3-2 258,-6-8-1032,10 8-2709,-13-12-644,9 1-646,-7-8 0,2-3 0,-6-4 0,0-6 0,-7-6 0,-6-1 0,-7-2 0,-2 0 0,-14 4 0,-8 1 0,-3 8 0,-6 5 0,1 7 0,-1 7 0,6 9 0,-1 0 0,9 7 0,18-7 0,-19 30 0,15-12-130,4 0 1,5-2 129,-5-16 0,31 23 129,-12-16 1,8-3-130,0-4 0,5 0 0,-4 0 0,8 0 0,-6 0 0,4 0 0,-4 0 0,2 0 0,-2 0 0,0 3 0,-1 3 0,-1 2 0,-1 3 0,0 2 0,-4 1 0,-4 5 0,-1 5 0,-5-3 0,-5 7 0,-4-5 0,3 13 0,-7-18-2323,0 12-2450,4-9-258,5 4 129,1-9-387</inkml:trace>
          <inkml:trace contextRef="#ctx0" brushRef="#br0" timeOffset="33181.2583">9344 15920 15093,'0'-44'4773,"-7"22"-258,-5 6 129,-15-7-3354,27 23-387,-39-21-258,17 17-258,-4 1 0,-1 3-257,-1 7-130,1 9 0,-2 3 0,4 10 0,4 3 0,3 4 0,4 1 0,7 2 0,5 0 0,2 0 0,9-3 0,9-2 0,7-4 0,3-3 0,4-4 0,2-5 0,2-8 0,1-3 0,4-5 0,-5-4-259,12-1-902,-20-22-1677,15 3-1806,1-6-129,2-4-129,-3-5-258</inkml:trace>
          <inkml:trace contextRef="#ctx0" brushRef="#br0" timeOffset="33758.4593">9711 15902 9159,'0'-16'4515,"-20"-1"0,2 17-129,0 0-1032,13 19-1032,-13-6-774,18 19-516,-3-6-258,3 10-129,1-4-258,10 5-257,-2-5-130,3-1 0,1-5 0,-1-4 0,1-3 0,-13-19 0,25 20-130,-25-20 1,30 0 129,-14-9 0,-2-9 129,2-3 1,0-8-130,2-1 0,-2-7 0,2 1 0,-4 2 0,2 8 0,-2 4 0,-14 22 0,29-18 0,-29 18 0,26 15 0,-13 6 0,1 4 0,0 3 0,2 3 0,0-3 0,0-3 0,-1-5 0,-3-4 0,-12-16 0,20 19 0,-20-19 0,16 0 0,-16 0 0,12-25 0,-7 4 0,3-4 0,-1-3 0,2-5 0,1 3 0,-1 0 0,2 5 0,-2 6 0,-9 19 0,21-9 0,-21 9 0,25 26 0,-14 3 0,1 6 0,-1-1 0,5 7-130,-13-18-1418,20 6-2967,-23-29-516,20 17 387,-20-17-645</inkml:trace>
          <inkml:trace contextRef="#ctx0" brushRef="#br0" timeOffset="34273.2599">10943 15246 17931,'13'-28'5160,"6"17"-129,-8 20-386,-2 12-4645,5 22 0,-2 7 0,6 17 0,-5 8 0,-3 9 0,-1 4 0,-2 1 0,-3 2 0,-4-9 0,0-2 0,-2-21 0,2-6 0,-12-23-259,12 1-1160,-18-30-258,18-1 129,-20-9 258,13-7 0,-12-21 0,4 3 645,-8-8 645,0-6 645,11 7 516,-13-9 129,20 18 0,-11-9 129,16 21 129,1-10-258,26 19-515,3-6-775,22 13 0,8-7 0,22 8 0,12-10 0,26 8 0,15-4 0,12 4 0,1-4 0,-4-4 0,-16 8 0,-19-6 0,-22 10 0,-36-10 0,-22 11 0,-38-7-2968,-11 7-1934,-19-2-387,-2 2 0,-5-2-516</inkml:trace>
          <inkml:trace contextRef="#ctx0" brushRef="#br0" timeOffset="42806.4752">12731 15945 8901,'-2'18'4386,"-14"-6"-258,16-12 0,0 0-2064,0 0-516,0 0-387,0 0-258,-14-9-258,14 9-129,0 0 0,0 0-129,0 0 0,0 0-129,12 0 129,6 0-129,0 0 0,14 6 129,7-3-129,14 6 0,10-3 0,13 2-129,8-4 129,10-4-129,4 0 0,1 0-129,-1 0 130,-3 0-130,-8-4 0,-11-1 0,-14 3 0,-10 2 0,-13 0 0,-14 0-259,-4 0-257,-21 0-1935,0 0-2322,0 0-258,-17-10-258,17 10-258</inkml:trace>
        </inkml:traceGroup>
      </inkml:traceGroup>
    </inkml:traceGroup>
    <inkml:traceGroup>
      <inkml:annotationXML>
        <emma:emma xmlns:emma="http://www.w3.org/2003/04/emma" version="1.0">
          <emma:interpretation id="{975DBE78-86E6-4D15-8E30-C559E62D3C02}" emma:medium="tactile" emma:mode="ink">
            <msink:context xmlns:msink="http://schemas.microsoft.com/ink/2010/main" type="paragraph" rotatedBoundingBox="1123,17529 12970,17489 12975,18721 1128,187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B3ED7E-5B1B-48A3-992B-DC5A55C256AD}" emma:medium="tactile" emma:mode="ink">
              <msink:context xmlns:msink="http://schemas.microsoft.com/ink/2010/main" type="line" rotatedBoundingBox="1123,17529 12970,17489 12975,18721 1128,18761"/>
            </emma:interpretation>
          </emma:emma>
        </inkml:annotationXML>
        <inkml:traceGroup>
          <inkml:annotationXML>
            <emma:emma xmlns:emma="http://www.w3.org/2003/04/emma" version="1.0">
              <emma:interpretation id="{5C2FE6B0-65C1-4D53-908E-5586377B71C9}" emma:medium="tactile" emma:mode="ink">
                <msink:context xmlns:msink="http://schemas.microsoft.com/ink/2010/main" type="inkWord" rotatedBoundingBox="1125,18072 1815,18070 1817,18759 1128,18761"/>
              </emma:interpretation>
              <emma:one-of disjunction-type="recognition" id="oneOf7">
                <emma:interpretation id="interp34" emma:lang="en-US" emma:confidence="0">
                  <emma:literal>*</emma:literal>
                </emma:interpretation>
                <emma:interpretation id="interp35" emma:lang="en-US" emma:confidence="0">
                  <emma:literal>V</emma:literal>
                </emma:interpretation>
                <emma:interpretation id="interp36" emma:lang="en-US" emma:confidence="0">
                  <emma:literal>R</emma:literal>
                </emma:interpretation>
                <emma:interpretation id="interp37" emma:lang="en-US" emma:confidence="0">
                  <emma:literal>H</emma:literal>
                </emma:interpretation>
                <emma:interpretation id="interp38" emma:lang="en-US" emma:confidence="0">
                  <emma:literal>K</emma:literal>
                </emma:interpretation>
              </emma:one-of>
            </emma:emma>
          </inkml:annotationXML>
          <inkml:trace contextRef="#ctx0" brushRef="#br1" timeOffset="-86346.1516">-493 17212 14190,'-21'-6'4902,"10"21"0,11-15-387,0 48-3225,0-18-645,2 14 129,-2-3-258,7 9-129,-1-2 0,6 4-387,1-3 129,-1-1-387,6 4 0,-9-16-774,14 21-2064,-13-24-1806,1 3-258,-6-9-258,-1-4-129</inkml:trace>
          <inkml:trace contextRef="#ctx0" brushRef="#br1" timeOffset="-86580.152">-871 17639 9030,'39'-18'4773,"-13"12"258,5 3-645,8-8-1161,14 11-1806,-12-3-387,18 3-387,-6-6-258,2 1-258,-1-2-258,-8-4-258,0 9-903,-21-14-3096,0 0-387,-9-3-129,-11-4-387</inkml:trace>
          <inkml:trace contextRef="#ctx0" brushRef="#br1" timeOffset="-87063.7527">-916 17299 9933,'-11'-16'5031,"11"16"-129,0 0-387,0 0-1935,-21-7-903,21 7-645,0 0-258,18 17-258,-18-17 0,30 31-129,-10-12-129,10 10 0,4-1 130,5 4-388,2 2 0,1 0 0,3 1 0,-2-3 0,-2 0 0,-9-8-388,1 4-257,-17-21-774,15 22-1161,-31-29-2451,21 7 0,-21-7-129,7-9-387</inkml:trace>
          <inkml:trace contextRef="#ctx0" brushRef="#br1" timeOffset="-86829.7524">-429 17354 9030,'6'-39'5160,"-6"39"-387,3-23 0,-3 23-1161,0 0-2064,0 0-516,11 10-258,-11-10-258,-5 38-129,-10-12 0,1 8-258,-5 2-129,-6-2-258,2 5 0,-9-11-645,10 17-516,-22-24-2709,15 4-903,1-7 0,1-4-258</inkml:trace>
        </inkml:traceGroup>
        <inkml:traceGroup>
          <inkml:annotationXML>
            <emma:emma xmlns:emma="http://www.w3.org/2003/04/emma" version="1.0">
              <emma:interpretation id="{77549AEF-4CDE-4754-B530-249BAF2B5CAF}" emma:medium="tactile" emma:mode="ink">
                <msink:context xmlns:msink="http://schemas.microsoft.com/ink/2010/main" type="inkWord" rotatedBoundingBox="2507,17525 6017,17513 6021,18612 2511,18624"/>
              </emma:interpretation>
              <emma:one-of disjunction-type="recognition" id="oneOf8">
                <emma:interpretation id="interp39" emma:lang="en-US" emma:confidence="1">
                  <emma:literal>should</emma:literal>
                </emma:interpretation>
                <emma:interpretation id="interp40" emma:lang="en-US" emma:confidence="0">
                  <emma:literal>Should</emma:literal>
                </emma:interpretation>
                <emma:interpretation id="interp41" emma:lang="en-US" emma:confidence="0">
                  <emma:literal>shored</emma:literal>
                </emma:interpretation>
                <emma:interpretation id="interp42" emma:lang="en-US" emma:confidence="0">
                  <emma:literal>•should</emma:literal>
                </emma:interpretation>
                <emma:interpretation id="interp43" emma:lang="en-US" emma:confidence="0">
                  <emma:literal>Shonda</emma:literal>
                </emma:interpretation>
              </emma:one-of>
            </emma:emma>
          </inkml:annotationXML>
          <inkml:trace contextRef="#ctx0" brushRef="#br1" timeOffset="-85519.3502">806 17203 9804,'0'-20'4773,"0"20"-258,-20-16-129,-10 7-2709,9 9-774,-13 0-387,-2 9-129,-3 2-387,-2 5 129,2 2-129,4-1 0,4 3 0,8 0-129,7-1 129,11-1 0,5-18 0,14 32 129,8-18 0,13 2 0,2-2 258,11 4 0,-1-4 0,4 6-129,-4-4 129,-1 4-129,-5-6 129,-4 7-258,-10-7 0,-1 4 0,-10-4 0,-1 2 0,-15-16 0,9 29 129,-9-29-129,-9 23 129,-11-16-129,-3 0 0,-5-3 129,-4-2-129,-6-2 0,1 0-129,-2-8 0,1-2 0,3-1 129,1-1-129,5-3 0,3 3 0,3-1-129,5 1 0,18 12-129,-20-23-387,20 23-258,-5-23-1548,5 23-2709,14-14 387,4 6-645,2 3 129</inkml:trace>
          <inkml:trace contextRef="#ctx0" brushRef="#br1" timeOffset="-84630.1486">1082 16712 10836,'0'-38'4773,"0"38"-258,-4-16 258,4 16-2967,0 0-645,-3 16-516,4 16-129,1 4-129,9 16 129,-6 3-129,11 11-129,-3 1 0,4 4 0,1 0-129,2 1 0,-2-8 0,-2-4-129,0-3 129,-4-5-258,-3-6 258,-2-11-258,-3-4 129,-1-10 0,-3-21 0,2 21 0,-2-21 0,0 0 0,0-16 129,0-1-129,0-7-129,5-2 258,-1-6-129,1 0 258,2 0-258,4 0 129,1 1 0,1 7 0,1 2 0,2 8-129,2 7 129,1 7-258,3 0 258,3 14-129,-2 6 0,3 5 0,3 3 129,-2 2-129,-3 1 130,-2-1-260,-3-4 130,-4-1-258,-3 2 0,-12-27-129,13 36-387,-13-36-387,8 30-774,-8-30-1806,0 0-1290,0 0 0,16 0-258,0 0-129</inkml:trace>
          <inkml:trace contextRef="#ctx0" brushRef="#br1" timeOffset="-84224.5477">1934 17349 8772,'-6'-29'4902,"6"29"-387,-21-14 0,21 14-1935,-20 0-1290,3 5-774,8 13-129,-4 2-129,4 6-258,4 3 129,3 1-258,2 2 258,0 0-258,13-2 387,1-3-258,4-2 0,1-4 258,1-5 0,3 0 129,-5-12 0,3-1 258,-21-3-129,30-7 129,-21-14-129,4 1-129,-11-10 0,1 0 1,-3-9-388,0 1 0,-11-4 0,-3 1 0,-4 2 0,-1 3 0,3 9-259,-9 1-644,25 26-1677,-27-9-2580,27 9 129,-28 7-516,28-7 0</inkml:trace>
          <inkml:trace contextRef="#ctx0" brushRef="#br1" timeOffset="-83475.7463">2313 17347 6966,'-4'10'4644,"4"-10"-258,0 27 0,2 0-2322,-2-9-516,7 17-387,-7-8-516,7 8-258,-3-4 0,1-1-258,-2-2 129,3-1-129,-3-6-129,3-1 129,-6-20-129,7 21 258,-7-21 0,0 0 129,0 0-129,19-1 129,-13-17 0,6 2 0,-3-9 0,5 2 0,-3-6 0,5 3-129,-5-5-129,1 5 258,-3 1-258,0 5 129,-4 2-129,-5 18 0,7-19-129,-7 19 0,0 0 129,0 0-258,0 0 258,23 11-258,-23-11 258,27 30-258,-7-11 258,5 6-129,0 4 0,-1-1-129,5 2-258,-8-8-129,8 10-258,-29-32-645,39 39-1290,-39-39-2322,23 7 129,-23-7-387,16-12-516</inkml:trace>
          <inkml:trace contextRef="#ctx0" brushRef="#br1" timeOffset="-83163.7459">2891 16939 10836,'0'-99'5031,"0"61"-258,0 10 129,-9-4-2967,9 32-645,0 0-387,19 18-258,-13 10-129,8 19-129,-3 1 0,6 16 0,-2 5-258,2 4 129,-4 2-258,1-2 0,-1-8 0,-5-1-129,5-3-258,-6-10 0,5-1-258,-8-16-387,14 11-903,-18-21-3096,7-2 0,-7-22-258,16 18 0</inkml:trace>
          <inkml:trace contextRef="#ctx0" brushRef="#br1" timeOffset="-82570.9447">3439 17388 10965,'-13'-34'4644,"-14"18"-258,27 16-129,-24 12-2967,0 1-903,8 10-258,-3 4-129,5 5-129,1 5 0,6-1-129,7 4 129,0-2 0,11-3 387,6-1 0,3-11 129,8 2 258,-6-18 129,10 2 129,-13-14 0,13-2 0,-12-20-129,7 0-129,-10-10-129,3-7 1,-4-8-517,0-7 0,-5-10 0,-2-8 0,-6-6 0,-1-6 0,-2-2 0,0 8 0,-9 4 0,-2 14 0,1 11 0,-3 15 0,3 16 0,10 23 0,-22 2 0,13 24 0,4 13-130,5 13 130,0 10 0,5 6 0,6 7 0,9-1 0,3 3 0,2-4-129,7-4 129,-4-5-258,8-2 129,-6-10-387,7 5 0,-8-21-774,13 19-1419,-8-23-2322,-4-6 0,-1-8-129,-8-9-645</inkml:trace>
        </inkml:traceGroup>
        <inkml:traceGroup>
          <inkml:annotationXML>
            <emma:emma xmlns:emma="http://www.w3.org/2003/04/emma" version="1.0">
              <emma:interpretation id="{2D49B060-B739-4426-96F2-D8AD9CADE43D}" emma:medium="tactile" emma:mode="ink">
                <msink:context xmlns:msink="http://schemas.microsoft.com/ink/2010/main" type="inkWord" rotatedBoundingBox="6698,17628 8002,17623 8006,18659 6702,18664"/>
              </emma:interpretation>
              <emma:one-of disjunction-type="recognition" id="oneOf9">
                <emma:interpretation id="interp44" emma:lang="en-US" emma:confidence="1">
                  <emma:literal>be</emma:literal>
                </emma:interpretation>
                <emma:interpretation id="interp45" emma:lang="en-US" emma:confidence="0">
                  <emma:literal>bc</emma:literal>
                </emma:interpretation>
                <emma:interpretation id="interp46" emma:lang="en-US" emma:confidence="0">
                  <emma:literal>bo</emma:literal>
                </emma:interpretation>
                <emma:interpretation id="interp47" emma:lang="en-US" emma:confidence="0">
                  <emma:literal>hoe</emma:literal>
                </emma:interpretation>
                <emma:interpretation id="interp48" emma:lang="en-US" emma:confidence="0">
                  <emma:literal>b.</emma:literal>
                </emma:interpretation>
              </emma:one-of>
            </emma:emma>
          </inkml:annotationXML>
          <inkml:trace contextRef="#ctx0" brushRef="#br1" timeOffset="-81806.5434">4766 16975 3354,'-20'-39'4515,"0"-4"-258,15 24 258,-7 3-1161,-4-16-903,16 32-516,-20-38-129,20 38-516,-16-25-387,16 25 0,0 0-258,-18 2-129,9 16-129,8 19 0,-3 4-129,4 14 129,4 9-258,6 11 129,4 0-129,4 3 0,0-5 0,0-2 1,-2-5-130,-2-7 0,-1-10-130,-6-8 130,-4-9 0,-3-7-129,2-9 129,-2-16-129,0 0 0,0-9 129,-2-10 0,0-6 129,2-5-258,0-8 129,0 3 0,13 1 129,1 4-129,9 3 0,4 7 0,1 6 129,8 9 0,-1 5-129,1 7 0,0 11 0,-4 1 130,-4 6-130,-3 2 0,-5 3 0,-6-1 0,-9-3 0,-5 1 0,-5-6 0,-13 1 0,-12-6 0,-9-4 0,-6-3 0,-3-5 0,-5-4 0,3 0 0,-2-4 0,10-3-259,4-9-128,12 5 0,1-8-387,25 19-258,-29-34-1161,29 34-2838,0-27 258,0 27-516,29-18 129</inkml:trace>
          <inkml:trace contextRef="#ctx0" brushRef="#br1" timeOffset="-81322.9425">5438 17503 10965,'35'-5'4902,"-17"3"-387,5 2 258,8 7-2838,-12-7-645,13 0-516,-9 0-129,6 0-129,-8-3-129,4-1 0,-7-10-129,-18 14 0,25-28-129,-22 10 0,-3 0 0,-5 0-129,-9 2 0,-8 4 0,-1 5 0,-5 5-129,-1 2 0,-1 9 0,3 5 0,1 7 0,6 4 0,2 5 0,8 6 0,6 0 0,4 3 258,11 0-258,8 2 129,12-4 0,6-3 0,4-7-129,12 1-387,-7-23-903,13 3-3225,-4-5 0,-5-3-258,-4-3-258</inkml:trace>
        </inkml:traceGroup>
        <inkml:traceGroup>
          <inkml:annotationXML>
            <emma:emma xmlns:emma="http://www.w3.org/2003/04/emma" version="1.0">
              <emma:interpretation id="{FB00AAFE-B019-4014-8628-C9DF460B1C62}" emma:medium="tactile" emma:mode="ink">
                <msink:context xmlns:msink="http://schemas.microsoft.com/ink/2010/main" type="inkWord" rotatedBoundingBox="8640,17523 12970,17508 12975,18707 8644,18722"/>
              </emma:interpretation>
              <emma:one-of disjunction-type="recognition" id="oneOf10">
                <emma:interpretation id="interp49" emma:lang="en-US" emma:confidence="1">
                  <emma:literal>avoided</emma:literal>
                </emma:interpretation>
                <emma:interpretation id="interp50" emma:lang="en-US" emma:confidence="1">
                  <emma:literal>a voided</emma:literal>
                </emma:interpretation>
                <emma:interpretation id="interp51" emma:lang="en-US" emma:confidence="0">
                  <emma:literal>avoid of</emma:literal>
                </emma:interpretation>
                <emma:interpretation id="interp52" emma:lang="en-US" emma:confidence="0">
                  <emma:literal>avoid ed</emma:literal>
                </emma:interpretation>
                <emma:interpretation id="interp53" emma:lang="en-US" emma:confidence="0">
                  <emma:literal>avoid cd</emma:literal>
                </emma:interpretation>
              </emma:one-of>
            </emma:emma>
          </inkml:annotationXML>
          <inkml:trace contextRef="#ctx0" brushRef="#br1" timeOffset="-80324.541">6811 17414 3354,'36'-5'4128,"-10"2"-258,-26 3 387,0 0-1419,25-8-129,-25 8-258,0 0-387,0-30-387,0 30-387,-3-27-258,3 27-258,-25-35 0,11 19-258,-11-4-129,3 6 0,-6 0-128,3 5-259,-3 5 0,3 4 0,0 0 0,0 9 0,3 6 0,3 2 0,3 3 0,2 3 0,5 4 0,5-1 0,4 1 0,0 0 0,7 1 0,6-3 0,3 2 0,0-2 0,2-6 0,-1-1 0,-1-2 0,-16-16 0,25 21 0,-25-21 0,18 6 0,-18-6 0,0 0 0,23-14 0,-16-2 0,4-1 0,-2-4 0,3 0 0,-3-4 0,4 2 0,-4 1 0,1 5 0,-1 1 0,-9 16 0,16-20 0,-16 20 0,21 0 0,-21 0 0,27 25 0,-9-7 0,2 3 0,3 6 0,0-1 0,2 1 0,-2-4 0,0-1 0,-4-3 0,-1-5 0,-18-14 0,23 18 0,-23-18 0,0 0 0,16 9 0,-16-9-4129,-1-11-1031,1 11 129,0-19-516</inkml:trace>
          <inkml:trace contextRef="#ctx0" brushRef="#br1" timeOffset="-79638.1398">7323 17274 10191,'0'0'4515,"-17"0"-129,17 0 0,0 0-1935,0 28-1032,-2-12-387,9 16-129,-2-7-258,15 11-129,-6-6 0,11 7-129,-5-5 0,6 6-129,-4-8-129,1 2 0,-6-3 0,1-5 0,-3-6 0,-15-18 1,24 14-130,-24-14 0,20-14 0,-11-9 0,-4-12 0,2-3 0,-3-8 0,-2-2 0,-2 0 0,0 5 0,0 4 0,0 5 0,0 13 0,-7-2 0,7 23-1033,0 0-3482,0 0-516,1 9 0,8 8-129</inkml:trace>
          <inkml:trace contextRef="#ctx0" brushRef="#br1" timeOffset="-79154.539">7976 17349 12513,'16'-36'4773,"-16"18"-258,0 18-129,-12-14-1806,-8 7-1548,20 7-516,-30 9-258,14 7-129,0 3-129,2 8 0,3 3 129,4 2-129,3 4 129,4 1-129,2-1 129,11-1-129,3 1 129,3-4-129,3-4 129,1-1 0,-2-9 129,2-2 129,-5-11 0,1-1-128,-19-4-259,31-16 0,-24-9 0,2-2 0,-6-8 0,1-4 0,-4-4 0,-4-3 0,-8 3 0,-2 0 0,-4 6 0,-4 5 0,1 7 0,-6 4 0,4 10 0,-7 2 0,7 9-130,-9 0-1031,14 18-774,-14-6-2709,13 4-258,4 2 0,5-2 0</inkml:trace>
          <inkml:trace contextRef="#ctx0" brushRef="#br1" timeOffset="-78686.5382">8542 17208 15222,'-20'-98'4644,"17"63"-387,-4 1-129,-2 13-3225,9 21-1677,0 0-2709,14 8-903,-7 14 0,7 8-387,1 0-258</inkml:trace>
          <inkml:trace contextRef="#ctx0" brushRef="#br1" timeOffset="-78858.1385">8599 17331 14706,'50'-6'5031,"-34"6"-387,-16 0 258,21 15-2451,-10 10-1677,-8-2-515,4 9-259,-1 0 0,-5 2 0,3 3 0,-4-12-775,5 14-2063,-5-21-1677,0 0-258,0-18-129,-17 3-387</inkml:trace>
          <inkml:trace contextRef="#ctx0" brushRef="#br1" timeOffset="-78124.9371">9072 17372 13803,'0'-20'4257,"-7"-10"0,7 30-258,-36-5-2580,10 5-1032,6 1-258,2 17-516,-1 3-129,6 10-129,-1-1 129,12 6 129,-1-4 0,3 1 258,9-1 258,3-8 387,9 0 258,-5-15 387,16 7 0,-12-16 0,14 0 0,-15-21 0,10 0-902,-13-19-259,3 0 0,-12-14 0,-1-8 0,-6-9 0,-4-13 0,-10-5 0,-2-1 0,-4-1 0,-1 9 0,0 7 0,-2 15 0,3 10 0,2 18 0,2 20 0,16 12 0,-25 24 0,18 16 0,7 13 0,0 13 0,11 12 0,5 7 0,7 6 0,4-2 0,3-2 0,4-7 0,0-3 0,-8-13 0,3-4 0,-8-15 0,6 6-259,-17-26-3482,12 2-903,-5-15-258,3-5-258,3-7 0</inkml:trace>
          <inkml:trace contextRef="#ctx0" brushRef="#br1" timeOffset="-77251.3356">9773 17452 14448,'19'-9'4902,"-3"9"-516,6 0 258,-22 0-2709,41-4-774,-22-1-387,4 5-257,-23 0-517,29-14 0,-29 14 0,2-23 0,-2 23 0,-20-29 0,-5 15 0,-9 0 0,-3 5 0,-6 2 0,2 7 0,-3 0 0,5 5 0,3 7-130,8 6 130,8 4-129,8 3 129,8 1-129,4 3 258,13 1-129,8-2 259,13 3-259,5-1 0,9-2 0,3-3 0,10-2 0,-2-8 0,6-1 0,-2-9 0,-1-3 0,-3-2 0,-6-11 0,-9-8 0,-3-6 0,-9-5 0,-8-2 0,-10-8 0,-12-1 0,-2 1 0,-16 0 0,-6 5 0,-6 5 0,-1 12 0,-3 4 0,2 12 0,2 4 0,6 17 0,4 4 0,10 9 0,0 2 0,8 3 0,0 1 0,13-3 0,6-4 0,5-6 0,2-6 0,1-8 0,5-4 0,-2-7 0,2-13 0,-3-11 0,-3-10 0,-6-9 0,-2-10 0,-6-11 0,-5-11 0,-3-10 0,-4-10 0,0 5 0,0 6 0,0 7 0,0 17 0,0 12 0,0 25 0,0 23 0,5 26 0,9 23 0,9 15 0,6 14 0,8 9 0,8 9 0,5 4 0,3-8 0,-3-3 0,-6-9 0,-6-9 0,-6-5 0,-13-18 0,8 7-1033,-22-23-3869,1-3-387,-6-29 258,-2 21-645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7:03.8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FE27083-10F6-4AA3-9897-D0CF9A776886}" emma:medium="tactile" emma:mode="ink">
          <msink:context xmlns:msink="http://schemas.microsoft.com/ink/2010/main" type="inkDrawing" rotatedBoundingBox="3594,11079 3647,3394 9988,3438 9935,11123" semanticType="enclosure" shapeName="Other">
            <msink:sourceLink direction="with" ref="{26C56D9C-C6DB-4907-9AFA-136B9BFC0914}"/>
            <msink:sourceLink direction="with" ref="{220993A0-DB9C-4019-BA7E-70A99B6F3C2B}"/>
            <msink:destinationLink direction="to" ref="{DC185223-1DDC-4668-A63D-0B32D752AD6A}"/>
            <msink:destinationLink direction="to" ref="{F01F4597-4372-4195-87AA-CD22030ADE28}"/>
            <msink:destinationLink direction="to" ref="{95919F74-0D6D-48DB-9EE7-8322E5DA1AB3}"/>
            <msink:destinationLink direction="to" ref="{D525C3E6-CC30-43D4-A2BE-DF8CDD81A5F3}"/>
            <msink:destinationLink direction="from" ref="{4B9D1079-7912-4A85-AC9F-5B43B89BDE0F}"/>
          </msink:context>
        </emma:interpretation>
      </emma:emma>
    </inkml:annotationXML>
    <inkml:trace contextRef="#ctx0" brushRef="#br0">57 157 3612,'-20'-11'4644,"2"4"-516,18 7 387,0 0-1677,-21-12-645,21 12-387,0 0-258,0 0-516,2-27-387,-2 27-258,18-14 129,-18 14-258,25-11 0,-8 8-129,3 3-129,5 0 0,3 0 129,8 0 0,5 0-129,7 3 0,7 1 129,7 1 0,8-3-129,4 1 0,8-3 0,5 0 0,9 0 0,6 0 129,3-1-129,1-5 0,1 1 0,-2-2 129,-2 0-129,-1 1 0,-8 3 0,0-1 0,-1 3-129,3-1 258,3 2-129,1 0 0,3 0-129,0 0 258,0-2-258,2 0 129,-1 0 0,-1 1 0,-4-3 0,3 1 0,1 1 0,0 0 0,-2 0 0,-1 0 0,-4 2 129,-3 0-129,-6 0 0,-5 0 0,-4 0 129,-3-1-129,-3-1 0,1 2 0,2-2-129,0 0 129,5 2 0,0-1-129,0 1 129,0 0 0,-2-2-129,-3 2 258,-6 0-258,-6-2 129,-10 0 129,-7 2-129,-7-2 129,-5 1-129,-4-1 0,-5 0-129,-2 0 0,1 0 0,0 2-129,-4-1-258,8 1-516,-28 0-1290,32 0-2064,-15 3-387,-17-3 258,0 0-774</inkml:trace>
    <inkml:trace contextRef="#ctx0" brushRef="#br0" timeOffset="1575.6027">18 169 3612,'-13'-23'4644,"-1"2"-387,14 21 387,0 0-1806,-18-30-516,18 30-387,0 0-387,0 0-516,-3-18-516,3 18-129,0 0-129,0 0-129,8 12 129,0 4-129,-3 2 129,4 7-129,-4 2 0,4 7 129,-5-1-129,3 7 0,-4 0-129,3 7 129,-3 1 0,4 2 0,-1 3-129,1 0 129,2 2-129,0 1 0,3-3 129,-1-1-129,-2-1 0,1 1 129,-1-4-129,0 2 129,-2-1 0,-2 1 0,-3 0 129,4 2-129,-3 1 129,1 2 0,-1 2-129,4 9 129,-1 1-129,4 8 0,-1 0 0,2 7 0,1-2 0,1 1 1,-1 3-130,3-4 0,1 0 0,-2-2 0,0 1 0,2-1 0,-4 2 0,1 5 0,-2 3 0,1 1 0,-5-1 0,2 1 0,-2-1 0,0-1 0,2-2 0,-2-5 0,-1-2 0,-1-1 0,2 1 0,-2 4 0,-1 2 0,0 8 0,-1 1 0,1 3 0,-1 3 0,-1-1 0,2 2 0,-1-2 0,-1-4 0,0-2 0,-1 1 0,3 3 0,-2 2 0,-2 7 0,0 0 0,0 1 0,0 1 0,0 0 0,0 0 0,0-6 0,0-5 0,0-5 0,0-4 0,0-2 0,0-3 0,0-5 0,0-3 0,0-3 0,0-1 0,0-10 0,0 4 0,-4-23 0,4 11-4645,-9-13-644,0-5 258,-3-11-645</inkml:trace>
    <inkml:trace contextRef="#ctx0" brushRef="#br0" timeOffset="3182.4056">4817 31 1290,'12'9'3225,"11"-8"-387,-23-1-387,34 0-387,-11 2-645,0-2 0,8 2-129,-3-2-129,8 2-258,-3-2 258,10 2-387,-2-2 0,12 0-258,1 0 0,8-2 0,4-4-129,7 1 129,0-4-387,5 2 258,-5-2-129,2 4 0,-10-4-129,-1 4 258,-14-1-258,-2 4 129,-14 1-129,-5-1 0,-10 2 129,-19 0-129,23 0 129,-23 0-129,0 0 129,0 0 0,0 0-129,20 14 129,-20-14 129,11 18-129,-11-18 129,14 28-129,-7-12 129,2 8-129,0 0 129,-2 7-258,2 4 129,-2 8-129,-2 7 0,4 10 129,-4 8-129,4 7 129,-3 6 0,1 8 0,-2 6 0,4 4 129,-6 1 0,3 10-129,-3 2 1,3 14-259,-3 4 0,1 9 0,-2 2 0,-2 3 0,1 2 0,-1 1 0,0 3 0,0-3 0,-1 1 0,-3 0 0,0-4 0,-1 1 0,2-2 0,1 1 0,0-2 0,0-1 0,2-1 0,0-1 0,0 0 0,0-2 0,0-2 0,2-2 0,0-1 0,0 0 0,-1-3 0,1 3 0,0 0 0,0 1 0,1 1 0,-1-1 0,2 0 0,-1-1 0,-1 1 0,0 3 0,-1-1 0,-1 2 0,0-2 0,0-2 0,-5-3 0,-4-5 0,-1-10 0,1-1 0,0-4 0,0-8 0,9 6 0,-13-12-3226,13-7-1676,-3-12-387,-2-8-258</inkml:trace>
    <inkml:trace contextRef="#ctx0" brushRef="#br0" timeOffset="4648.8082">466 6338 6192,'-14'-23'4257,"-2"4"0,16 19-645,0 0-903,-29-29-516,29 29-258,-19-12-516,19 12-387,0 0-129,0 0-129,0 0-258,-4 23 0,4-2-129,11 11-129,-1 6 0,5 10 0,-5 3-129,3 8 129,-4 1 0,1 5-129,-4-1 0,-3 3-129,-1 1 129,0 1-129,-2-1 0,0-1 0,0-1-129,-4 0 129,1-4 0,-3-5 0,3-7 0,-1-6 0,2-8 129,1-8-129,1-6 0,0-22 0,0 21 0,0-21 0,0 0 129,0 0-129,12 4 0,-12-4 0,27 0 130,-6 0-130,4 0 0,7-2 0,4 0 0,5 0 0,5 1 0,9 1 0,7-2 0,9 2 0,11 0 0,7 0 0,7 5 0,11 0 0,7 3 0,8-3 0,12-2 0,8 5 0,8-7 0,4 5 0,5-5 0,1 3 0,3-2 0,6 3 0,4-1 0,-2 1 0,-2 0 0,-2 1 0,-2 1 0,1-2 0,-1 2 0,-7-1 0,-8-1 0,-8 0 0,-5 1 0,-7-3 0,-2 1 0,-7-2 0,-7-2 0,-11 3 0,-3-3 0,-8 0 0,-5 0 0,-5 0 0,-9 0 0,-9 0 0,-7 0 0,-4 0 0,-5 0 0,-3-2 0,-1-1 0,-1 1 0,0 0 0,3-1 0,-2 1 0,-3 2 0,-5 0 0,-6 0 0,-5 0 0,-5 0 0,-20 0 0,23 0 0,-23 0 0,0 0 0,0 0-130,0 0-644,3 12-1032,-12-12-1935,9 0-1161,0 0 258,-19 9-387,19-9-645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4:51.785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72890933-1E1F-4643-B63A-D11514324814}" emma:medium="tactile" emma:mode="ink">
          <msink:context xmlns:msink="http://schemas.microsoft.com/ink/2010/main" type="writingRegion" rotatedBoundingBox="14775,8000 16504,8000 16504,8814 14775,8814"/>
        </emma:interpretation>
      </emma:emma>
    </inkml:annotationXML>
    <inkml:traceGroup>
      <inkml:annotationXML>
        <emma:emma xmlns:emma="http://www.w3.org/2003/04/emma" version="1.0">
          <emma:interpretation id="{76B48023-0443-46F3-9E61-4BD06D5D540D}" emma:medium="tactile" emma:mode="ink">
            <msink:context xmlns:msink="http://schemas.microsoft.com/ink/2010/main" type="paragraph" rotatedBoundingBox="14775,8000 16504,8000 16504,8814 14775,88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8EAA7A-7EC7-422B-BB82-C396C89B0ED8}" emma:medium="tactile" emma:mode="ink">
              <msink:context xmlns:msink="http://schemas.microsoft.com/ink/2010/main" type="line" rotatedBoundingBox="14775,8000 16504,8000 16504,8814 14775,8814"/>
            </emma:interpretation>
          </emma:emma>
        </inkml:annotationXML>
        <inkml:traceGroup>
          <inkml:annotationXML>
            <emma:emma xmlns:emma="http://www.w3.org/2003/04/emma" version="1.0">
              <emma:interpretation id="{342BED16-BF1E-4749-99D4-AD506D961120}" emma:medium="tactile" emma:mode="ink">
                <msink:context xmlns:msink="http://schemas.microsoft.com/ink/2010/main" type="inkWord" rotatedBoundingBox="15142,7965 15264,8745 14830,8813 14707,8034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14382 7209 7353,'0'-17'4773,"0"17"-129,0 0-258,0 0-774,-4-22-1677,4 22-774,0 0-258,0 0-258,0 0-129,4 20-129,-4-20 129,0 39-258,0-12 0,0 12 129,0 5-129,0 10 0,0 4-129,0 10 0,0 1-129,3-1 129,1-2-129,1-8 0,0-8 0,2-7 130,-1-13-130,1-7 0,-7-23 0,9 23 0,-9-23 0,0 0 0,0 0-259,0 0-128,0 0-387,0 0-1032,2-21-2838,-2 21-387,0-25 0,0 25-258</inkml:trace>
        </inkml:traceGroup>
        <inkml:traceGroup>
          <inkml:annotationXML>
            <emma:emma xmlns:emma="http://www.w3.org/2003/04/emma" version="1.0">
              <emma:interpretation id="{110ADADD-9598-4E04-BB27-A56D0D3756FD}" emma:medium="tactile" emma:mode="ink">
                <msink:context xmlns:msink="http://schemas.microsoft.com/ink/2010/main" type="inkWord" rotatedBoundingBox="16452,8035 16504,8035 16504,8814 16452,8814"/>
              </emma:interpretation>
              <emma:one-of disjunction-type="recognition" id="oneOf1">
                <emma:interpretation id="interp5" emma:lang="en-US" emma:confidence="0">
                  <emma:literal>|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1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-546.0009">12847 7234 8772,'3'-18'4515,"-3"18"-129,0-17-387,0 17-1419,-16-13-774,16 13-645,-18-5-129,18 5-387,-23 0-258,23 0 0,-28 23-258,17-2 129,-1 6-129,1 7 0,-2 5-129,5 7 0,0 6 0,7 3 129,1 5-129,0-1 0,10 2 0,3-6 0,6-4 0,3-4 0,6-10 129,2-9 0,2-6 0,4-8 129,-4-10 0,4-4 129,-6-4 0,5-12 0,-8-11-128,0-7-259,-9-8 0,-1-8 0,-6-9 0,-6-3 0,-5-6 0,0 1 0,-14-1 0,-4 6 0,-3 5 0,-6 7 0,-1 9 0,-4 8 0,0 11 0,-6 8 0,8 10-259,-7 3-515,14 11-1032,-9 6-2967,9 4-129,3 3-258,8 2 0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8:26.44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7C0C02-2634-45B9-BD99-DC07B2029D3A}" emma:medium="tactile" emma:mode="ink">
          <msink:context xmlns:msink="http://schemas.microsoft.com/ink/2010/main" type="writingRegion" rotatedBoundingBox="946,781 24026,105 24401,12892 1320,13568"/>
        </emma:interpretation>
      </emma:emma>
    </inkml:annotationXML>
    <inkml:traceGroup>
      <inkml:annotationXML>
        <emma:emma xmlns:emma="http://www.w3.org/2003/04/emma" version="1.0">
          <emma:interpretation id="{F76D72F9-3CB6-4A21-94F0-F4E89BEE0F87}" emma:medium="tactile" emma:mode="ink">
            <msink:context xmlns:msink="http://schemas.microsoft.com/ink/2010/main" type="paragraph" rotatedBoundingBox="1733,411 17862,376 17866,2355 1738,23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4651DE-BC05-4234-BA9E-C8844C87C62C}" emma:medium="tactile" emma:mode="ink">
              <msink:context xmlns:msink="http://schemas.microsoft.com/ink/2010/main" type="line" rotatedBoundingBox="1733,411 17862,376 17866,2355 1738,2389"/>
            </emma:interpretation>
          </emma:emma>
        </inkml:annotationXML>
        <inkml:traceGroup>
          <inkml:annotationXML>
            <emma:emma xmlns:emma="http://www.w3.org/2003/04/emma" version="1.0">
              <emma:interpretation id="{E29C2316-198A-4EEE-A883-EAF2D3724589}" emma:medium="tactile" emma:mode="ink">
                <msink:context xmlns:msink="http://schemas.microsoft.com/ink/2010/main" type="inkWord" rotatedBoundingBox="1734,703 6904,692 6906,1912 1737,1922"/>
              </emma:interpretation>
              <emma:one-of disjunction-type="recognition" id="oneOf0">
                <emma:interpretation id="interp0" emma:lang="en-US" emma:confidence="0.5">
                  <emma:literal>Clocked</emma:literal>
                </emma:interpretation>
                <emma:interpretation id="interp1" emma:lang="en-US" emma:confidence="0">
                  <emma:literal>clocked</emma:literal>
                </emma:interpretation>
                <emma:interpretation id="interp2" emma:lang="en-US" emma:confidence="0">
                  <emma:literal>Cocked</emma:literal>
                </emma:interpretation>
                <emma:interpretation id="interp3" emma:lang="en-US" emma:confidence="0">
                  <emma:literal>Chocked</emma:literal>
                </emma:interpretation>
                <emma:interpretation id="interp4" emma:lang="en-US" emma:confidence="0">
                  <emma:literal>chocked</emma:literal>
                </emma:interpretation>
              </emma:one-of>
            </emma:emma>
          </inkml:annotationXML>
          <inkml:trace contextRef="#ctx0" brushRef="#br0">337 145 6063,'28'-29'4902,"-21"8"-258,4 3-774,-11 18-1677,0-34-258,0 34-516,-18-24-516,18 24-387,-37-16 0,14 14-129,-2 0-129,0 2-129,-4 9 129,6 10-129,-2 6 0,0 7 0,2 6 0,-2 6 0,2 6 0,0 5-129,4 0 258,1 4-258,5-4 129,6-3 0,7-2 0,0-4 0,13-5 0,8-4 0,7-3 0,6-7 0,4-6 0,4 0 0,1-7 0,3-3 0,-1-4-129,1-7-129,-2 0-258,-3-7-129,9 4-645,-23-17-3096,14-1-645,-6-2-258,-1-4-129</inkml:trace>
          <inkml:trace contextRef="#ctx0" brushRef="#br0" timeOffset="1216.802">900-15 6966,'-16'-45'5031,"16"45"-258,-16-28-387,16 28-774,0 0-2064,0 0-903,0 28-258,0-1 0,2 12-129,2 4 0,6 10 129,-4 4 0,1 5-129,0 2 0,0 0-129,2 0 0,0 0 0,0-5 0,0-2-258,1-5 258,1-6-129,0-7 0,-1-3-129,1-6 0,-2-9 0,0 2-258,-9-23-387,16 31-903,-16-31-2451,0 0-645,0 0-387,16-6 129</inkml:trace>
          <inkml:trace contextRef="#ctx0" brushRef="#br0" timeOffset="1669.2029">1395 444 9417,'-11'-11'4773,"-5"11"-516,16 0-387,-21 21-2451,3-5-387,7 11-645,-1 1-129,7 6-258,1 4 0,4-1 0,0 2 0,13-2 129,1-1-129,5-4 258,3-5 0,4-4 129,-1-12 0,6-3 129,-8-8 129,7-1 0,-11-21 0,8 5-129,-11-15 129,4-2-129,-11-11 0,0 3-129,-9-10 0,0 6-258,-8-2 129,-8 7-128,-5 3-130,-2 10-130,-2 8-128,-5 6-129,7 14-387,-11 0-903,34 0-3225,-36 20-387,22 3 0,2 2-387</inkml:trace>
          <inkml:trace contextRef="#ctx0" brushRef="#br0" timeOffset="2043.6035">2090 476 11352,'9'-27'5031,"-10"9"-516,1 18 258,0 0-3354,-27 0-774,27 0-258,-29 22-129,15-3-129,-2 2 0,2 10-129,5 3 0,4 1 0,5 6-129,2 0 129,14 2 0,5-2 0,7-4-129,6-5 129,3-5 0,4-6 0,4-9 0,-4-6-129,3-3-258,-6-8-516,6 5-1935,-7-13-1677,-6-10-387,1 0-129,-9-12-129</inkml:trace>
          <inkml:trace contextRef="#ctx0" brushRef="#br0" timeOffset="2542.8044">2551-88 12255,'9'-45'5031,"-9"45"-516,4-17 258,-4 17-3612,7 10-387,-4 13-258,10 18-129,-4 6 0,5 13-129,-2 4 0,3 11-129,-3 1 129,0 4-258,-3-3 129,-2-3-129,1-4 0,-1-10 0,-4-8 129,3-9-129,-5-13 0,1-7 0,-2-23 129,0 0 0,18-4 129,-7-20-129,3-12 129,7-7 0,4-12-129,11-4 129,1-3-258,7 2 0,3 3-258,-3 5 0,2 13-516,-12 2-129,9 28-903,-43 9-3096,23-6 0,-23 6-516,-2 24 129</inkml:trace>
          <inkml:trace contextRef="#ctx0" brushRef="#br0" timeOffset="2730.0047">2983 458 10191,'-5'51'5160,"12"-26"-387,11 4 0,18 10-2838,-17-16-774,22 11-516,-4-9-129,8 3-387,-1-3-258,1-7-258,3 7-903,-14-14-3483,1-8 129,-3-3-516,-5 0 0</inkml:trace>
          <inkml:trace contextRef="#ctx0" brushRef="#br0" timeOffset="3697.2063">3608 467 12255,'42'-4'5160,"-17"4"-387,0 0 129,6 7-3483,-5-7-645,13 6-258,-5-6 0,5 0-258,-3 0 0,1-4-129,-3-5 129,-2 0 0,-7-5-129,-7 0 129,-8-2-258,-8 0 129,-2 16-258,-25-27 129,-1 18-258,-12 0 129,-1 9 0,-9 0-129,4 6 129,-1 8-129,6 7 129,3 2 0,8 8 0,7 2 0,8 5 0,10 5 0,3-1 129,16 3 0,7-3 129,11 5 0,5-10 0,9 0 0,7-8 0,7-8 0,4-5 0,7-9 0,2-7 0,1-3 0,1-13-129,-3-7 129,-4-6-129,-8-3 129,-7-3-129,-9-5 0,-8 3 129,-12 0-258,-10 3 129,-9 2-129,-7 7 0,-9 5 0,-7 8-129,-8 5 129,0 7-129,-4 5 129,3 11 0,0 4 0,6 6 0,4 5 0,7 4 0,4 3 0,4-1 0,5 2 129,10-2 0,2-1 0,6-6 0,2-3 129,0-13 0,2-5 129,-4-9 0,4-14-129,-4-15 129,4-6 0,-6-15 0,2-11-129,-5-4 0,-2-12 0,-6-6-129,-6-6 0,-4-6 0,0 5 0,-9 4-129,-3 10 258,-3 12-258,3 12 129,0 15 0,3 21-129,9 16 258,-13 9-129,11 23-129,2 12 258,2 10-129,9 8 0,3 11 129,7 5-129,3 6 0,0-1-258,7 6 0,-5-7-258,10 9-258,-13-17-645,23 19-1548,-10-20-2064,5-7-129,3-11-129,6-13 0</inkml:trace>
        </inkml:traceGroup>
        <inkml:traceGroup>
          <inkml:annotationXML>
            <emma:emma xmlns:emma="http://www.w3.org/2003/04/emma" version="1.0">
              <emma:interpretation id="{6B30C7BC-BB55-42B7-962A-EA002DFD8378}" emma:medium="tactile" emma:mode="ink">
                <msink:context xmlns:msink="http://schemas.microsoft.com/ink/2010/main" type="inkWord" rotatedBoundingBox="7864,820 10150,815 10152,1727 7866,1732"/>
              </emma:interpretation>
              <emma:one-of disjunction-type="recognition" id="oneOf1">
                <emma:interpretation id="interp5" emma:lang="en-US" emma:confidence="0">
                  <emma:literal>R-5</emma:literal>
                </emma:interpretation>
                <emma:interpretation id="interp6" emma:lang="en-US" emma:confidence="0">
                  <emma:literal>R-S</emma:literal>
                </emma:interpretation>
                <emma:interpretation id="interp7" emma:lang="en-US" emma:confidence="0">
                  <emma:literal>R-s</emma:literal>
                </emma:interpretation>
                <emma:interpretation id="interp8" emma:lang="en-US" emma:confidence="0">
                  <emma:literal>R.S</emma:literal>
                </emma:interpretation>
                <emma:interpretation id="interp9" emma:lang="en-US" emma:confidence="0">
                  <emma:literal>RVs</emma:literal>
                </emma:interpretation>
              </emma:one-of>
            </emma:emma>
          </inkml:annotationXML>
          <inkml:trace contextRef="#ctx0" brushRef="#br0" timeOffset="4711.2082">6134 138 10965,'-2'-32'4773,"2"32"0,0 0-258,0 10-2967,0 10-774,0 17-129,0-1-129,5 17 0,-5 1 0,6 10-258,-5 0 0,5 1-129,-5-2 129,3-1-387,-2-5 258,0-9 0,-1-9-258,1-10 129,-2-8-129,0-21 0,0 0-129,0 0 129,-12-21-129,5-15 129,3-5-129,-1-12 129,3-8 0,2-6 129,0-5-129,5 0 258,6-1-258,1 3 258,4 6-258,6 5 258,3 10-129,7 8 129,3 7 0,8 11 0,3 7 0,4 12 129,0 4-129,-4 4 129,-3 14-129,-10 7 0,-9 3 0,-10 6 0,-12 1-129,-10-1-129,-16 4 0,-12-5 129,-7-2-258,-5-7 129,2 1-129,-2-9 129,9 0-129,3-3 258,11-2 0,9-1-129,16-10 258,-10 22-129,10-22 387,12 32-258,8-18 387,14 11-387,3-2 387,13 7-129,1-1-129,8 4 0,0-1 0,-1 6-129,-1-1 0,-5 2 0,-6-7-129,-5 2 0,-9-6 129,-3-3-129,-10-5-129,-19-20 0,27 23-258,-27-23-387,0 0-903,0 0-3225,-14 0-258,-4-14-129,2-2-387</inkml:trace>
          <inkml:trace contextRef="#ctx0" brushRef="#br0" timeOffset="4945.2086">7076 486 11352,'61'-10'4773,"-33"4"-387,4 6 0,9 0-3741,-7 0-387,2 0-387,8 0-645,-10-1-1548,10-8-1935,13 0 0,0-9-387,11 2-258</inkml:trace>
          <inkml:trace contextRef="#ctx0" brushRef="#br0" timeOffset="5366.4092">8145 136 12900,'0'-27'4902,"-17"18"-516,-6 4 129,-13 0-3870,6 5-258,-6 3-129,2 6-129,1 4-129,1 1 0,8 0-129,7 4 129,8-2 129,9 0-129,0-16 129,19 32 0,6-16 129,13 3 0,2-1 0,10 4 129,0-3-129,5 4-129,-1 2 258,-1 4-387,-5-1 129,-7 2-129,-7 1 258,-8-1-258,-4 0 0,-13 0 129,-9-1 0,-4-4 0,-16-4 0,-6-1 0,-10-8 0,-5-1 0,-3-6 0,-4-5-129,2 0 0,-1-7 0,5-6-258,1-4-387,14 13-1677,-3-14-2451,7 4-258,3 2-258,20 12-258</inkml:trace>
        </inkml:traceGroup>
        <inkml:traceGroup>
          <inkml:annotationXML>
            <emma:emma xmlns:emma="http://www.w3.org/2003/04/emma" version="1.0">
              <emma:interpretation id="{7E269928-9CCD-496F-9949-2C663E4DF7E1}" emma:medium="tactile" emma:mode="ink">
                <msink:context xmlns:msink="http://schemas.microsoft.com/ink/2010/main" type="inkWord" rotatedBoundingBox="11157,391 16096,380 16100,2358 11161,2369"/>
              </emma:interpretation>
              <emma:one-of disjunction-type="recognition" id="oneOf2">
                <emma:interpretation id="interp10" emma:lang="en-US" emma:confidence="1">
                  <emma:literal>Flipflop</emma:literal>
                </emma:interpretation>
                <emma:interpretation id="interp11" emma:lang="en-US" emma:confidence="0">
                  <emma:literal>Flip-flop</emma:literal>
                </emma:interpretation>
                <emma:interpretation id="interp12" emma:lang="en-US" emma:confidence="0">
                  <emma:literal>flipflop</emma:literal>
                </emma:interpretation>
                <emma:interpretation id="interp13" emma:lang="en-US" emma:confidence="0">
                  <emma:literal>Flip-flops</emma:literal>
                </emma:interpretation>
                <emma:interpretation id="interp14" emma:lang="en-US" emma:confidence="0">
                  <emma:literal>Tempo</emma:literal>
                </emma:interpretation>
              </emma:one-of>
            </emma:emma>
          </inkml:annotationXML>
          <inkml:trace contextRef="#ctx0" brushRef="#br0" timeOffset="6708.0117">9439 49 8901,'-15'-59'4644,"15"34"0,0 0 0,13-5-1419,21 23-1548,-6-14-645,24 15-258,5-8-258,16 9-129,5-6-129,5 6-129,-1 1-129,-9-1-387,-5 5-258,-24-7-1032,-10 7-2838,-34 0-258,7 16-258,-21-4-258</inkml:trace>
          <inkml:trace contextRef="#ctx0" brushRef="#br0" timeOffset="6474.0113">9440 54 12255,'22'-21'4773,"-22"21"-129,12-16 0,-12 26-2967,0-10-774,0 34-258,0-7-129,0 12 0,0 6-258,2 11 0,3 7 129,2 3-387,1 1 258,2 1-258,-1-2 129,4-1-129,-3-8 129,1-5-129,-2-8-129,0-10 129,0-7-129,-9-27-129,8 25-258,-8-25-258,0 0-645,-8-41-1677,2 7-1806,-1-10 0,0-8-258,0-9-258</inkml:trace>
          <inkml:trace contextRef="#ctx0" brushRef="#br0" timeOffset="6957.6122">9576 253 9933,'0'34'5031,"7"-7"-516,-7-27 129,26 10-2709,3 7-645,-8-16-129,17 10-645,-3-7 129,10 1-516,4 0-258,1-5-516,12 11-1290,-6-9-2838,-1-2 387,-2 0-645,-1 0 129</inkml:trace>
          <inkml:trace contextRef="#ctx0" brushRef="#br0" timeOffset="7332.0128">10429-108 12642,'-5'-35'5031,"5"35"-516,-9-16 258,9 16-2967,0 0-903,-11 17-258,11 15-129,-5 6 0,5 13-129,-3 5-129,3 9 0,0 5 0,0 4-129,3-1 1,4 0-130,0-3 0,4-3 0,0-6 0,-1-8-130,1-3 1,0-13-258,1 1-129,-8-19-516,14 11-903,-18-30-2967,0 0 0,24 0-258,-11-12-258</inkml:trace>
          <inkml:trace contextRef="#ctx0" brushRef="#br0" timeOffset="7503.6131">10723 447 13287,'9'-19'4902,"-9"19"-387,18-6 387,-4 21-3741,-14-15-387,7 40-387,-4-13-129,6 7-387,4 10-774,-13-6-3483,3-4-516,3-2 0,-1-9-387</inkml:trace>
          <inkml:trace contextRef="#ctx0" brushRef="#br0" timeOffset="8236.8144">11159 403 16383,'0'0'4902,"17"16"0,-17-16-774,4 44-3483,-4-8 0,2 17-129,-2 4-258,2 12-129,1 8 0,2-2 1,3 1-130,1-1 0,3-4-130,-1-10 130,3-6-129,-3-14 0,1-9-129,-3-13 0,-9-19 0,0 0 0,19 5-129,-17-19 0,2-16 0,-4-18-129,0-5 0,-2-22-258,2-3 258,-9-13-129,4 2 129,-8-7 129,8 11 129,-6 4 258,6 10 129,5 18 258,0 7 0,4 17 258,6 6-129,19 16 129,-6 0 0,16 9 0,-5 5 129,5 11-258,-4 1 0,1 8-387,-8 0 258,-4 1-387,-8 0 258,-9-1-258,-7-2 0,-9-4-258,-16-3 258,-11-5-258,-6-1-129,-17-10-387,7 12-1548,-12-14-2451,2 0-258,2-5-129,8-2-258</inkml:trace>
          <inkml:trace contextRef="#ctx0" brushRef="#br0" timeOffset="9188.416">12032 748 14061,'64'-30'4644,"-16"19"-129,4 0-129,1-1-3741,18 6-258,-1 1-258,-3 0-387,3 5-516,-15-9-1290,0 2-2580,-5 1 258,-11-8-516,-4 2 0</inkml:trace>
          <inkml:trace contextRef="#ctx0" brushRef="#br0" timeOffset="8938.8154">12036 326 9804,'16'7'4386,"-16"-7"129,21 2-387,0 7-2064,-21-9-645,27 0-129,-27 0-387,34 0-258,-34 0 0,39-14-129,-19-2-129,3 0-129,-4-7 0,3-4-258,-6-5 0,-8-5-258,-2-3 0,-6-6 0,-2 4 0,-10-5-129,-3 12 0,-4-1 129,3 13 129,-2 11 0,18 12 0,-25 7 129,22 19 129,3 17 129,3 5 0,17 16 258,-4 2-129,12 16 129,-3-4 0,7 15 0,-5-3 0,5 15-258,-7-2-128,1 6-130,-4-4 0,-1-4 0,-5-5 0,-2-7 0,-5-14 0,-5-15 0,-3-10 0,-1-11 0,-3-5 0,-13-14 0,5 5-775,-23-20-3740,11-1-645,-3-4 0,-1-6-129</inkml:trace>
          <inkml:trace contextRef="#ctx0" brushRef="#br0" timeOffset="10358.418">12779-423 14061,'9'-41'4386,"-9"41"258,0 0-129,0 0-3225,2 41-387,-2 0-258,7 20 0,-3 6-129,6 19 0,-1 3-258,5 5 0,-1-3-128,5-2-130,3-6 0,0-10-259,6-3 1,0-14-387,5 1 0,-9-21-645,19 10-774,-20-28-2064,15-2-645,0-12-258,4-4-129</inkml:trace>
          <inkml:trace contextRef="#ctx0" brushRef="#br0" timeOffset="10717.2188">13482 330 11997,'-16'-46'4644,"-6"33"-387,5 6-129,17 7-2709,-39 14-516,28 11-258,-2-4-258,10 13-129,1-2 0,6 7-129,8-1 129,9-3-258,1-1 258,6-4-258,-1-5 258,5-5 0,-7-11 129,5-4 0,-7-7 129,2-10 0,-7-13 0,1-2-128,-8-12-388,-2 0 0,-9-7 0,0 1 0,-2 3 0,-10 2 0,-4 8 0,-4 2 0,2 16 0,-8-6-1291,26 20-3353,-32 0-645,32 0 387,-27 20-645</inkml:trace>
          <inkml:trace contextRef="#ctx0" brushRef="#br0" timeOffset="11310.0198">13989 276 15609,'19'-1'4902,"-1"1"0,-18 0-129,0 26-3870,0 3-258,0-1 0,0 15-257,0 3-388,0 13 0,2 5 0,3 9 0,2 3 0,2 1 0,2-1 0,-2-6 0,1-6 0,-1-14 0,0-8 0,-3-15-517,1-6-128,-7-21-258,0 0-258,-4-16-774,4 16-645,-14-57-645,14 24 387,-20-35-129,19 8 774,-15-22 645,12 3 516,-3-4 1161,0-3 645,1 15 645,-2-2 0,0 22 387,-4 1-516,7 21 129,-8-1-387,13 30 129,-9-30 258,9 30-129,13-16 129,15 16-387,-5 0-258,18 2 0,-3 5-258,8 9 0,-3 0-129,3 7 0,-9-2 129,-3 4-129,-11-5 0,-7 5-129,-16-7 129,-2-1-258,-23-2 258,-10-3-516,-10 0 0,-12-4-516,0 4-129,-12-12-1290,10 0-2967,2 0 258,11 0-516,9 0 0</inkml:trace>
        </inkml:traceGroup>
        <inkml:traceGroup>
          <inkml:annotationXML>
            <emma:emma xmlns:emma="http://www.w3.org/2003/04/emma" version="1.0">
              <emma:interpretation id="{33C79C38-F31C-4D37-8BEE-4E9F7427F433}" emma:medium="tactile" emma:mode="ink">
                <msink:context xmlns:msink="http://schemas.microsoft.com/ink/2010/main" type="inkWord" rotatedBoundingBox="16931,1193 17863,1191 17864,1233 16932,1235"/>
              </emma:interpretation>
              <emma:one-of disjunction-type="recognition" id="oneOf3">
                <emma:interpretation id="interp15" emma:lang="en-US" emma:confidence="0">
                  <emma:literal>_</emma:literal>
                </emma:interpretation>
                <emma:interpretation id="interp16" emma:lang="en-US" emma:confidence="0">
                  <emma:literal>-</emma:literal>
                </emma:interpretation>
                <emma:interpretation id="interp17" emma:lang="en-US" emma:confidence="0">
                  <emma:literal>~</emma:literal>
                </emma:interpretation>
                <emma:interpretation id="interp18" emma:lang="en-US" emma:confidence="0">
                  <emma:literal>=</emma:literal>
                </emma:interpretation>
                <emma:interpretation id="interp1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11715.6205">15213 387 12900,'-4'-16'4902,"4"16"-774,0 0 387,-11-16-2838,26 16-387,4 0-258,22 0-387,9 0 129,19 0-258,8 0-128,12 0-388,1 0 0,3 0 0,-2 0 0,-11 0 0,-11-4 0,-14 2 0,-14 2 0,-11-3 0,-7 3 0,-23 0-517,0 0-4385,0 0-258,0 0 129,-30-2-516</inkml:trace>
        </inkml:traceGroup>
      </inkml:traceGroup>
    </inkml:traceGroup>
    <inkml:traceGroup>
      <inkml:annotationXML>
        <emma:emma xmlns:emma="http://www.w3.org/2003/04/emma" version="1.0">
          <emma:interpretation id="{B65E04DD-C855-444F-93E8-E34642E80507}" emma:medium="tactile" emma:mode="ink">
            <msink:context xmlns:msink="http://schemas.microsoft.com/ink/2010/main" type="paragraph" rotatedBoundingBox="1140,2905 23777,2243 23867,5311 1230,59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A7997F-22C8-40FF-AA8F-6D3F21DDF8F4}" emma:medium="tactile" emma:mode="ink">
              <msink:context xmlns:msink="http://schemas.microsoft.com/ink/2010/main" type="inkBullet" rotatedBoundingBox="1157,3489 2082,3470 2083,3501 1158,3519"/>
            </emma:interpretation>
            <emma:one-of disjunction-type="recognition" id="oneOf4">
              <emma:interpretation id="interp20" emma:lang="en-US" emma:confidence="0">
                <emma:literal>_</emma:literal>
              </emma:interpretation>
              <emma:interpretation id="interp21" emma:lang="en-US" emma:confidence="0">
                <emma:literal>~</emma:literal>
              </emma:interpretation>
              <emma:interpretation id="interp22" emma:lang="en-US" emma:confidence="0">
                <emma:literal>-</emma:literal>
              </emma:interpretation>
              <emma:interpretation id="interp23" emma:lang="en-US" emma:confidence="0">
                <emma:literal>r</emma:literal>
              </emma:interpretation>
              <emma:interpretation id="interp24" emma:lang="en-US" emma:confidence="0">
                <emma:literal>z</emma:literal>
              </emma:interpretation>
            </emma:one-of>
          </emma:emma>
        </inkml:annotationXML>
        <inkml:trace contextRef="#ctx0" brushRef="#br1" timeOffset="40669.2711">-546 2671 5805,'-16'-14'4644,"16"14"-129,0 0-387,0 0-1806,-14-16-516,14 16-645,0 0-129,0 0-516,0 0-129,16 0-129,-16 0 129,37 0 0,-6 0 0,11 0 0,6 0 0,15 0 0,-3 0 0,13 0 0,0-2-129,5 0 129,-7-2-258,1 3 129,-12-1-129,-5 0 0,-10 2 129,-10 0-258,-8-2 129,-8 1-258,-19 1 0,20-2-258,-20 2-258,0 0-1161,0 0-2967,0 0-258,0 0 129,0 0-387</inkml:trace>
      </inkml:traceGroup>
      <inkml:traceGroup>
        <inkml:annotationXML>
          <emma:emma xmlns:emma="http://www.w3.org/2003/04/emma" version="1.0">
            <emma:interpretation id="{59A20F09-BFA6-447F-BBEF-5BFD21EAA61C}" emma:medium="tactile" emma:mode="ink">
              <msink:context xmlns:msink="http://schemas.microsoft.com/ink/2010/main" type="line" rotatedBoundingBox="2712,2816 21058,2448 21090,4046 2744,4414"/>
            </emma:interpretation>
          </emma:emma>
        </inkml:annotationXML>
        <inkml:traceGroup>
          <inkml:annotationXML>
            <emma:emma xmlns:emma="http://www.w3.org/2003/04/emma" version="1.0">
              <emma:interpretation id="{0AFCCCBF-1F0C-4708-847F-FC9F921D202A}" emma:medium="tactile" emma:mode="ink">
                <msink:context xmlns:msink="http://schemas.microsoft.com/ink/2010/main" type="inkWord" rotatedBoundingBox="2715,2961 5988,2895 6005,3768 2733,3834"/>
              </emma:interpretation>
              <emma:one-of disjunction-type="recognition" id="oneOf5">
                <emma:interpretation id="interp25" emma:lang="en-US" emma:confidence="1">
                  <emma:literal>Basic</emma:literal>
                </emma:interpretation>
                <emma:interpretation id="interp26" emma:lang="en-US" emma:confidence="0">
                  <emma:literal>Basil</emma:literal>
                </emma:interpretation>
                <emma:interpretation id="interp27" emma:lang="en-US" emma:confidence="0">
                  <emma:literal>Basis</emma:literal>
                </emma:interpretation>
                <emma:interpretation id="interp28" emma:lang="en-US" emma:confidence="0">
                  <emma:literal>Basin</emma:literal>
                </emma:interpretation>
                <emma:interpretation id="interp29" emma:lang="en-US" emma:confidence="0">
                  <emma:literal>basic</emma:literal>
                </emma:interpretation>
              </emma:one-of>
            </emma:emma>
          </inkml:annotationXML>
          <inkml:trace contextRef="#ctx0" brushRef="#br1" timeOffset="41511.6729">986 2326 5676,'3'-22'5031,"12"-3"-516,-15 25 129,0 0-1290,0-21-1161,0 21-774,0 0-387,0 0-258,0 0-258,0 0-129,0 9-129,1 9 0,-1 1-129,0 8 0,0 5 129,0 5-129,0 6 0,0 3 129,0 2 0,0-1-129,-1-1 129,1 0-129,-2-3 129,2-1-258,0-4 258,2-3-258,3-4 0,0-3 0,2-5 0,-1-1 0,-1-5-129,-5-17 129,9 20-258,-9-20 0,0 0-129,0 0-258,0 0-516,0 0-1161,-4-21-2580,4 21 129,-14-34-258,9 11-129</inkml:trace>
          <inkml:trace contextRef="#ctx0" brushRef="#br1" timeOffset="42260.4742">1037 2230 8901,'13'-38'4644,"-2"22"0,-1-2-129,-3-3-2064,25 18-903,-10-15-516,19 16-258,-8-3-258,14 5-129,-3 0 0,4 14-129,-3 0-129,-4 7 0,-9 6-129,-8 2 129,-9 3-258,-14 1 0,-2 5-129,-22-8 0,-4 4-129,-12-9 0,0 3-129,-6-10 129,10 0-129,-1-9 258,11 0 0,4-6 129,21-3 0,0 0 258,0 0 0,0 0 129,19 0 129,10 2 0,-1-2 0,13 7 129,-2-3-129,8 8 0,-5-1 0,6 6-129,-5 3 0,1 3-129,-3 2 258,-5 4-258,-8-1 258,-5 4-258,-10 0 129,-9 4-129,-4-4 258,-18-2-258,-11-2 1,-6-3-130,-12-3 0,-6-5 0,-2-6 0,-4-6 0,-3-5 0,1 0 0,1-10 0,5-5 0,5-2 0,6-5 0,8 5 0,4-7-388,32 24-515,-32-32-774,32 32-2967,9-17-387,-9 17-129,32-2-258</inkml:trace>
          <inkml:trace contextRef="#ctx0" brushRef="#br1" timeOffset="43071.6755">2295 2660 5289,'0'-30'4515,"0"30"0,-14-29-129,-6 10-1806,2 17-645,-14-10-387,11 12-516,-7 0-258,6 1-129,-3 8-258,8 9 0,1 3 0,3 4-258,4 4 0,2 1 0,4 2 0,1 0-129,2-2 258,3-1-258,6-4 0,4-2 0,1-4-129,4-6 129,-1-6 0,3-5 0,1-2 129,-1-9 0,0-11 0,1-1 129,-5-8 129,2 1-129,-6-6 0,2 7 129,-5-3-129,4 7 0,-8 2 0,4 5-129,-9 16-129,0 0 0,25-13 0,-25 13 129,23 11-129,-11 5 129,4 4-129,2 1 0,2 4 129,-4 0-258,2 1-129,-6-4-129,4 6-387,-16-28-645,30 41-1548,-14-28-1935,-16-13 0,29 14-258,-11-14-387</inkml:trace>
          <inkml:trace contextRef="#ctx0" brushRef="#br1" timeOffset="43539.6763">2875 2603 11223,'5'-34'4515,"-15"17"129,-6 15-258,16 2-3096,-43 2-387,23 8-258,-8-4-129,8 6-258,-1-1 0,21-11-129,-25 23 0,25-23 0,-7 19 0,7-19 0,14 18 129,9-9-129,2-2 129,11 2 0,1-2 0,9 4 0,-1-2 129,3 3-258,-5-1 129,-3 5-129,-6-2 129,-4 2-258,-6-2 258,-10 2-129,-9 2 0,-5-2 129,0-16-128,-21 27-130,-6-15 0,-7-1 0,-7-2 0,-5-4 0,-2-3 0,-3-2 0,3 0 0,1-4 0,6-3 0,4-5-388,12 5-386,-2-9-387,27 16-1419,0 0-2451,-8-16 0,8 16-129,10-16-129</inkml:trace>
          <inkml:trace contextRef="#ctx0" brushRef="#br1" timeOffset="43789.2769">3254 2658 12255,'55'-10'4902,"-35"10"-129,-20 0 129,35 16-3354,-35-16-516,9 37-258,-9-14 0,5 9-387,-3 0-258,2 0-258,1 6-387,-5-15-516,11 12-1548,-11-35-2451,9 22 258,-9-22-387,0 0-258</inkml:trace>
          <inkml:trace contextRef="#ctx0" brushRef="#br1" timeOffset="43929.6769">3401 2514 11352,'2'-67'4515,"-2"42"0,0 25-258,0 0-3354,0 0-1419,0 0-3096,11 10-516,1 14-645,1-3 0</inkml:trace>
          <inkml:trace contextRef="#ctx0" brushRef="#br1" timeOffset="44226.0775">3956 2562 12384,'41'-23'4773,"-41"23"-129,0-19 0,0 19-3096,-33 0-903,11 3-129,-8 8-129,3 8-129,1 1 0,1 10 0,5 2-129,6 4 0,3 3 0,9-2 0,2 1 0,13-5-129,10 1 0,9-9 0,9-5 0,7-8-129,11-1-387,-10-11-1290,7-4-2967,2 1 0,-6-8-387,1 0-129</inkml:trace>
        </inkml:traceGroup>
        <inkml:traceGroup>
          <inkml:annotationXML>
            <emma:emma xmlns:emma="http://www.w3.org/2003/04/emma" version="1.0">
              <emma:interpretation id="{742C27F6-A884-47D3-B8B4-55DEFB92496B}" emma:medium="tactile" emma:mode="ink">
                <msink:context xmlns:msink="http://schemas.microsoft.com/ink/2010/main" type="inkWord" rotatedBoundingBox="6534,2739 11880,2632 11912,4230 6566,4337"/>
              </emma:interpretation>
              <emma:one-of disjunction-type="recognition" id="oneOf6">
                <emma:interpretation id="interp30" emma:lang="en-US" emma:confidence="0">
                  <emma:literal>flipflop</emma:literal>
                </emma:interpretation>
                <emma:interpretation id="interp31" emma:lang="en-US" emma:confidence="0">
                  <emma:literal>flip-flop</emma:literal>
                </emma:interpretation>
                <emma:interpretation id="interp32" emma:lang="en-US" emma:confidence="0">
                  <emma:literal>Flip-flop</emma:literal>
                </emma:interpretation>
                <emma:interpretation id="interp33" emma:lang="en-US" emma:confidence="0">
                  <emma:literal>flip-top</emma:literal>
                </emma:interpretation>
                <emma:interpretation id="interp34" emma:lang="en-US" emma:confidence="0">
                  <emma:literal>flip-fop</emma:literal>
                </emma:interpretation>
              </emma:one-of>
            </emma:emma>
          </inkml:annotationXML>
          <inkml:trace contextRef="#ctx0" brushRef="#br1" timeOffset="48500.4851">4817 2706 13416,'34'-30'4902,"-9"21"0,7-1-258,18 8-3096,-7-11-774,15 10-258,5-6-387,2 0-258,8 2-387,-10-7-645,13 6-2838,-17 1-1032,-9 0 0,-10 0-258</inkml:trace>
          <inkml:trace contextRef="#ctx0" brushRef="#br1" timeOffset="48250.8847">4844 2578 4902,'41'-10'4773,"-11"1"-129,-30 9 0,23-20-2064,-5 20-516,-18 0-258,25-16-645,-25 16-387,32-27-129,-14 8-129,8-1-258,-2-6 0,2-5-129,1-2 0,-2-5-129,-2 1 0,-5-2 0,-6 3-129,-8 1 0,-4 6 129,-2 4-129,-10 9 0,-4 6 129,0 8-129,16 2 258,-29 14-129,24 13 129,-1 3 0,6 11 258,0 3-129,6 11 129,1 1 0,7 4 129,-1 2 129,4 8-129,-4-4 0,5 5-386,-4 2-130,2 5 0,-6-3 0,1 1 0,-6-1 0,1-2 0,-4-9 0,1-6 0,-3-8 0,0-9 0,0-7 0,0-9 0,0-7 0,0-18 0,0 0 0,-25 12 0,25-12 0,-32-14-646,32 14-1289,-39-29-3096,16 3-129,-2-8-129,2-5-129</inkml:trace>
          <inkml:trace contextRef="#ctx0" brushRef="#br1" timeOffset="48921.6858">5675 1922 9675,'10'-48'4773,"-10"48"0,0 0-258,11 18-2322,-11-18-903,2 53-258,-2-19 0,7 21-129,-3-5-258,6 12-129,-1 0-129,4 4-129,-1-4 0,0 1 0,3-6-129,-3-4-129,2-3 0,-3-9-387,1-2 0,-6-13-516,8 10-1032,-12-15-2838,-2-21-258,7 23 0,-7-23-387</inkml:trace>
          <inkml:trace contextRef="#ctx0" brushRef="#br1" timeOffset="49140.0863">6034 2498 11739,'20'-18'4902,"-4"18"-387,-16 0 387,5 18-3483,4 7-516,-7-5-129,5 8-387,-5-1-258,-1-4-516,5 9-516,-8-16-1935,2-16-1935,-5 27 129,5-27-387,0 0-258</inkml:trace>
          <inkml:trace contextRef="#ctx0" brushRef="#br1" timeOffset="49311.6866">6098 2358 12900,'13'-82'4773,"-12"48"-387,6 6-387,-7 28-3354,9-18-645,-9 18-1290,0 0-3096,7 23 0,-3-2-387,8 11-258</inkml:trace>
          <inkml:trace contextRef="#ctx0" brushRef="#br1" timeOffset="49904.4876">6509 2459 12384,'27'-9'5289,"-10"11"-387,-17-2 129,6 25-2709,-1 9-1419,-5-2 0,0 17-258,0 1-257,0 9-388,0 1 0,2 5 0,5-1 0,2-4 0,0-1 0,0-6 0,0-7 0,-2-7 0,0-7 0,-4-10 0,-1-3 0,-2-19-130,0 0-386,0 0-129,0-17-129,-7-19-258,7 6-129,-12-24 0,12 5 0,-15-19 129,15 4 0,-7-7 387,7 1-129,2 3 645,3-1 387,11 13 258,-3 0 0,13 18 387,-6-2-258,16 21 258,-11-2-129,14 17 0,-9-3-129,9 6 0,-9 7-129,4 8-129,-9-3 0,0 6 0,-7-4-129,-2 2 0,-16-16-129,5 27 129,-5-27-129,-20 19 0,-8-12-129,-8-3 0,-8 1 0,-9-5-258,-3 0-129,-8 0-129,11 0-387,-13-5-1290,15 3-2709,4 0 0,6 1-258,11 1-129</inkml:trace>
          <inkml:trace contextRef="#ctx0" brushRef="#br1" timeOffset="50263.2882">7318 2502 14190,'27'-13'4902,"-6"8"-129,6 3-129,9 2-3612,-6 0-387,11 2-387,1 2-258,-4-3-645,8 15-1161,-7-9-2838,-7-1 0,-2 1-516,-5-4 0</inkml:trace>
          <inkml:trace contextRef="#ctx0" brushRef="#br1" timeOffset="50793.6892">7873 2477 15222,'86'-14'5160,"-42"8"-129,4 1-258,-12-4-3870,12 7-258,-7-7-258,1 4-129,-6-7 0,-2-3-258,-4-4 0,-3-6-129,-2 0-129,-8-9 0,-2 2-129,-8-7 0,-2 3 129,-5-3-129,0 9 129,-5 0 0,-2 9 129,7 21 129,-24-16 0,24 16 0,-19 21 258,14 13 0,-1 7 0,6 12 129,-2 4 129,2 12 0,8 1 0,6 8-386,-2-2-130,4 6 0,-3 0 0,4 7 0,-2-2 0,3 0 0,-2-5 0,-4-2 0,0-9 0,-1-10 0,-2-11 0,-4-15 0,-1-6 0,-4-12 0,0-17 0,-13 11 0,13-11 0,-33-12-1291,33 12-2708,-32-43-1290,8 4 258,-2-9-258,1-7-516</inkml:trace>
          <inkml:trace contextRef="#ctx0" brushRef="#br1" timeOffset="51012.0896">8147 2676 12513,'-5'-16'4773,"8"-3"-258,13 13 387,16 6-3354,-8-2-645,17 2-258,3 0-129,9 0-387,13 0-129,2 0-387,12 0-903,-20-3-2580,8-8-903,-8-1-129,-12-6-129</inkml:trace>
          <inkml:trace contextRef="#ctx0" brushRef="#br1" timeOffset="51324.0899">9060 1963 10449,'0'-23'5289,"5"1"-258,-5 22 0,0 18-1161,-3-2-2838,3 20-258,-9 1-129,9 13-129,-7 5-386,7 7-130,0 4 0,0 2 0,1-1 0,5-4 0,4-3 0,1-10 0,5-2-130,-5-13-386,8-3-129,-5-16-258,11 4-258,-9-20-1032,18 0-2709,-5-7 129,-3-7-129,3-4 0</inkml:trace>
          <inkml:trace contextRef="#ctx0" brushRef="#br1" timeOffset="51636.0905">9391 2470 10707,'-2'-46'4515,"2"46"129,-22-17-516,22 17-1935,-28 13-1032,19 12-516,-5-2-129,9 11-129,-4-4 129,9 6-258,0-4 129,9 0-129,5-6 129,7 1-129,-1-9 258,6-6-129,1-6-129,3-5 129,-5-1-128,4-12-259,-8-9 0,0-4 0,-6-7 0,-7-4 0,-8-5 0,0-2 0,-5 4 0,-11-2-646,5 16-386,-17-8-2451,12 15-1548,0 7 129,16 11-387,-20 0-258</inkml:trace>
          <inkml:trace contextRef="#ctx0" brushRef="#br1" timeOffset="52182.0913">9672 2427 14190,'49'0'4902,"-24"11"0,-5 3-129,7 14-3483,-20-1-387,10 12-129,-11 0-258,1 13 1,-5 1-517,-2 4 0,0 4 0,-2-1 0,-2-3 0,-1 0 0,1-4 0,-1-10 0,5-6 0,-2-10 0,2-7-388,0-20-257,0 0-129,-7-13-516,7 13-903,-3-58-1161,3 15-774,-7-10-645,-4-10 0,-2-4 645,10 1 1677,-10-5 903,5-4 1806,8 9 2064,0 7 1548,0 1 258,8 15 258,12 9-1032,-6 0-774,25 26-387,-15-8-645,22 16-387,-12 0-387,14 16-129,-9-4-129,3 9-129,-8 1-129,-4 1 129,-8 0-258,-10 2 129,-8-2-129,-6 0 0,-18-3-258,-13-4-129,-8 1-258,-23-13-1419,1 5-2709,-8-2-129,0-5-258,2-2-258</inkml:trace>
        </inkml:traceGroup>
        <inkml:traceGroup>
          <inkml:annotationXML>
            <emma:emma xmlns:emma="http://www.w3.org/2003/04/emma" version="1.0">
              <emma:interpretation id="{45DFF587-CAB0-4879-9D8B-CD3EB35A5E48}" emma:medium="tactile" emma:mode="ink">
                <msink:context xmlns:msink="http://schemas.microsoft.com/ink/2010/main" type="inkWord" rotatedBoundingBox="12568,2627 17016,2537 17035,3475 12587,3564"/>
              </emma:interpretation>
              <emma:one-of disjunction-type="recognition" id="oneOf7">
                <emma:interpretation id="interp35" emma:lang="en-US" emma:confidence="0">
                  <emma:literal>circuit</emma:literal>
                </emma:interpretation>
                <emma:interpretation id="interp36" emma:lang="en-US" emma:confidence="0">
                  <emma:literal>Circuit</emma:literal>
                </emma:interpretation>
                <emma:interpretation id="interp37" emma:lang="en-US" emma:confidence="0">
                  <emma:literal>Vincent</emma:literal>
                </emma:interpretation>
                <emma:interpretation id="interp38" emma:lang="en-US" emma:confidence="0">
                  <emma:literal>incant</emma:literal>
                </emma:interpretation>
                <emma:interpretation id="interp39" emma:lang="en-US" emma:confidence="0">
                  <emma:literal>Vincente</emma:literal>
                </emma:interpretation>
              </emma:one-of>
            </emma:emma>
          </inkml:annotationXML>
          <inkml:trace contextRef="#ctx0" brushRef="#br1" timeOffset="52806.0925">11136 2443 7740,'83'-19'4515,"-47"10"0,-13-9-129,-12-2-1935,5 13-516,-16-14-645,0 21-387,-25-25-258,5 14-129,-14 1-258,-1 8 0,-6 0-129,-2 2 0,-1 9-129,-3 3 129,5 8-129,3 3 0,5 2 0,9 2 129,5 3-129,13-2 129,7 1-129,14 3 258,15-6-129,14-1 0,5-3 0,9-4 0,-1-6 0,1-3-258,2 0 0,-9-9-774,5 2-1032,-18-2-2838,-1-8 0,-4-6-129,-5-5-258</inkml:trace>
          <inkml:trace contextRef="#ctx0" brushRef="#br1" timeOffset="52993.2927">11570 2440 8385,'5'-25'4644,"2"1"258,-7 24-387,0 0-387,-9 15-2322,9 10-645,0-4-387,0 11 0,0-2-258,7 4-129,-1 0-129,1-6-258,2 1-258,-6-11-387,10 10-774,-13-28-3096,0 16-516,0-16-129,0-11-129</inkml:trace>
          <inkml:trace contextRef="#ctx0" brushRef="#br1" timeOffset="53133.693">11596 2173 11739,'7'-80'2967,"4"60"-2322,-11 20-645,0-21-3225,0 21-1161,11 21-516</inkml:trace>
          <inkml:trace contextRef="#ctx0" brushRef="#br1" timeOffset="53679.6942">11854 2459 13674,'77'20'5289,"-40"-17"-387,2 3 0,-7-8-2709,6 2-1419,-10 0-129,6-4-257,-6-5-388,1-1 0,-3-8 0,-2-2 0,-5-5 0,-5-1 0,-5-6 0,-9-2 0,0 2 0,-14-2 0,-6 6 0,-10-1-517,0 10 1,-6-1 0,6 16 0,-4-1 0,11 5 129,0 5 0,14 11 129,9-16 129,0 31 129,6-15 129,10-4 0,7 2 129,-2-6 129,7 0-129,-4-8 129,6 2 0,-7-2 0,5 0 0,-3-2-129,4 2 129,-1-5-129,6 5-128,2-3-130,-1 3 0,1 0 0,-1 0 0,-3 7 0,-3 3 0,-2 3 0,-8 5 0,-3 1 0,-7 2 0,2 6 0,-8-4-259,6 9-644,-9-16-1161,9 11-2580,-5-6-645,4-1 258,1-4-516</inkml:trace>
          <inkml:trace contextRef="#ctx0" brushRef="#br1" timeOffset="53991.6948">13115 2295 12642,'7'-46'4902,"-12"30"-129,-16 5 0,-4 13-2709,-11-2-1290,10 13-258,-10 1 0,8 9-258,-3 2 129,10 3-258,0 4 0,10 4 0,6-2 0,5 0-129,7-2 129,12 0 0,6-2 0,4-3-129,6-4 129,1-7-387,3-2 129,-3-10-516,12 4-774,-25-11-2193,16-6-1290,-4-7 0,-1-4-516,-4-5-129</inkml:trace>
          <inkml:trace contextRef="#ctx0" brushRef="#br1" timeOffset="54584.4958">13405 2393 9546,'7'-39'4902,"-7"39"-258,0 0 0,-8-18-1548,8 29-1677,0-11-516,-13 34-129,2-15-129,11 8 0,-3-2-258,3 3-129,0-1-129,5-2-129,4-4 0,2-3 0,3-2 0,-14-16-129,30 18 0,-12-18 0,2 0 0,-3-9 0,5-7 0,-3-4 0,3-6 129,-3-3-129,1-1 258,-2 2-129,-2 1 129,-2 4 0,-2 5 0,-12 18 0,20-16 0,-20 16 0,19 7 0,-19-7 0,22 34-129,-8-13 0,2 6 129,2 0-129,-2-2 129,0-2-129,0-4 0,-2-3 0,-14-16 0,23 20-129,-23-20 129,23 0-129,-23 0 0,23-16 0,-8-2 129,-1-5-129,0-2 129,2-3 129,-2 3-129,-1 2 129,-1 3 0,-12 20 0,20-18-129,-20 18 129,18 4-129,-11 12 129,2 3-258,-2 3 0,5 3 0,-5-4-258,6 2-258,-13-23-387,21 30-1806,-21-30-2193,0 0 387,20-2-645,-15-17 258</inkml:trace>
          <inkml:trace contextRef="#ctx0" brushRef="#br1" timeOffset="55114.8968">14398 1744 15867,'35'-37'5031,"-35"37"0,34 0-258,-34 0-3999,29 21 0,-17 2-257,8 16-517,-6 7 0,2 13 0,-4 7 0,3 5 0,-1 6 0,-3 1 0,-1 0 0,-3-5 0,2-9 0,-3-10 0,1-10 0,-6-14 0,5-7-259,-6-23-257,0 0 0,0 0 0,-6-12 0,-10-17 0,4 1 0,-9-11 129,1 0 0,-1-4 258,-1 4 129,6 3 0,4 3 258,8 9 129,4 1 129,9 16 0,11-2 129,19 9-129,4 0 129,15 9-129,5-4-257,11 3-259,1-5 0,3-1 0,-7-2 0,-1 0 0,-13 0 0,-7 0 0,-15 0 0,-8 0 0,-9 0 0,-18 0 0,0 0-1807,0 0-3224,-16 2-258,-13-2-258,-3-2-129</inkml:trace>
        </inkml:traceGroup>
        <inkml:traceGroup>
          <inkml:annotationXML>
            <emma:emma xmlns:emma="http://www.w3.org/2003/04/emma" version="1.0">
              <emma:interpretation id="{71CC7F54-567D-40F9-BF8F-5D00374D6179}" emma:medium="tactile" emma:mode="ink">
                <msink:context xmlns:msink="http://schemas.microsoft.com/ink/2010/main" type="inkWord" rotatedBoundingBox="17619,2667 18637,2646 18653,3422 17634,3442"/>
              </emma:interpretation>
              <emma:one-of disjunction-type="recognition" id="oneOf8">
                <emma:interpretation id="interp40" emma:lang="en-US" emma:confidence="1">
                  <emma:literal>is</emma:literal>
                </emma:interpretation>
                <emma:interpretation id="interp41" emma:lang="en-US" emma:confidence="0">
                  <emma:literal>ifs</emma:literal>
                </emma:interpretation>
                <emma:interpretation id="interp42" emma:lang="en-US" emma:confidence="0">
                  <emma:literal>its</emma:literal>
                </emma:interpretation>
                <emma:interpretation id="interp43" emma:lang="en-US" emma:confidence="0">
                  <emma:literal>ids</emma:literal>
                </emma:interpretation>
                <emma:interpretation id="interp44" emma:lang="en-US" emma:confidence="0">
                  <emma:literal>ism</emma:literal>
                </emma:interpretation>
              </emma:one-of>
            </emma:emma>
          </inkml:annotationXML>
          <inkml:trace contextRef="#ctx0" brushRef="#br1" timeOffset="57642.1012">15894 2255 12255,'0'-27'4773,"0"27"-258,2-16 129,-2 16-3096,1 9-774,1 9-129,-2-1-258,0 10 0,0 0-129,0 8 0,0-1-129,4 0-129,3-2-129,0-4-129,5-1-387,-12-27-645,24 32-1677,-24-32-1806,0 0 0,17 0-258,-17-16-258</inkml:trace>
          <inkml:trace contextRef="#ctx0" brushRef="#br1" timeOffset="57829.3015">15903 2004 10965,'-4'-96'4902,"4"60"-129,0 9-258,0 1-1935,0 26-1677,0 0-516,0 0-387,14 3-516,-14-3-1419,15 36-2580,-1-4 0,5 2-387,5 7 0</inkml:trace>
          <inkml:trace contextRef="#ctx0" brushRef="#br1" timeOffset="58312.9024">16614 2151 11739,'4'-17'4773,"-4"17"-387,-20-13 129,20 13-3096,-48 0-774,23 13-129,-9-3-258,6 4-129,1 2-129,4 0-129,9 2 129,3-2-129,11 0 0,2 0 129,14 0 0,13 0 0,6 0 0,11 4 258,6-2 0,7 3 0,-4-1 0,4 4 0,-10-4 129,-1 1-129,-14-1 0,-5 0 129,-17-3-258,-7 1 129,-5-18 0,-21 29 0,-9-19-129,-6-1 0,-6-4 129,-5-3-258,-3-2 129,1-2-129,1-6 129,3-7-129,2 1 0,8-4-129,3 2 0,3-1-258,12 8-387,-6-13-1032,23 22-2967,0 0-129,0 0-129,0 0-387</inkml:trace>
        </inkml:traceGroup>
        <inkml:traceGroup>
          <inkml:annotationXML>
            <emma:emma xmlns:emma="http://www.w3.org/2003/04/emma" version="1.0">
              <emma:interpretation id="{D8B37481-A262-4684-A60C-6F10FCD127CC}" emma:medium="tactile" emma:mode="ink">
                <msink:context xmlns:msink="http://schemas.microsoft.com/ink/2010/main" type="inkWord" rotatedBoundingBox="19421,3073 21069,3040 21080,3575 19432,3608"/>
              </emma:interpretation>
              <emma:one-of disjunction-type="recognition" id="oneOf9">
                <emma:interpretation id="interp45" emma:lang="en-US" emma:confidence="1">
                  <emma:literal>an</emma:literal>
                </emma:interpretation>
                <emma:interpretation id="interp46" emma:lang="en-US" emma:confidence="0">
                  <emma:literal>am</emma:literal>
                </emma:interpretation>
                <emma:interpretation id="interp47" emma:lang="en-US" emma:confidence="0">
                  <emma:literal>air</emma:literal>
                </emma:interpretation>
                <emma:interpretation id="interp48" emma:lang="en-US" emma:confidence="0">
                  <emma:literal>can</emma:literal>
                </emma:interpretation>
                <emma:interpretation id="interp49" emma:lang="en-US" emma:confidence="0">
                  <emma:literal>cm</emma:literal>
                </emma:interpretation>
              </emma:one-of>
            </emma:emma>
          </inkml:annotationXML>
          <inkml:trace contextRef="#ctx0" brushRef="#br1" timeOffset="59155.3039">18011 2361 8901,'48'-28'4644,"-41"8"129,-6 4-387,-1 16-1806,-24-34-1161,8 24-516,-15-6-387,3 9-129,-6-1 0,2 8-129,-4 0 0,4 13-129,-1 3 0,4 4 0,4 3-129,4 3 0,3 1-129,7 1 129,6 1 0,5-2 0,2 1-129,10-3 129,6 0-129,4-6 129,2-3-129,5-5 129,1-4 0,0-7 0,2 0 129,0-10 0,-1-12 258,1 1-129,-4-6 129,2 2 0,-7-1 0,2 6 0,-5-1-129,1 8 0,-3 4 0,0 8-129,0 1-129,-1 8 130,1 7-130,2 4 0,-1 4 0,-1 1-130,3 4-257,-6-5-129,6 7-516,-21-30-2967,18 29-1032,-18-29-129,27 12-258,-27-12-387</inkml:trace>
          <inkml:trace contextRef="#ctx0" brushRef="#br1" timeOffset="59529.7045">18646 2324 14706,'17'-7'5031,"17"7"129,-18 0-387,9 18-3741,-25-18-387,39 37-129,-21-14-258,0 4 0,-2 3-387,-6-5-129,1 3-129,-6-6 0,6 1 0,-11-23 0,14 21 0,-14-21 258,25-2 129,-3-12 129,-1-9 258,6-5-129,-1-10 258,6 4-129,-3-1 0,1 5 0,-5 3 1,2 11-388,-6 11 0,2 6 0,-2 19 0,1 8 0,-3 8 0,1 3 0,-1 9 0,-4-5-130,8 14-2063,-12-18-2838,-4-2-129,-6-5-258,-1-3-258</inkml:trace>
        </inkml:traceGroup>
      </inkml:traceGroup>
      <inkml:traceGroup>
        <inkml:annotationXML>
          <emma:emma xmlns:emma="http://www.w3.org/2003/04/emma" version="1.0">
            <emma:interpretation id="{33C18619-2CFD-4292-A4B0-08414019FC1E}" emma:medium="tactile" emma:mode="ink">
              <msink:context xmlns:msink="http://schemas.microsoft.com/ink/2010/main" type="line" rotatedBoundingBox="2757,4344 23820,3727 23867,5311 2804,5927"/>
            </emma:interpretation>
          </emma:emma>
        </inkml:annotationXML>
        <inkml:traceGroup>
          <inkml:annotationXML>
            <emma:emma xmlns:emma="http://www.w3.org/2003/04/emma" version="1.0">
              <emma:interpretation id="{007622AB-AE43-45B9-B234-B5000042773E}" emma:medium="tactile" emma:mode="ink">
                <msink:context xmlns:msink="http://schemas.microsoft.com/ink/2010/main" type="inkWord" rotatedBoundingBox="2764,4561 11229,4313 11269,5673 2804,5920"/>
              </emma:interpretation>
              <emma:one-of disjunction-type="recognition" id="oneOf10">
                <emma:interpretation id="interp50" emma:lang="en-US" emma:confidence="1">
                  <emma:literal>asynchronous</emma:literal>
                </emma:interpretation>
                <emma:interpretation id="interp51" emma:lang="en-US" emma:confidence="0">
                  <emma:literal>Asynchronous</emma:literal>
                </emma:interpretation>
                <emma:interpretation id="interp52" emma:lang="en-US" emma:confidence="0">
                  <emma:literal>asynchronous,</emma:literal>
                </emma:interpretation>
                <emma:interpretation id="interp53" emma:lang="en-US" emma:confidence="0">
                  <emma:literal>asynchronism</emma:literal>
                </emma:interpretation>
                <emma:interpretation id="interp54" emma:lang="en-US" emma:confidence="0">
                  <emma:literal>asynchronism,</emma:literal>
                </emma:interpretation>
              </emma:one-of>
            </emma:emma>
          </inkml:annotationXML>
          <inkml:trace contextRef="#ctx0" brushRef="#br1" timeOffset="62431.3096">3369 4023 13674,'0'0'5031,"24"0"-129,-24 0-258,12 21-3354,4 9-387,-7-3-258,5 12-129,-7-2-387,2 4-129,-4-2-129,1-8 0,-3-3-129,-3-8 129,0-20-129,0 0 0,0 0 258,6-13 0,-3-12 0,3-7 129,-1-5 129,4 0 0,-2-8 0,7 10 0,-3-3 129,5 10-129,-2 1 130,4 9-388,0 6 0,3 10 0,-1 2 0,1 11 0,0 10 0,4 6 0,-3 3 0,1 6 0,-6 3 0,-1 2 0,0 1 0,-8-6 0,4 12-1162,-12-14-3740,0-2-258,0-7 129,-4-6-645</inkml:trace>
          <inkml:trace contextRef="#ctx0" brushRef="#br1" timeOffset="62914.9105">4478 4076 11739,'0'-27'4257,"0"27"258,-24-21-258,-8 9-2838,9 12-645,-10 0-258,4 0-129,-5 8-129,6 10 0,1 2-129,6 6 0,5 8-129,7 4 129,7 6-129,4 2 0,14 1 129,11-3 0,6-1-129,10-8 0,3-4 0,4-10-129,3-9 0,-4-12-387,4 0-903,-16-3-2838,1-26-258,-5-4-129,-9-15-258</inkml:trace>
          <inkml:trace contextRef="#ctx0" brushRef="#br1" timeOffset="63726.1119">4750 3621 14061,'-7'-16'4902,"7"16"0,0 0 0,23 28-3612,-14-3-258,8 18-129,-4-1-128,5 12-775,-8 1 0,5 4 0,-5 1 0,-1 1 0,-2 1 0,-1-3 0,-3-6 0,1-5 0,-1-13 0,-3-2 0,4-12 0,-4-21 0,0 0 0,0 0 0,16-7 0,-9-16 0,4-6 0,1-5 0,2-1 0,1-4 0,1 7 0,1 3 0,1 6 0,0 7 0,3 9 0,4 7 0,0 7 0,4 13 0,1 10 0,4 5 0,-1 6 0,-1 4 0,0-1 0,0-3 0,-1-5 0,-1-8 0,-2-10 0,1-7 0,1-11 0,4-2 0,-2-18 0,0-6 0,0-12 0,-2-4 0,-1-5 0,-10-1 0,-3 4 0,-12-2 0,-4 10 0,-7 4 0,-9 12 0,-9 6-517,2 9 130,-6 0 0,6 5-129,2 0 258,21 0 0,-27 1 0,27-1 258,0 0 0,0 0 0,20 4 258,-3-4 0,8 0 258,-2-9-129,9 5 0,-5-4 129,5 4-257,-5-5-259,3 7 0,-3-1 0,-1 3 0,-3 0 0,1 5 0,-3 8 0,-1 4 0,-3 5 0,-1 4 0,-3 8 0,-6 0 0,2 9 0,-7-6 0,5 16-646,-9-19-3353,2 7-1032,0-9-129,3-2-258,6-8 129</inkml:trace>
          <inkml:trace contextRef="#ctx0" brushRef="#br1" timeOffset="64100.5125">6386 3971 14835,'-2'-18'4773,"-31"11"-258,13 7 129,8 22-3741,-11-3-258,12 13-129,-3 0-129,10 9 129,0-2-258,6 7 129,11-3-129,10 3-128,2-8-130,7-4 0,2-8 0,5-3 0,0-12 0,2-9 0,-4-8 0,-1-15 0,-10-9 0,-3-8 0,-8-8 0,-10-7 0,-5-4 0,-11-2 0,-6 9 0,-14 1 0,5 17 0,-21-4-1162,12 22-3998,-4 10-129,8 6 0,5 16-387</inkml:trace>
          <inkml:trace contextRef="#ctx0" brushRef="#br1" timeOffset="61011.707">1322 4115 4644,'21'-30'4644,"-10"14"258,-11-7-258,-2-4-1419,2 27-387,-25-44-645,25 44-645,-39-40-258,20 30-516,-12-6-258,7 10-129,-5-1-129,4 7-129,2 4 0,2 7-129,3 8 0,0 3 0,4 8 0,5 4 0,0 3 0,6 2 0,3 2-129,0 2 258,0-4-258,10 0 129,1-2-129,3-5 0,2-3 0,0-6 0,2-5 129,2-9-129,-1-6 129,2-3 0,1-16 129,-1-9 0,-1-5 129,3-4 0,-4-7 129,3 0-128,-6 0-259,2 9 0,-8 2 0,3 12 0,-6 2 0,-7 16 0,18 0 0,-10 11 0,3 7 0,2 9 0,1 3 0,0 5 0,4 4 0,-4-5 0,6 7-517,-10-19-902,19 17-1935,-13-20-1806,2-6 129,5-10-258,3-3-387</inkml:trace>
          <inkml:trace contextRef="#ctx0" brushRef="#br1" timeOffset="61448.5079">2078 3984 14448,'4'-22'5160,"-10"1"-387,6 21 0,-21 0-3612,-6 7-645,1 7-129,-3 0-129,1 6-129,-1-2-129,8 1 0,7-1-129,6-2 0,8-16 129,9 29-129,11-17 0,8 0 129,8 3 0,5-5 0,0 5 0,3 1 129,-3 1-129,-2 1 129,-7 2 0,-3-1 129,-10 1-129,-4 3 0,-10-3 129,-5 1 0,-7-5-129,-11 2 1,-9-8-130,-5-1 0,-7-5 0,-4-4 0,-1 0 0,0-5 0,3-6 0,-2-9-388,14 10-386,-6-21-1032,28 10-2967,-4 1-258,6 1-258,5 3 0</inkml:trace>
          <inkml:trace contextRef="#ctx0" brushRef="#br1" timeOffset="61932.1087">2539 4026 14577,'34'11'5031,"-15"3"-258,-1 0 0,-18-14-3612,27 36-516,-11-15-516,1-1-129,1-1-258,-2-10 129,2-2-258,0-7 129,1-1 0,-3-15 129,0-7 258,2-2 0,-7-6 0,1 5 258,-8-1 0,1 7 129,-5 3-129,0 17 0,0 0 0,0 0-128,0 35-259,-2 10 0,-1 8 0,-1 15 0,-1 6 0,-2 8 0,-2 4 0,2-1 0,-4-3 0,-1-4 0,3-5 0,0-7 0,2-6 0,-2-13 0,5-5 0,-3-13 0,7-1-388,0-28-1031,0 0-3612,0 0 0,-16 0 0,11-11-516</inkml:trace>
          <inkml:trace contextRef="#ctx0" brushRef="#br1" timeOffset="65036.5142">7071 3980 14448,'0'9'4902,"4"10"-258,6 6 129,6 14-3612,-9-7-258,8 15-258,-10-3-387,0 2-258,-1-1-129,-4-6 0,2-2-129,-2-12 0,0-5 0,0-20 0,0 0 129,0 0 258,12-30 0,-1-2 0,-1-13 129,3 1 0,-1-8 129,4 6-129,-3-4 258,3 14-128,-2-1-388,4 14 0,-2 3 0,3 15 0,1 5 0,1 9 0,1 11 0,1 10 0,-2 9 0,0 5 0,-1 10 0,-2-4 0,-2 3 0,-5-9 0,6 3-130,-6-19-773,16 8-387,-27-36-258,53 21-645,-28-28-774,21 2-129,-10-29 129,10 9 258,-12-21 1032,1 5 1032,-8 0 1032,-14-11 1032,-1 20 1032,-12-12 387,-2 26-258,-17-11 258,19 29-903,-36-8-645,36 8-387,-36 19-258,26 8-129,-3 3-129,10 7 0,3 3-129,2 2 129,8 1-258,12 0 129,1-6-129,3-1 0,3-12 0,3-6 1,-4-9-130,3-7 0,-8-6 0,2-15 0,-8-13 0,-2-7 0,-6-9 0,-6-6 0,-3-1 0,-2-4 0,-7 10 0,-8 1 0,6 14 0,-14-2-1033,20 20-3869,-13 7-258,18 9 129,-20 0-387</inkml:trace>
          <inkml:trace contextRef="#ctx0" brushRef="#br1" timeOffset="65660.5153">8434 3975 12513,'42'1'5031,"-42"-1"-129,20 20 0,-20-20-1548,11 23-2580,-11-3 0,1 8-257,-1-1-517,0 3 0,0 6 0,0-6 0,0 0 0,2-7 0,7-1-259,-9-22 1,25 16 129,-7-16 0,1-16 129,4-8 0,0-6 258,6-2-129,-1-3 129,3 6-128,-3 2-130,4 10 0,-2 6 0,1 11 0,-3 2 0,-1 16 0,-4 5 0,-4 5 0,-1 2 0,-5-1 0,-4 1 0,-4-7 0,0 0 0,-5-23 0,6 22 0,-6-22 0,19-2 0,-3-14 0,4-11 0,5-1 0,3-10 0,6-1 0,0-3 0,1 8 0,-3-2 0,4 11 0,-6 6 0,4 12 0,-6 7 0,3 12 0,-5 13 0,1 11 0,-6 6 0,1 8 0,-6 2 0,-6-3 0,-3-1 0,-7-5 0,0 0 0,-14-11 0,0 3 0,-18-26-904,5 9-4127,-7-5-258,-1-3 129,-4-4-774</inkml:trace>
        </inkml:traceGroup>
        <inkml:traceGroup>
          <inkml:annotationXML>
            <emma:emma xmlns:emma="http://www.w3.org/2003/04/emma" version="1.0">
              <emma:interpretation id="{7712C06E-19D9-45A0-8B4B-9E1A3F1C94F9}" emma:medium="tactile" emma:mode="ink">
                <msink:context xmlns:msink="http://schemas.microsoft.com/ink/2010/main" type="inkWord" rotatedBoundingBox="12244,4066 18901,3871 18947,5455 12291,5650"/>
              </emma:interpretation>
              <emma:one-of disjunction-type="recognition" id="oneOf11">
                <emma:interpretation id="interp55" emma:lang="en-US" emma:confidence="1">
                  <emma:literal>sequential</emma:literal>
                </emma:interpretation>
                <emma:interpretation id="interp56" emma:lang="en-US" emma:confidence="0">
                  <emma:literal>Sequential</emma:literal>
                </emma:interpretation>
                <emma:interpretation id="interp57" emma:lang="en-US" emma:confidence="0">
                  <emma:literal>sequencing</emma:literal>
                </emma:interpretation>
                <emma:interpretation id="interp58" emma:lang="en-US" emma:confidence="0">
                  <emma:literal>Tequesta</emma:literal>
                </emma:interpretation>
                <emma:interpretation id="interp59" emma:lang="en-US" emma:confidence="0">
                  <emma:literal>sequoia</emma:literal>
                </emma:interpretation>
              </emma:one-of>
            </emma:emma>
          </inkml:annotationXML>
          <inkml:trace contextRef="#ctx0" brushRef="#br1" timeOffset="68608.9204">13089 3768 11610,'0'0'4773,"-11"0"-516,6 13 516,-4 12-2451,-7-4-1161,14 15-387,-7-4 0,9 7-129,0-4-258,11 1-129,1-4 0,8 0 0,-4-7-129,7-7 0,-2-8 130,6-6-259,-4-4 0,4-11 0,-2-10 0,1-8 0,-1-6 0,2-4 0,-6-6 0,-1 4 0,-4 2 0,-4 7 0,-3 5 0,-2 10 0,-7 17 0,0 0 0,0 0 0,20 25 0,-11 7 0,0 5 0,3 6 0,1 3 0,4 4 0,-1-6 0,6 1 0,-10-15-646,11 11-902,-23-41-1419,22 19-2064,-22-19 258,26 0-258,-26 0 129</inkml:trace>
          <inkml:trace contextRef="#ctx0" brushRef="#br1" timeOffset="68952.1211">13661 4033 12642,'9'-41'4902,"-9"41"-387,20-23 0,-11 6-2193,21 17-903,-7-8-645,15 8-129,-3-1-129,11-1-258,-5-4 1,5 1-259,-6-6 0,-1 1 0,-11-3 0,-5-3 0,-8 0 0,-15 16 0,0-28 0,0 28 0,-31-18 0,6 15 0,-1 3 0,-3 7 0,3 9 0,2 5 0,5 7 0,5 4 0,5 8 0,3 1 0,6 3-388,8-3 130,11 3-258,-1-10 0,12 5-516,-12-24-1806,9-5-1935,-1-6 129,-3-10-258,1-13 0</inkml:trace>
          <inkml:trace contextRef="#ctx0" brushRef="#br1" timeOffset="69342.1217">14323 3841 17028,'27'-3'4773,"-27"3"387,28 16-387,-28-16-3870,31 37-773,-15-14-130,7 6 0,-7-3 0,0 3 0,-4-3 0,-7-4 0,3-3 0,-8-19 0,3 20 0,-3-20-130,0 0-128,9-27 258,0-3 0,3-2 129,3-5 130,4-3-259,1 1 0,5 6 0,0 1 0,1 10 0,1 10 0,0 10 0,-3 4 0,1 21 0,-1 9 0,-5 11 0,-1 6 0,-2 5 0,-2 3 0,-5-9 0,2 0-130,-11-18-773,14 7-1290,-14-37-2451,0 0-387,0 0 129,25-39-258</inkml:trace>
          <inkml:trace contextRef="#ctx0" brushRef="#br1" timeOffset="69903.7227">15157 3854 14061,'0'-25'4902,"31"18"-387,-8 0-258,14 8-2709,-12-1-258,23 0-258,-2-3-258,17-1-386,2-5-388,8 2 0,-3-3 0,-1 1 0,-5 0 0,-9 2 0,-9 0 0,-10 5 0,-11 0 0,-7 2 0,-18 0 0,18 20 0,-15-3 0,-1 3 0,1 10 0,-3-5-388,11 16-1289,-11-14-3096,2-1-387,0-6 129,-2-20-516</inkml:trace>
          <inkml:trace contextRef="#ctx0" brushRef="#br1" timeOffset="69607.3222">15248 3393 17415,'30'-50'4902,"-30"50"387,27-9-645,-7 31-4127,-4 13-517,7 13 0,-2 9 0,2 11 0,-3 3 0,-2 5 0,-4 1 0,-7-2 0,0-4 0,-7-11 0,0-1 0,-14-20 0,10 4-1420,-24-36-1934,8 2-1806,-3-11 258,0-16-258,-2-5 258</inkml:trace>
          <inkml:trace contextRef="#ctx0" brushRef="#br1" timeOffset="70059.723">15949 3578 10320,'18'-91'1677,"-13"57"-1548,2 13-129,-7 5-3741,0 16-645</inkml:trace>
          <inkml:trace contextRef="#ctx0" brushRef="#br1" timeOffset="70558.9239">16609 3809 12900,'23'-42'4773,"-23"17"-258,-11 3 0,-12 15-2838,-11-9-1161,8 14-129,-12 2-129,5 2-258,-1 12 258,5 8-258,6 1 129,7 4 0,6-1 0,6 3 0,4-4 0,4-1-129,6 1 0,3-7 0,1-2-129,-14-16 129,30 11-129,-14-11 258,2-9-129,3-9 258,-3-7 0,7 0 0,-2-5-129,4 3 129,-4 1-129,2 8 129,-2 4-258,0 8 258,0 6-129,0 8 0,-1 11 129,-3 8-128,3 3-130,-3 2 0,1 2 0,-4-6 0,1 1-130,-9-11-386,6 1-387,-14-19-774,0 0-1806,16-7-1419,-11-13 129,2-6-387,4-12-387</inkml:trace>
          <inkml:trace contextRef="#ctx0" brushRef="#br1" timeOffset="70808.5243">17034 3318 12900,'12'-147'5160,"-6"88"-516,-1 14 387,-5 5-3096,0 40-903,14 1-387,-1 33-129,-4 9-129,1 15 0,1 10-257,3 12-130,-5 4 0,2 1 0,-2-3 0,-2-4 0,2 0 0,-7-12 0,6 2-259,-8-25-2450,2 3-2064,2-14-387,3-9-129,-7-23-258</inkml:trace>
          <inkml:trace contextRef="#ctx0" brushRef="#br1" timeOffset="67017.7174">10737 3836 11094,'16'-21'3870,"-16"21"258,0 0-516,-16-8-2064,-5 10-1032,-6 11-516,0 1 129,-1 2-129,3 3 0,2-1 0,7-2 0,16-16 129,-9 30 258,9-30 129,23 20 0,4-15 129,16 8 0,-4-10 258,16 12-129,-5-8-129,8 9-129,-10-6 0,2 8-129,-11 2-129,-3 3 0,-13-4 0,-9 10 0,-12-6-129,-2 6 1,-18-3-130,-8 1 0,-10-8 0,-7-1 0,-3-5 0,0-6 0,-2-7 0,0 0 0,5-14 0,2-2 0,7-8 0,4 1 0,7 0 0,2-2 0,8 6 0,2-6-388,10 9-386,-3-11-645,17 22-1806,-13 5-1677,30-25 258,-7 18-387,4-4 0</inkml:trace>
          <inkml:trace contextRef="#ctx0" brushRef="#br1" timeOffset="68062.9194">11249 3968 14190,'56'-4'4773,"-28"4"-387,6 0 258,7 2-3354,-11-2-258,13 3-387,-8-3-258,4 0 0,-3 0 0,1-1-258,-6-8 129,-5 0-129,-4-2 1,-6-5-130,-16 16 0,7-30 0,-7 30 0,-20-29 0,-1 17-130,-9 5 1,-1 3 0,-1 4 0,0 2 0,2 9 0,3 6 0,4 5 0,5 4 0,4 5 0,7 1 129,4 3 0,3 1 0,8 1 129,8 1 0,9 1 129,6-7 0,9 3 0,3-10 1,9 0-259,3-11 0,9-3 0,2-9 0,5-2 0,0-9 0,0-9 0,-5-7 0,-6-5 0,-8-2 0,-9-5 0,-13-3 0,-16 0 0,-10 2 0,-10 1 0,-17 5 0,-9 5 0,-9 6 0,-1 5 0,-1 7 0,0 7 0,8 2 0,5 5 0,8 8 0,10 6 0,5 1 0,7 7 0,0 1 0,7 1 0,3 1 0,3 0 0,3-1 0,0-4 0,0-4 0,2-7 0,-1-5 0,3-7 0,1-4 0,6-12 0,-4-8 0,4-2 0,-2-5 0,3 2 0,-5 1 0,0 6 0,-3 2 0,-4 11 0,0 7 0,-16 0 0,25 30 0,-14 6 0,1 12 0,1 11 0,-3 5 0,1 3 0,0 5 0,-4-1 0,0-5 0,0-8 0,-2-8 0,-1-11 0,-1-7 0,3-9 0,-6-23 0,7 20 0,-7-20 0,12-9 0,-6-12 0,2-8 0,0-12 0,4-14 0,0-16 0,5-14 0,0-11 0,-1-8 0,0-2 0,2-8 0,0 14 0,-4 11 0,-1 18 0,-6 14 0,2 23 0,-9 8 0,0 26-4774,0 0-644,-6 30 258,-4-2-258</inkml:trace>
        </inkml:traceGroup>
        <inkml:traceGroup>
          <inkml:annotationXML>
            <emma:emma xmlns:emma="http://www.w3.org/2003/04/emma" version="1.0">
              <emma:interpretation id="{33F732EA-2BFE-41DA-B416-45CB49665974}" emma:medium="tactile" emma:mode="ink">
                <msink:context xmlns:msink="http://schemas.microsoft.com/ink/2010/main" type="inkWord" rotatedBoundingBox="19879,4254 23832,4138 23857,4963 19903,5079"/>
              </emma:interpretation>
              <emma:one-of disjunction-type="recognition" id="oneOf12">
                <emma:interpretation id="interp60" emma:lang="en-US" emma:confidence="0">
                  <emma:literal>circuit</emma:literal>
                </emma:interpretation>
                <emma:interpretation id="interp61" emma:lang="en-US" emma:confidence="0">
                  <emma:literal>Circuit</emma:literal>
                </emma:interpretation>
                <emma:interpretation id="interp62" emma:lang="en-US" emma:confidence="0">
                  <emma:literal>giant</emma:literal>
                </emma:interpretation>
                <emma:interpretation id="interp63" emma:lang="en-US" emma:confidence="0">
                  <emma:literal>Giant</emma:literal>
                </emma:interpretation>
                <emma:interpretation id="interp64" emma:lang="en-US" emma:confidence="0">
                  <emma:literal>Vincent</emma:literal>
                </emma:interpretation>
              </emma:one-of>
            </emma:emma>
          </inkml:annotationXML>
          <inkml:trace contextRef="#ctx0" brushRef="#br1" timeOffset="71354.5253">18441 3688 2193,'34'-12'4515,"-29"-4"129,-5 16-129,9-23-903,-13 0-1032,4 23-258,-17-38-645,17 38-645,-34-28-387,13 19-258,-8 0 0,-1 9-258,-2 0-129,0 7 129,-2 9-129,6 5 0,1 4 0,6 4 129,5 1 0,7 4 0,9-2 0,1 2 0,14-2 129,8-2-129,3-3 0,5-4 0,2-2-387,3-7 0,3 4-516,-9-18-1290,13 0-2580,-6 0 129,1-5-516,-1-6 258</inkml:trace>
          <inkml:trace contextRef="#ctx0" brushRef="#br1" timeOffset="71682.1259">18758 3605 6837,'-6'-100'4257,"6"70"-774,-1-13-1548,-1 13-3741,11 25-1290,-9 5-645,0 0-774</inkml:trace>
          <inkml:trace contextRef="#ctx0" brushRef="#br1" timeOffset="71572.9257">18770 3647 8901,'0'-16'4902,"0"16"0,0 0-129,-11 13-1161,13 15-2451,-2-8 0,2 15-387,-2-4 0,7 2-516,0 1-129,-3-5-516,10 3-516,-14-32-903,12 26-2967,-12-26 0,0 0-387,0 0 0</inkml:trace>
          <inkml:trace contextRef="#ctx0" brushRef="#br1" timeOffset="72243.7267">19072 3777 14061,'68'22'5031,"-36"-19"-129,-2-3 0,8 4-3741,-15-8-258,7-3-516,-12-11-129,3 0 0,-5-5-258,-3-5 129,-4-2-387,-6-2 129,-3 0-258,0-2 129,-7 7-129,-11-3-129,2 10 129,-7 2-258,3 10 129,-6-3-129,8 9 129,-3 0 0,21 2 129,-25 0 0,25 0 129,0 0 258,-11 18 0,11-18 258,0 0 0,14 16 258,-14-16 0,23 7 0,-23-7 0,31 2 129,-31-2-129,37 2 0,-21-2 0,9 3-129,-7-1 0,7 3 0,-6-1-129,4 5-129,-1 0 0,-1 3 0,-3 4 0,1 2-129,-3 3 0,0 3-129,-1 2-258,-5-1-129,3 7 0,-10-11-387,13 13-387,-16-34-1290,16 34-2322,-1-18 258,1-7-258,7-4-516</inkml:trace>
          <inkml:trace contextRef="#ctx0" brushRef="#br1" timeOffset="72555.7274">20067 3569 11223,'5'-20'4644,"-5"3"-258,0 17 0,0 0-2838,-32 9-903,18 8-129,-9-1-129,3 9 0,-3-2 0,9 8 0,-2-5 129,9 6-129,1-3 0,6 3 0,2-5-129,12 3 0,4-5 129,4-2-258,4-4-129,-3-3 0,8-1-258,-7-8-129,9 3-258,-12-11-1032,14-3-3096,-8-3 0,-4-6-258,6-1 0</inkml:trace>
          <inkml:trace contextRef="#ctx0" brushRef="#br1" timeOffset="73132.9284">20515 3630 11352,'0'0'5031,"-18"1"-516,18-1 258,-26 23-3096,18 8-774,-4-8 0,10 11-258,-3-8 0,5 5-258,0-3-129,9-1-129,0-1-129,1-10-129,3 0 0,-13-16 0,25 11-129,-25-11 129,28-7 129,-14-9 0,2-7 0,2-2 0,-2-4 0,4 3 129,-4-1 0,2 4 0,-2 5-129,1 6 129,-1 8 129,0 4-129,-16 0 129,32 27 0,-16-8 0,4 6-129,-2 0 129,3 2-129,-5-6 1,2-1-130,-2-2 0,-16-18 0,27 23 0,-27-23 0,17 7 0,-17-7 0,18-7 0,-18 7 0,23-34-259,-8 11 259,1 0-129,1-2 129,-1 5-129,0 4 129,0 7 0,-16 9-129,25 0 258,-25 0-129,16 23 129,-9-3-387,2 5-129,-9-25-516,15 43-1032,-15-43-2838,3 21-129,-3-21-129,0 0-387</inkml:trace>
          <inkml:trace contextRef="#ctx0" brushRef="#br1" timeOffset="73647.7293">21376 3398 13029,'48'-67'5289,"-23"49"-258,-2 14 0,4 15-2580,-13 12-1677,11 20-129,-7 5-128,-1 12-517,-4 6 0,-2 7 0,-6 2 0,-2 0 0,-1-4 0,-2-6 0,0-6 0,-3-7 0,-1-8 0,-1-12 0,1-7 0,4-25 0,0 0 0,0 0-130,-7-11-257,0-21-129,3-1 129,-8-14-129,3 1 0,-7-4 258,0 4 129,0 7 129,4 3 0,1 12 129,4 0 129,7 24 129,9-21 129,17 17 0,8-1 0,18 3-129,5-3-257,16 5-130,-4-4 0,2 4 0,-5-1 0,-9 1 0,-11 0 0,-12 0 0,-11 0 0,-23 0 0,20 0 0,-20 0 0,0 0-130,0 0-1805,0 0-2967,-23 9-387,3-4 0,-7 0-387</inkml:trace>
        </inkml:traceGroup>
      </inkml:traceGroup>
    </inkml:traceGroup>
    <inkml:traceGroup>
      <inkml:annotationXML>
        <emma:emma xmlns:emma="http://www.w3.org/2003/04/emma" version="1.0">
          <emma:interpretation id="{84A64DB5-CA96-4BF3-AEC7-71ECBCD52DF8}" emma:medium="tactile" emma:mode="ink">
            <msink:context xmlns:msink="http://schemas.microsoft.com/ink/2010/main" type="paragraph" rotatedBoundingBox="1112,6686 24134,5708 24381,11534 1359,12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D5D09F-AF2E-4684-83FC-3249709CEC89}" emma:medium="tactile" emma:mode="ink">
              <msink:context xmlns:msink="http://schemas.microsoft.com/ink/2010/main" type="inkBullet" rotatedBoundingBox="1134,7217 2069,7178 2071,7224 1136,7263"/>
            </emma:interpretation>
            <emma:one-of disjunction-type="recognition" id="oneOf13">
              <emma:interpretation id="interp65" emma:lang="en-US" emma:confidence="0">
                <emma:literal>_</emma:literal>
              </emma:interpretation>
              <emma:interpretation id="interp66" emma:lang="en-US" emma:confidence="0">
                <emma:literal>~</emma:literal>
              </emma:interpretation>
              <emma:interpretation id="interp67" emma:lang="en-US" emma:confidence="0">
                <emma:literal>-</emma:literal>
              </emma:interpretation>
              <emma:interpretation id="interp68" emma:lang="en-US" emma:confidence="0">
                <emma:literal>r</emma:literal>
              </emma:interpretation>
              <emma:interpretation id="interp69" emma:lang="en-US" emma:confidence="0">
                <emma:literal>z</emma:literal>
              </emma:interpretation>
            </emma:one-of>
          </emma:emma>
        </inkml:annotationXML>
        <inkml:trace contextRef="#ctx0" brushRef="#br1" timeOffset="76845.7349">-546 6403 6063,'-19'-9'4902,"19"9"-258,-18-9-129,18 9-1806,-16-7-516,16 7-645,0 0-516,0 0-129,11-7-129,17 7-129,2-4-258,20 4 129,7-2 0,12 2-129,8 0 0,7 0 0,-3 0-128,3-1-259,-9-1 0,-6 0 0,-12 0 0,-9 2 0,-14 0 0,-9 0 0,-8-2 0,-17 2 0,18 0-130,-18 0-515,0 0-516,0 0-2451,0 0-1548,0 13 258,0-13-516,22 7-258</inkml:trace>
      </inkml:traceGroup>
      <inkml:traceGroup>
        <inkml:annotationXML>
          <emma:emma xmlns:emma="http://www.w3.org/2003/04/emma" version="1.0">
            <emma:interpretation id="{96EF4E71-6AED-4B31-949E-74B23AF0361D}" emma:medium="tactile" emma:mode="ink">
              <msink:context xmlns:msink="http://schemas.microsoft.com/ink/2010/main" type="line" rotatedBoundingBox="2932,6609 21706,5811 21800,8021 3026,8819"/>
            </emma:interpretation>
          </emma:emma>
        </inkml:annotationXML>
        <inkml:traceGroup>
          <inkml:annotationXML>
            <emma:emma xmlns:emma="http://www.w3.org/2003/04/emma" version="1.0">
              <emma:interpretation id="{BBF6E41D-E02C-49A8-9041-63D94CDC17A2}" emma:medium="tactile" emma:mode="ink">
                <msink:context xmlns:msink="http://schemas.microsoft.com/ink/2010/main" type="inkWord" rotatedBoundingBox="2932,6609 4176,6556 4249,8277 3005,8329"/>
              </emma:interpretation>
              <emma:one-of disjunction-type="recognition" id="oneOf14">
                <emma:interpretation id="interp70" emma:lang="en-US" emma:confidence="1">
                  <emma:literal>By</emma:literal>
                </emma:interpretation>
                <emma:interpretation id="interp71" emma:lang="en-US" emma:confidence="0">
                  <emma:literal>Buy</emma:literal>
                </emma:interpretation>
                <emma:interpretation id="interp72" emma:lang="en-US" emma:confidence="0">
                  <emma:literal>Boy</emma:literal>
                </emma:interpretation>
                <emma:interpretation id="interp73" emma:lang="en-US" emma:confidence="0">
                  <emma:literal>Bey</emma:literal>
                </emma:interpretation>
                <emma:interpretation id="interp74" emma:lang="en-US" emma:confidence="0">
                  <emma:literal>Bay</emma:literal>
                </emma:interpretation>
              </emma:one-of>
            </emma:emma>
          </inkml:annotationXML>
          <inkml:trace contextRef="#ctx0" brushRef="#br1" timeOffset="78140.5371">1272 5917 9675,'0'-57'4902,"6"36"-258,1-2 0,0-2-2193,19 16-1032,-4-7-387,15 11-387,-3-4 0,10 9-129,-3 0-258,2 12 0,-4 6-129,-5 3 0,-9 6-258,-13 3 0,-8 4-129,-9-2 0,-13 4-258,-16-8 0,2 6-129,-13-9-129,8 3 258,-6-14-129,13 6 129,2-9 0,10-2 387,18-9 258,0 0 129,-2 16 129,2-16 129,30 7 0,-5-7 258,13 10 0,-6-4-258,9 6 0,-2-1-129,3 5 0,-2 0-129,-1 7 0,-4 2-129,-1 3 0,-7 3-129,-6 2 129,-10 3-129,-6 0 129,-5-3-129,-12-1 129,-13-1-129,-9-7 0,-5-2 129,-4-6-129,-7-7 0,1-7 0,-5-2 0,6-2-129,0-11 129,5-1 0,6-2 0,5-4 0,5 3 0,8 1 0,19 16-129,-25-29-129,25 29-258,-7-18-387,7 18-1032,0 0-2838,12 0 0,-12 0-387,30 4-129</inkml:trace>
          <inkml:trace contextRef="#ctx0" brushRef="#br1" timeOffset="77500.9359">1269 5887 10320,'0'0'4773,"0"0"-258,0 0 0,0 0-2709,0 32-645,0-7-387,0 17-129,-4 1 0,4 11-387,-2 1 129,2 3-258,0-1 129,0 0-258,0 0 0,4-7 0,-1-4-129,1-10 0,1-6-129,-3-12 0,3 1-387,-5-19-1161,0 0-2580,0 0-129,0-12-258,0-4-129</inkml:trace>
          <inkml:trace contextRef="#ctx0" brushRef="#br1" timeOffset="78499.3377">2094 6234 14448,'-11'-25'4902,"11"25"0,0 0-129,0 0-3612,0 0-387,6 21-387,13 11 129,-1 0-258,9 9 0,-2 7-258,0-2-129,3 6-258,-7-11-129,6 3-387,-15-22-516,17 10-1677,-9-22-1935,-20-10 0,32-3 0,-20-20-387</inkml:trace>
          <inkml:trace contextRef="#ctx0" brushRef="#br1" timeOffset="78780.1383">2448 6285 14319,'5'-58'5160,"-3"38"-387,-2 20 258,0 0-3483,0 0-645,9 13-258,-9 13-257,0 19-388,0 10 0,0 16 0,-5 7 0,-1 11 0,1 5 0,-2 2 0,0 4 0,1-4 0,1-7 0,2-9 0,1-7 0,0-11 0,2-8 0,0-15 0,0-7 0,0-16 0,7 2-259,-7-18-1547,0 0-2838,9-13-516,-9 13 0,2-34-129</inkml:trace>
        </inkml:traceGroup>
        <inkml:traceGroup>
          <inkml:annotationXML>
            <emma:emma xmlns:emma="http://www.w3.org/2003/04/emma" version="1.0">
              <emma:interpretation id="{42A1422D-6BBC-4EDF-BF5E-B87AFFF6B19B}" emma:medium="tactile" emma:mode="ink">
                <msink:context xmlns:msink="http://schemas.microsoft.com/ink/2010/main" type="inkWord" rotatedBoundingBox="4819,6630 8994,6452 9084,8561 4909,8739"/>
              </emma:interpretation>
              <emma:one-of disjunction-type="recognition" id="oneOf15">
                <emma:interpretation id="interp75" emma:lang="en-US" emma:confidence="1">
                  <emma:literal>adding</emma:literal>
                </emma:interpretation>
                <emma:interpretation id="interp76" emma:lang="en-US" emma:confidence="0">
                  <emma:literal>addling</emma:literal>
                </emma:interpretation>
                <emma:interpretation id="interp77" emma:lang="en-US" emma:confidence="0">
                  <emma:literal>Adding</emma:literal>
                </emma:interpretation>
                <emma:interpretation id="interp78" emma:lang="en-US" emma:confidence="0">
                  <emma:literal>Kidding</emma:literal>
                </emma:interpretation>
                <emma:interpretation id="interp79" emma:lang="en-US" emma:confidence="0">
                  <emma:literal>Ridding</emma:literal>
                </emma:interpretation>
              </emma:one-of>
            </emma:emma>
          </inkml:annotationXML>
          <inkml:trace contextRef="#ctx0" brushRef="#br1" timeOffset="79560.1397">3368 6358 6192,'0'-23'4644,"-20"-9"-387,8 16-387,12 16-1677,-43-30 0,27 28-516,-14-10-387,10 12-387,-5 3-258,7 13-258,-3 4 0,7 10-129,0 2-129,5 9 129,2 2-258,5 1 129,2 1-129,2-3 0,5 1-129,3-6 0,5-5 0,-3-7-129,4-3 0,-16-22 129,29 16 0,-13-16 129,-16 0 129,30-25 129,-20-2 129,8-5 129,-9-9 0,5 4 0,-5-8 0,4 8-129,-6 0 129,5 10-258,-3 0-129,-9 27 0,22-18-129,-22 18 0,26 9-129,-26-9-387,32 41-129,-18-21-258,13 22-903,-13-18-1548,11 4-1677,7-7-129,0-5-129,9-3 129</inkml:trace>
          <inkml:trace contextRef="#ctx0" brushRef="#br1" timeOffset="80714.5417">3985 6421 7224,'18'-56'4773,"-27"40"-129,-16-1-258,-7 2-1419,9 15-903,-16 0-1032,17 18-258,-6 2-387,10 10 0,2 4-129,9 8 0,2 3-258,5 1 129,3 0 0,11 1-129,4-8 0,5-4 129,0-10 0,4-5 129,0-15 0,1-5 0,-1-12 0,0-17 0,-10-12 129,1-10-258,-7-12 0,-4-8-129,-5-7-129,-2-7 129,-9 1-258,-9 2 129,2 8-129,-9 8 129,2 11-129,-4 12 258,2 13-129,2 14 0,4 16 129,19 0 129,-23 33 0,23 7-129,0 4 129,12 13-129,8 7 129,8 7-258,4 4 258,9 1-258,3-1 129,6-7 0,5-6 0,2-9 0,7-12 0,4-14 129,3-15-129,4-12 0,0-3 129,-1-24-129,-4-8 0,-6-10 0,-7-5 0,-11-1-129,-12-3 129,-17 4 0,-11 6 0,-6 8-129,-16 10 129,-7 12-129,-6 8 129,-1 6-129,1 13 129,5 10-129,6 9 0,7 3 129,6 8-129,5 2 129,3 1 0,10-2 0,3-5 0,5-5 129,-1-9 0,1-9 129,-3-14 0,3-2-129,-5-21 129,0-10 0,-3-11 0,-3-8-129,-4-12 0,-5-4 0,-1-11-129,0-1 0,0-4 0,0-1 0,-1 1-129,-3 7 129,1 9 0,1 11-129,0 14 129,0 14-129,2 27 129,0 0-129,-11 20 129,10 19 0,1 14 0,0 10-129,0 6 258,9 6-258,5 3 258,5-3-258,3-4 129,4-5-129,5-4 129,2-14 0,1-5 0,0-13 0,2-9-129,-3-12 129,1-9 0,0-2 0,0-17 0,-4-2 129,-1-10-129,-3 6 129,-4-3 0,-1 7-129,-7-1 129,-14 22 0,21-18 0,-21 18 0,24 8-129,-14 11 0,3 6 0,1 5 0,6 4-129,-3 0 0,5 1-258,-8-10-258,9 11-387,-23-36-774,32 16-2709,-32-16-387,0 0-129,16-20-258</inkml:trace>
          <inkml:trace contextRef="#ctx0" brushRef="#br1" timeOffset="80854.9417">5607 6316 9804,'-18'-116'4902,"15"64"-129,-4 4-258,-6 0-2322,13 23-903,-2-1-903,2 26-645,0 0-1548,0 0-2838,0 0 258,11 25-516,-9-8-258</inkml:trace>
          <inkml:trace contextRef="#ctx0" brushRef="#br1" timeOffset="82149.7441">5974 6301 9030,'16'0'4773,"12"20"258,-16-4-387,3 0-1548,2 18-1806,-13-8-516,9 12-129,-12-6-258,5 3-129,-6-1-258,0-5 0,0-4 0,0-6 0,0-19 0,0 20 0,0-20 0,0 0 0,10-16 258,-3-2-129,-1-9 0,3 0 0,0-6 129,3-1-129,0-3 129,4 1-129,-1 2 129,4 4-129,-1 1 0,2 5-129,-1 4 0,4 6 129,2 5-129,4 9 0,3 0 0,1 12 0,7 8 0,1 5 129,1 3-258,3 1 258,-1-4-129,1-2 0,-1-7 0,2-6 0,-1-6 129,-3-4-129,-1-9 129,-3-9-129,-4-1 0,-8-8 0,-4 0 129,-12-3-129,-4 3-129,-6 4 129,-8 4-129,-8 6 0,-5 8 129,-4 5-129,-1 7 129,-1 11 0,4 7-129,1 7 129,6 2 0,7 3 0,4 0-129,3 1 129,2-3 0,9-5-129,5-1 129,2-8 0,2-3 0,2-7 0,-1-9 0,1-2 0,1-13 0,1-5 129,-3-8-129,1-3 129,-2-5-129,-2 4 129,-2 2-129,0 8 0,-14 20 0,21-3 0,-10 20 0,0 28 0,1 15 0,2 11 129,2 17-129,4 6 129,0 7 129,3 1-129,-2-6 1,2 0-130,-3-6 0,1 1 0,-5-11 0,-2-3 0,-5-15 0,-5-7 0,-4-12 0,-4-11 0,-12-22 0,-7-10 0,-9-17 0,-5-14 0,-6-11 0,-5-10 0,-2-8 0,0-8 0,4-1 0,5-2 0,9-1 0,11-2 0,16 3 0,6-1 0,28 12 0,6-2-775,29 24-1418,-1-6-2838,8 10-258,0 7 0,2 10-129</inkml:trace>
        </inkml:traceGroup>
        <inkml:traceGroup>
          <inkml:annotationXML>
            <emma:emma xmlns:emma="http://www.w3.org/2003/04/emma" version="1.0">
              <emma:interpretation id="{D6A7DDC1-5B4B-43DA-B0E5-0687633BF45C}" emma:medium="tactile" emma:mode="ink">
                <msink:context xmlns:msink="http://schemas.microsoft.com/ink/2010/main" type="inkWord" rotatedBoundingBox="9601,6643 12462,6521 12532,8186 9671,8308"/>
              </emma:interpretation>
              <emma:one-of disjunction-type="recognition" id="oneOf16">
                <emma:interpretation id="interp80" emma:lang="en-US" emma:confidence="0">
                  <emma:literal>gates</emma:literal>
                </emma:interpretation>
                <emma:interpretation id="interp81" emma:lang="en-US" emma:confidence="0">
                  <emma:literal>garter</emma:literal>
                </emma:interpretation>
                <emma:interpretation id="interp82" emma:lang="en-US" emma:confidence="0">
                  <emma:literal>gate</emma:literal>
                </emma:interpretation>
                <emma:interpretation id="interp83" emma:lang="en-US" emma:confidence="0">
                  <emma:literal>goiter</emma:literal>
                </emma:interpretation>
                <emma:interpretation id="interp84" emma:lang="en-US" emma:confidence="0">
                  <emma:literal>gaiter</emma:literal>
                </emma:interpretation>
              </emma:one-of>
            </emma:emma>
          </inkml:annotationXML>
          <inkml:trace contextRef="#ctx0" brushRef="#br1" timeOffset="83007.7457">8049 6353 7998,'50'-68'4515,"-34"31"129,-3 5-258,-3 9-2064,-13-13-645,3 36-387,-27-34-387,9 33-387,-8 1-129,1 7-258,-2 11 0,2 8-129,0 4 129,7 8-129,1-3 129,8 5 129,0-5 0,7 1 0,2-2-129,0-2 0,5-6 0,8-4-129,-1-5 0,6-11 0,0-6 0,3-6 129,2-13-129,0-11 0,-1-8 129,3-3 0,-6-3 129,1 5-129,-8 3 0,1 6 129,-6 5-129,-7 25 0,11-20 0,-11 20 0,7 20-129,-4 12 129,4 12 0,0 17 0,4 8-129,3 15 258,1 5-128,2 9-130,1-4 0,0 4 0,-2-4 0,2-5 0,-6-5 0,1-10 0,-3-10 0,-3-9 0,-3-12 0,-2-11 0,-2-12 0,0-20 0,-20 3 0,-1-8 0,-4-16 0,-5-10 0,-4-4 0,-3-8 0,-6-7 0,0-5 0,1-5 0,1-1 0,1 3 0,7-1 0,8 7 0,7 4 0,13 11 0,5 5 0,16 14-517,9-2-515,17 20-516,-10-7-2322,13 7-1161,-3 0-129,6 0 0,-1 2-258</inkml:trace>
          <inkml:trace contextRef="#ctx0" brushRef="#br1" timeOffset="83491.3464">8597 6646 7998,'91'-73'4515,"-52"34"129,-14-5-129,-7-9-1419,0 24-1290,-26-15-387,3 19-516,-18-4-258,3 15 0,-10 2-258,5 12-129,-1 0-129,4 12 129,1 6-258,8 7 129,3 1-129,4 8 0,5-2 129,1 4-129,5-4 0,6 2 129,1-6-129,2-5 129,1-3-129,1-8 0,0-8 129,3-4 0,-1-9-129,3-13 129,-1-6 129,3-4-129,-2-4 0,2 3 1,-1-1-130,-1 9 0,1 4 0,1 10 0,-2 9 0,-1 6 0,1 15 0,-3 10 0,1 5 0,-3-2 0,0 3-259,-3-3 130,1-2-258,-5-8 0,5-4-129,-14-18 0,30 0-387,-17-16-387,15-1-1161,-8-18-2193,5-11 0,1-6-258,-1-14-516</inkml:trace>
          <inkml:trace contextRef="#ctx0" brushRef="#br1" timeOffset="84271.348">9398 5942 11739,'21'-119'5031,"-16"74"-258,-3 13 129,-2 32-2064,-3-17-1290,3 27-516,0 15-387,0 16-386,0 5-259,5 15 0,-1 3 0,3 7 0,0-2 0,3 4 0,1-5 0,-2-1 0,0-3 0,-4-10 0,2-3 0,-7-15-517,2 0-515,-2-36-387,-2 28-516,-19-40-387,21 12-129,-23-41 258,19 18 129,-19-24 0,12 10 129,-10-6 774,5 1 516,-2 8 516,1 4 258,4 8 258,-3 3 516,16 19 516,0 0 258,0 0 258,0 0 0,16 0 0,2 1 0,21 17-129,-9-14-516,22 10-387,-1-9-258,17 2-258,3-7-129,9 0 0,-2-1-129,-1-10 0,-6-3-129,-9-2 129,-14-2-129,-17-2 129,-19 1-129,-12 3 0,-18 3 0,-14 4-129,-3 8 129,-6 1-129,0 12 0,4 6 0,6 10 0,8 3 0,11 6 129,8 2 0,4 6 0,14-4 129,8-2-129,8-4 129,4-6 0,5-8 129,4-12-129,5-7 0,3-8-129,6-13 129,0-11 0,4-8 0,-1-3 0,2 4 129,-1 0-129,-4 8 0,-8 4 129,0 15-128,-12 8-130,-3 9 0,-9 16 0,-8 14 0,-10 6 0,-5 7 0,-2 3 0,-9-5 0,2 14-2452,-14-19-2321,1-4-387,-6-8-129,-1-10-387</inkml:trace>
        </inkml:traceGroup>
        <inkml:traceGroup>
          <inkml:annotationXML>
            <emma:emma xmlns:emma="http://www.w3.org/2003/04/emma" version="1.0">
              <emma:interpretation id="{12E661E0-1E74-4A85-8729-1677AF892B25}" emma:medium="tactile" emma:mode="ink">
                <msink:context xmlns:msink="http://schemas.microsoft.com/ink/2010/main" type="inkWord" rotatedBoundingBox="13203,6340 14328,6292 14368,7225 13243,7273"/>
              </emma:interpretation>
              <emma:one-of disjunction-type="recognition" id="oneOf17">
                <emma:interpretation id="interp85" emma:lang="en-US" emma:confidence="1">
                  <emma:literal>to</emma:literal>
                </emma:interpretation>
                <emma:interpretation id="interp86" emma:lang="en-US" emma:confidence="0">
                  <emma:literal>To</emma:literal>
                </emma:interpretation>
                <emma:interpretation id="interp87" emma:lang="en-US" emma:confidence="0">
                  <emma:literal>too</emma:literal>
                </emma:interpretation>
                <emma:interpretation id="interp88" emma:lang="en-US" emma:confidence="0">
                  <emma:literal>Ho</emma:literal>
                </emma:interpretation>
                <emma:interpretation id="interp89" emma:lang="en-US" emma:confidence="0">
                  <emma:literal>•o</emma:literal>
                </emma:interpretation>
              </emma:one-of>
            </emma:emma>
          </inkml:annotationXML>
          <inkml:trace contextRef="#ctx0" brushRef="#br1" timeOffset="85909.3508">11491 5995 12900,'0'-25'4773,"0"25"-258,20-8 258,-20 8-3096,46 0-645,-12 0-258,18 8 0,4 0-387,21 2 0,8-3-129,13 0-129,4-3 0,2-2 0,0-2-129,-8 0 0,-13-2 130,-17-3-130,-20-2 0,-17-1 0,-29 8 0,0 0 0,0 0 0,-29 0 0,-1 4 0,-2 8 0,4 4 0,-1 6 0,10 3 0,4 3-130,10 1 130,3 1-258,2 0 258,15-3 0,2-4 0,6-3 129,1-6 0,0-7 1,1-7-130,2-4 0,-4-15 0,-3-4 0,-6-11 0,-5-4 0,-9-4 0,0-4 0,-13 1 0,-8 1 0,3 15 0,-19-3-4645,12 9-257,0 5-387,7 9-129</inkml:trace>
          <inkml:trace contextRef="#ctx0" brushRef="#br1" timeOffset="85410.15">11747 5499 15867,'9'-19'4773,"-9"19"0,0 0-129,13 40-3870,-13-2-129,0 17 0,0 2-129,0 12-386,3 1-130,8 4 0,2 1 0,3-2 0,0-2 0,0-5 0,1-4 0,-2-12-130,-1-2-386,-11-21-516,15 6-2322,-18-33-1677,0 20 129,0-20-258,-35-9-129</inkml:trace>
        </inkml:traceGroup>
        <inkml:traceGroup>
          <inkml:annotationXML>
            <emma:emma xmlns:emma="http://www.w3.org/2003/04/emma" version="1.0">
              <emma:interpretation id="{3A5A7888-1104-4665-B3F4-8F895EF10766}" emma:medium="tactile" emma:mode="ink">
                <msink:context xmlns:msink="http://schemas.microsoft.com/ink/2010/main" type="inkWord" rotatedBoundingBox="15090,6234 17101,6148 17140,7058 15129,7144"/>
              </emma:interpretation>
              <emma:one-of disjunction-type="recognition" id="oneOf18">
                <emma:interpretation id="interp90" emma:lang="en-US" emma:confidence="1">
                  <emma:literal>the</emma:literal>
                </emma:interpretation>
                <emma:interpretation id="interp91" emma:lang="en-US" emma:confidence="0">
                  <emma:literal>The</emma:literal>
                </emma:interpretation>
                <emma:interpretation id="interp92" emma:lang="en-US" emma:confidence="0">
                  <emma:literal>tie</emma:literal>
                </emma:interpretation>
                <emma:interpretation id="interp93" emma:lang="en-US" emma:confidence="0">
                  <emma:literal>toe</emma:literal>
                </emma:interpretation>
                <emma:interpretation id="interp94" emma:lang="en-US" emma:confidence="0">
                  <emma:literal>they</emma:literal>
                </emma:interpretation>
              </emma:one-of>
            </emma:emma>
          </inkml:annotationXML>
          <inkml:trace contextRef="#ctx0" brushRef="#br1" timeOffset="86580.152">13407 6004 9159,'-25'-21'4902,"25"21"-129,11-18-258,12 18-516,-5-5-2451,26 5-645,-3 0-258,14 2-258,-1-1-387,3-1-129,3 4-645,-14-4-3612,2-2-129,-1-7-129,-14-5-516</inkml:trace>
          <inkml:trace contextRef="#ctx0" brushRef="#br1" timeOffset="86346.1516">13669 5410 15351,'-2'-19'4902,"2"1"0,0 18-258,-2 16-3483,4 23-387,-2 0-258,7 18 1,-7 2-517,3 8 0,-3 3 0,4-1 0,-2-3 0,1 0 0,1-2 0,-1-7 0,1-4 0,-4-10 0,2-1-517,-2-19-644,2 11-1161,-2-34-2580,-2 18 0,2-18-258,-20-2 129</inkml:trace>
          <inkml:trace contextRef="#ctx0" brushRef="#br1" timeOffset="87016.9527">13991 5453 14835,'-2'-27'5031,"2"27"0,0 0-129,21 20-3483,-19 10-516,12 20-257,-7 1-646,7 10 0,-5 3 0,0 3 0,-2 1 0,-3-2 0,-2-4 0,-2-3 0,0-8 0,0-8 0,0-7 0,0-10 0,3-6 0,-3-20 0,16 7 0,-16-7 0,25-18 0,-11-3 0,4-6 0,2-3 0,1-4 0,6 2 0,-2 0 0,5 5 0,-3 4 0,5 9 0,-2 5 0,5 9 0,-1 4 0,-5 14 0,3 5 0,-7 0 0,3 11 0,-10-13-130,16 15-3740,-18-15-1290,5-5 0,-3-7-387,3-4 0</inkml:trace>
          <inkml:trace contextRef="#ctx0" brushRef="#br1" timeOffset="87375.7534">14739 6026 14448,'22'-32'4902,"1"23"0,11 3-129,21 6-3096,-11-9-645,22 6-387,-5-8-257,4 1-388,-6-5 0,-4 3 0,-10-6 0,-13 0 0,-18 1 0,-14-1 0,-13 2 0,-17 1 0,-9 7 0,-5 0 0,-3 7 0,-1 1 0,6 9 0,3 7 0,8 9 0,6 3 0,11 6 0,7 3 0,7 4 0,11 0 0,14-2 0,8-3-388,14-3 130,1-11-774,21 8-1419,-8-16-2322,1-8 0,-3-6-258,-3 0-516</inkml:trace>
        </inkml:traceGroup>
        <inkml:traceGroup>
          <inkml:annotationXML>
            <emma:emma xmlns:emma="http://www.w3.org/2003/04/emma" version="1.0">
              <emma:interpretation id="{850F6646-B95C-4886-B45D-37383DB1D12A}" emma:medium="tactile" emma:mode="ink">
                <msink:context xmlns:msink="http://schemas.microsoft.com/ink/2010/main" type="inkWord" rotatedBoundingBox="17910,6060 21710,5899 21773,7388 17973,7550"/>
              </emma:interpretation>
              <emma:one-of disjunction-type="recognition" id="oneOf19">
                <emma:interpretation id="interp95" emma:lang="en-US" emma:confidence="1">
                  <emma:literal>input</emma:literal>
                </emma:interpretation>
                <emma:interpretation id="interp96" emma:lang="en-US" emma:confidence="0">
                  <emma:literal>import</emma:literal>
                </emma:interpretation>
                <emma:interpretation id="interp97" emma:lang="en-US" emma:confidence="0">
                  <emma:literal>input.</emma:literal>
                </emma:interpretation>
                <emma:interpretation id="interp98" emma:lang="en-US" emma:confidence="0">
                  <emma:literal>impart</emma:literal>
                </emma:interpretation>
                <emma:interpretation id="interp99" emma:lang="en-US" emma:confidence="0">
                  <emma:literal>import.</emma:literal>
                </emma:interpretation>
              </emma:one-of>
            </emma:emma>
          </inkml:annotationXML>
          <inkml:trace contextRef="#ctx0" brushRef="#br1" timeOffset="88030.9546">16187 5460 14319,'16'-93'4515,"-10"60"-516,-6 33 129,19-11-4257,-6 22-1290,-8 12-2838,-1 0 129,6 12-516,-4-4 0</inkml:trace>
          <inkml:trace contextRef="#ctx0" brushRef="#br1" timeOffset="87765.7541">16276 5727 12900,'22'-14'4773,"-5"14"-129,-17 0 0,11 40-2709,-11-20-1161,5 8-129,-3 3-258,2 1-258,-1 3-387,-3-10-1290,0 4-2709,0-1-516,0-10-129,-3 0-258</inkml:trace>
          <inkml:trace contextRef="#ctx0" brushRef="#br1" timeOffset="88873.3561">16507 5725 11739,'54'48'4902,"-29"-23"-258,3 2 129,-3 10-2193,-14-19-1290,15 10-516,-15-8-258,7-2-129,-18-18-258,11 26-129,-11-26 0,0 0 0,0 0-129,0 0 129,0 0 0,8-19 129,-2-4 0,3-2 0,0-6 129,5 1 0,-2-4 1,3 4-259,-3 0 0,2 5 0,0 2 0,4 9 0,0 5 0,2 9 0,1 0 0,2 16 0,4 3 0,-1 4 0,3 4 0,-1-2 0,4 0 0,0-7 0,2-2 0,2-9 0,-1-4-130,-3-3-128,2-10 0,-4-10 129,-5-3-129,-7-5 129,-5-1 129,-6-1 0,-7 1 258,0 6-129,0 4 129,0 19 0,0 0 1,-15 0-259,10 14 0,3 20 0,1 8 0,1 12 0,0 6 0,0 8 0,0 3 0,7 2 0,0 2 0,0 3 0,2-2 0,0-1 0,0 0 0,-4-13 0,4-7 0,-6-10 0,3-13 0,-6-32 0,3 16-388,-3-30-128,0-17 0,0-17 0,0-5 0,-3-20 0,3 2-129,-6-15 258,6 3 0,-5-3 258,5 6-129,0 6 258,0 8-129,4 9 129,6 7 129,10 13 129,3 5 129,11 10 0,3 5 0,13 11 0,0 1 129,7 5-129,-8 7 129,5 11-129,-13 1 0,-4 8-129,-16-2 129,-10 3-257,-13-3-130,-19-2 0,-13-3 0,-12-7 0,-7 1 0,-10-11-517,5 6-386,-14-12-1161,21 1-2580,3 0-387,7-3 0,12 3-258</inkml:trace>
          <inkml:trace contextRef="#ctx0" brushRef="#br1" timeOffset="89310.1568">18116 5702 12771,'39'25'4773,"-25"-9"-129,0 2 0,-3 15-2838,-9-17-903,10 13-129,-12-10-387,5 6 0,-5-5-258,0 1 0,2-3-258,-2-18 0,4 27 0,-4-27 0,0 0 0,23 1 129,-23-1 0,28-21 129,-14-6 129,8 1-129,-3-8 258,6 2-129,-3 0 0,4 7-129,-1 4 129,4 10-129,-1 11 1,2 4-130,-1 19 0,1 7 0,-1 7-130,-3-1-128,3 1 0,-8-8-258,6-1-258,-27-28-387,48 18-903,-32-20-2838,12-21 258,4-9-387,4-16 258</inkml:trace>
          <inkml:trace contextRef="#ctx0" brushRef="#br1" timeOffset="89762.5576">19215 5170 16512,'28'-82'4773,"-28"82"387,30-7-387,-30 7-3741,29 53-515,-13-1-517,4 21 0,-4 5 0,0 13 0,-6 0 0,1-1 0,-4-1 0,-2-9 0,1-10 0,-6-17 0,3-10 0,-3-15 0,0-8 0,0-20-259,0 0-515,-14-22-129,9-1 0,-17-21-129,10 3 129,-17-18 129,5 9 387,-5-5 129,4 6 387,7 8 258,2 3 129,16 19 258,0-3 129,31 21 0,6-8-129,27 9-258,7-4 0,20 1-129,0-5 1,3 1-388,-5 0 0,-15-2 0,-9 4 0,-25-2-259,-11 7-515,-29 0-1806,-9-4-2322,-12 4 129,-6 0-516,-1 6-129</inkml:trace>
        </inkml:traceGroup>
      </inkml:traceGroup>
      <inkml:traceGroup>
        <inkml:annotationXML>
          <emma:emma xmlns:emma="http://www.w3.org/2003/04/emma" version="1.0">
            <emma:interpretation id="{328CA1D3-7E62-4640-A8B9-BDBAB9F94477}" emma:medium="tactile" emma:mode="ink">
              <msink:context xmlns:msink="http://schemas.microsoft.com/ink/2010/main" type="line" rotatedBoundingBox="2760,8356 24037,7421 24117,9242 2840,10177"/>
            </emma:interpretation>
          </emma:emma>
        </inkml:annotationXML>
        <inkml:traceGroup>
          <inkml:annotationXML>
            <emma:emma xmlns:emma="http://www.w3.org/2003/04/emma" version="1.0">
              <emma:interpretation id="{B5AE99E8-75D7-4E0B-A761-EA740D243BC5}" emma:medium="tactile" emma:mode="ink">
                <msink:context xmlns:msink="http://schemas.microsoft.com/ink/2010/main" type="inkWord" rotatedBoundingBox="2760,8356 4828,8265 4875,9334 2807,9425"/>
              </emma:interpretation>
              <emma:one-of disjunction-type="recognition" id="oneOf20">
                <emma:interpretation id="interp100" emma:lang="en-US" emma:confidence="1">
                  <emma:literal>the</emma:literal>
                </emma:interpretation>
                <emma:interpretation id="interp101" emma:lang="en-US" emma:confidence="0">
                  <emma:literal>The</emma:literal>
                </emma:interpretation>
                <emma:interpretation id="interp102" emma:lang="en-US" emma:confidence="0">
                  <emma:literal>tie</emma:literal>
                </emma:interpretation>
                <emma:interpretation id="interp103" emma:lang="en-US" emma:confidence="0">
                  <emma:literal>toe</emma:literal>
                </emma:interpretation>
                <emma:interpretation id="interp104" emma:lang="en-US" emma:confidence="0">
                  <emma:literal>they</emma:literal>
                </emma:interpretation>
              </emma:one-of>
            </emma:emma>
          </inkml:annotationXML>
          <inkml:trace contextRef="#ctx0" brushRef="#br1" timeOffset="95518.9674">1061 8105 10707,'0'0'4257,"-9"-18"258,9 18-645,26 0-1806,-10-5-903,18 5-258,-5 0-258,13 0-258,3 0-129,8-2-258,4-1-258,2-12-258,8 10-774,-11-9-2838,0-9-129,3-2-387,-14-7 0</inkml:trace>
          <inkml:trace contextRef="#ctx0" brushRef="#br1" timeOffset="95238.1672">1150 7641 11094,'30'-54'4902,"-12"33"-258,-6 0 129,0-6-1677,8 23-1935,-20 4-258,23 0-258,-23 0-129,16 31 0,-11 1-129,3 12-257,-3 11-130,0 11 0,1 4 0,-1 2 0,-2 3 0,5 0 0,-1-6 0,2-3 0,0-11 0,1-5 0,1-7 0,0-8 0,-1-4 0,-3-7 0,0-2 0,-7-22 0,9 26 0,-9-26 0,2 16 0,-2-16-1033,0 0-2063,0 0-1677,-9 0-258,9 0-129,-26-26-129</inkml:trace>
          <inkml:trace contextRef="#ctx0" brushRef="#br1" timeOffset="96002.5686">1694 7530 11868,'-30'-30'4902,"30"30"0,0 0 0,-6-19-1419,10 29-2451,1 6-258,8 18 0,-5 5-644,8 15-130,-3 4 0,3 8 0,-4 7 0,3 2 0,-6 0 0,-1-4 0,0-5 0,-3-6 0,-3-7 0,-1-8 0,3-10 0,-4-6 0,2-8 0,-2-21 0,0 20 0,0-20 0,0 0 0,9-20 0,-4 1 0,2-6 0,6-2 0,1-5 0,4 0 0,1 0 0,4 4 0,2 3 0,4 5 0,3 9 0,0 6 0,1 5 0,1 13 0,-2 10 0,-1 5 0,-5 6 0,-3 5 0,-10-2 0,1 6 0,-10-11 0,8 11-1936,-12-13-2837,0-7-516,0-7 129,0-16-258</inkml:trace>
          <inkml:trace contextRef="#ctx0" brushRef="#br1" timeOffset="96408.1693">2411 8319 11868,'33'-27'4902,"-15"16"-387,4 6 387,6 5-2451,-8-6-1161,15 6-387,-5-10-258,10 6-129,-5-6-129,2-1-258,-3-5 130,-3 0-259,-7-2 0,-6-1 0,-11-3 0,-7 3 0,-3-3 0,-17 4 0,-5 2 0,-7 4 0,-3 3 0,-3 6 0,1 3 0,0 8 0,5 12 0,5 3 0,6 6 0,6 6 0,10 4 0,5 4 0,4 1 0,15-1 0,8-4 0,8-1 0,12-8 0,1-9-388,14 1-257,-5-19-387,23 10-1677,-14-13-2064,1-8-129,1-6 0,-4-7-387</inkml:trace>
        </inkml:traceGroup>
        <inkml:traceGroup>
          <inkml:annotationXML>
            <emma:emma xmlns:emma="http://www.w3.org/2003/04/emma" version="1.0">
              <emma:interpretation id="{95FAAEE3-D085-4957-AC30-9DB557BD4C31}" emma:medium="tactile" emma:mode="ink">
                <msink:context xmlns:msink="http://schemas.microsoft.com/ink/2010/main" type="inkWord" rotatedBoundingBox="5512,8522 9782,8334 9849,9869 5579,10057"/>
              </emma:interpretation>
              <emma:one-of disjunction-type="recognition" id="oneOf21">
                <emma:interpretation id="interp105" emma:lang="en-US" emma:confidence="1">
                  <emma:literal>output</emma:literal>
                </emma:interpretation>
                <emma:interpretation id="interp106" emma:lang="en-US" emma:confidence="0">
                  <emma:literal>outputs</emma:literal>
                </emma:interpretation>
                <emma:interpretation id="interp107" emma:lang="en-US" emma:confidence="0">
                  <emma:literal>Output</emma:literal>
                </emma:interpretation>
                <emma:interpretation id="interp108" emma:lang="en-US" emma:confidence="0">
                  <emma:literal>•output</emma:literal>
                </emma:interpretation>
                <emma:interpretation id="interp109" emma:lang="en-US" emma:confidence="0">
                  <emma:literal>outpost</emma:literal>
                </emma:interpretation>
              </emma:one-of>
            </emma:emma>
          </inkml:annotationXML>
          <inkml:trace contextRef="#ctx0" brushRef="#br1" timeOffset="97125.7705">4056 8134 8127,'0'-24'4257,"0"-8"129,0 32-387,-27-17-1935,-8 2-258,12 15-903,-13-5-129,11 5-387,-5 7 0,9 7-129,-3 2 0,10 7 129,2 1-258,6 4 258,5 1-129,1 4 129,5-1 0,11 6-129,2-3 129,7 3-258,-2-6 258,5 1-258,1-6 129,3-4 0,-4-7 129,4-3-129,-3-13 129,3 0-129,-7-11-128,3-7-130,-7-7 0,-3-3 0,-7-8 0,-4-3 0,-7-3 0,-2-5 0,-14-1 0,-3 4 0,-6-1 0,-4 6 0,-1 7 0,-2 5 0,0 13 0,-5 7 0,6 11-904,-6 1-773,21 18-2967,-11 6-387,6 1-129,3 7 0</inkml:trace>
          <inkml:trace contextRef="#ctx0" brushRef="#br1" timeOffset="97765.3717">4488 8194 12126,'0'-20'4902,"0"20"-645,0 0 387,-9-16-3096,9 16-774,0 0-387,0 22 0,0-6-129,0 7 0,0 2 0,0 5-129,0 2 0,6 2 0,1 0 0,0-4-129,2-3 0,3-4 0,1-6 0,-13-17 0,30 16 0,-10-14 129,-4-2 0,3-9 0,1-7 0,-1-1 129,-1-7-129,0 0 129,-4-7-129,0 3 129,-3-2-129,1 3 129,-6 2-129,1 5 0,-4 4 0,-3 16 1,6-17-130,-6 17 0,0 0 0,2 9 0,1 7 0,2 3 0,1 6 0,3 4 0,1 4 0,3 1 0,1 0 0,2-4 0,0-1 0,-2-8-130,2 2-386,-16-23-129,29 21-645,-29-21-2709,0 0-1032,26-23 387,-17-2-645,6-5-258</inkml:trace>
          <inkml:trace contextRef="#ctx0" brushRef="#br1" timeOffset="98467.3729">5063 8235 7482,'9'0'4644,"41"-5"-129,-10-1-258,8 1-1935,22 5-258,-8-2-903,13 2-387,-11 0-387,3 0-129,-13 0-258,-8 0 129,-12-2 129,-6 2 0,-12-1 0,-16 1 129,20-2 129,-20 2 0,0 0 0,0 0 0,14 14 0,-9 9-258,-1 4 258,1 12-257,1 9-259,-1 11 0,0 8 0,-1 10 0,-1 5 0,1-1 0,0 5 0,-4-11-388,3-3-128,-3-15 0,4-3-258,-4-31-516,1 4-903,-1-27-645,0 0-258,-16-40-516,9-2-645,0-12-516,-7-17 129,9 4 775</inkml:trace>
          <inkml:trace contextRef="#ctx0" brushRef="#br1" timeOffset="98046.1722">5226 7628 14964,'0'-17'5160,"0"17"-129,2 23-258,5 19-3870,-7 1-258,0 18 129,0 4-257,0 10-517,0 2 0,0 1 0,4 0 0,3-1 0,2-1 0,3-8 0,1-8 0,-2-8 0,5-4 0,-13-18 0,13 4-1549,-16-34-3353,0 0-129,-12 9 129,12-9-645</inkml:trace>
          <inkml:trace contextRef="#ctx0" brushRef="#br1" timeOffset="98732.5734">5685 8290 4644,'11'-92'4257,"3"58"129,18 16-129,7 13-1032,1-6-774,18 15-516,-11-1-387,13 17-516,-14-6-129,6 11-258,-17-6-258,-4 6 129,-17-5 0,-7 3-129,-9-7 0,-16-2-129,-12-3 0,-7-6-258,-8 1 0,-8-6-387,5 3-258,-9-6-516,20 3-1161,-10 0-2580,10-8 129,9 3-387,8-2 258</inkml:trace>
          <inkml:trace contextRef="#ctx0" brushRef="#br1" timeOffset="99294.1744">6676 8167 7869,'0'0'4257,"4"-19"387,-4 19-516,0 0-1032,-14 2-1806,14-2-258,-9 21-258,9 0-129,-9-5 0,7 11-258,-5-4 0,7 5-129,-2-1 0,2-2-129,0-2 0,0-3 0,5-4-129,-5-16 0,18 19 129,-18-19-129,22 0 129,-22 0-129,24-9 129,-24 9-129,29-32 0,-13 11 129,0-4-129,0 0 129,-2 0 0,2 6 0,-5-1 0,-11 20 0,21-18 0,-21 18 0,18 6-129,-9 12 129,0 1 0,3 6 0,1 2 129,1 1-129,2-1 0,-2-2-258,2-2 0,-5-7-258,3 3-387,-14-19-903,18 4-2967,-18-4-258,0 0-129,18-27-258</inkml:trace>
          <inkml:trace contextRef="#ctx0" brushRef="#br1" timeOffset="99574.9748">7242 7774 13803,'23'-73'5160,"-23"73"-387,0 0 129,21 41-3225,-21 0-774,2 16-258,0 5 0,5 13-386,-2-2-259,4 3 0,0-3 0,0 2 0,0-6 0,-2-1 0,0-8 0,-3-8 0,1-6 0,-5-15 0,0 1-1162,0-32-902,0 0-2064,-11 0-774,2-20-258,-5-7 129,0-8-387</inkml:trace>
          <inkml:trace contextRef="#ctx0" brushRef="#br1" timeOffset="99808.9753">7140 8276 7740,'-40'-39'4386,"40"39"258,-16-20-129,16 20-903,17 0-1419,-17 0-774,48 4-516,-16-3 0,22 10-258,3-6 0,19 3-129,9-5-129,13-1-128,2-2-259,0 0 0,-6 0 0,-14-7 0,-11 3-388,-24-5-515,-3 9-3225,-42 0-1032,0 0 387,0 0-645,-10 0-258</inkml:trace>
        </inkml:traceGroup>
        <inkml:traceGroup>
          <inkml:annotationXML>
            <emma:emma xmlns:emma="http://www.w3.org/2003/04/emma" version="1.0">
              <emma:interpretation id="{ED145E1A-8801-4D4F-B625-1806D31AF5AA}" emma:medium="tactile" emma:mode="ink">
                <msink:context xmlns:msink="http://schemas.microsoft.com/ink/2010/main" type="inkWord" rotatedBoundingBox="10429,8763 11869,8700 11890,9174 10449,9238"/>
              </emma:interpretation>
              <emma:one-of disjunction-type="recognition" id="oneOf22">
                <emma:interpretation id="interp110" emma:lang="en-US" emma:confidence="1">
                  <emma:literal>can</emma:literal>
                </emma:interpretation>
                <emma:interpretation id="interp111" emma:lang="en-US" emma:confidence="0">
                  <emma:literal>an</emma:literal>
                </emma:interpretation>
                <emma:interpretation id="interp112" emma:lang="en-US" emma:confidence="0">
                  <emma:literal>corn</emma:literal>
                </emma:interpretation>
                <emma:interpretation id="interp113" emma:lang="en-US" emma:confidence="0">
                  <emma:literal>con</emma:literal>
                </emma:interpretation>
                <emma:interpretation id="interp114" emma:lang="en-US" emma:confidence="0">
                  <emma:literal>cane</emma:literal>
                </emma:interpretation>
              </emma:one-of>
            </emma:emma>
          </inkml:annotationXML>
          <inkml:trace contextRef="#ctx0" brushRef="#br1" timeOffset="100932.1772">9035 7991 6321,'0'-35'4386,"-34"3"-387,11 26 0,-9 3-2064,-9-4-387,7 7-387,-5 5-258,9 15 0,-2-4-387,10 14 0,1-2-129,10 11 0,1-3-129,10 8 0,0-4 129,9 2-129,5-6 129,11 1 0,0-8 0,8-3-129,1-8 129,9-5 0,-2-8-129,3-5 0,1-2-129,-1-10 0,-3-8-129,-2-3 0,-3-7-129,-6-4 0,-5-5 0,-7-2 0,-7 2 0,-8-2 129,-3 3 0,-9 5-129,-5 6 129,-7 7-129,-3 13 129,-2 6 0,1 1 0,2 12 0,1 9 0,3 6 0,5 3-129,3 2 129,6 2 0,5 0 0,0 0 0,1-4 0,10-2 0,2-3-129,1-3 258,-14-22-258,30 25 129,-30-25 0,30 0 129,-12 0 129,-4-18-129,4 0 258,-2-11 0,4 5 129,-6-7-129,7 6 0,-5 1-128,4 6-259,-4 7 0,5 8 0,-3 3 0,3 12 0,-1 8 0,-2 3 0,-2 7 0,-2-2 0,-2 6 0,-6-9-130,3 7-1031,-11-16-2967,2-16-903,-7 18 0,7-18-129,0 0-258</inkml:trace>
          <inkml:trace contextRef="#ctx0" brushRef="#br1" timeOffset="101337.7779">9478 8071 15351,'46'-26'4902,"-25"26"0,1 0-387,4 14-3483,-10-4-387,9 12-129,-12-1-129,-3 6-387,-4 1-129,-6 1-258,0 5 129,-9-10-258,5 1 129,-5-9 129,9-16 0,0 0 258,0 0 129,16-14 258,-1-20 0,11 2 258,-3-10-258,9 3 0,-5-1 1,7 10-388,-6 3 0,3 13 0,1 11 0,0 6 0,-2 20 0,0 9 0,0 4 0,-1 5 0,-2 3 0,-6-3 0,0-3 0,-8-12 0,-1-3-388,-12-23-1676,0 0-2580,0 0-387,4-12 0,-3-15-258</inkml:trace>
        </inkml:traceGroup>
        <inkml:traceGroup>
          <inkml:annotationXML>
            <emma:emma xmlns:emma="http://www.w3.org/2003/04/emma" version="1.0">
              <emma:interpretation id="{E5A35304-CC2D-40DD-A245-244C9E9856A2}" emma:medium="tactile" emma:mode="ink">
                <msink:context xmlns:msink="http://schemas.microsoft.com/ink/2010/main" type="inkWord" rotatedBoundingBox="12207,8105 13608,8044 13656,9151 12255,9212"/>
              </emma:interpretation>
              <emma:one-of disjunction-type="recognition" id="oneOf23">
                <emma:interpretation id="interp115" emma:lang="en-US" emma:confidence="1">
                  <emma:literal>be</emma:literal>
                </emma:interpretation>
                <emma:interpretation id="interp116" emma:lang="en-US" emma:confidence="0">
                  <emma:literal>bee</emma:literal>
                </emma:interpretation>
                <emma:interpretation id="interp117" emma:lang="en-US" emma:confidence="0">
                  <emma:literal>bel</emma:literal>
                </emma:interpretation>
                <emma:interpretation id="interp118" emma:lang="en-US" emma:confidence="0">
                  <emma:literal>bye</emma:literal>
                </emma:interpretation>
                <emma:interpretation id="interp119" emma:lang="en-US" emma:confidence="0">
                  <emma:literal>bey</emma:literal>
                </emma:interpretation>
              </emma:one-of>
            </emma:emma>
          </inkml:annotationXML>
          <inkml:trace contextRef="#ctx0" brushRef="#br1" timeOffset="101852.5788">10476 7319 16383,'41'-61'4902,"-25"58"129,-2 12-258,-9 14-3612,9 25-644,-7 7-517,8 18 0,-5 9 0,1 12 0,-4 4 0,-3 1 0,-4 1 0,0-7 0,0-10 0,-4-17 0,1-13 0,-3-15 0,6-19 0,0-19 0,0 0 0,20-26 0,-6-10 0,4-7 0,5-8 0,2-4 0,2-1 0,6 1 0,12 4 0,6 10 0,6 12 0,0 15 0,2 14 0,-2 9 0,-4 18 0,-8 12 0,-19 5 0,-10 3 0,-10-5 0,-6-1 0,-11-5 0,-12-8 0,-9-6 0,-11-8 0,-7-2 0,-6-8 0,-1-2 0,-9-2 0,7-6 0,-3-10 0,17 9-904,-4-20-1289,29 10-2580,4-7-258,12 5 0,6-2-258</inkml:trace>
          <inkml:trace contextRef="#ctx0" brushRef="#br1" timeOffset="102226.9795">11159 7977 14190,'106'0'4644,"-49"0"-129,4-2 0,15 2-3096,-21-12-645,6 3-258,-8-5-258,-3-2 129,-13-6-129,-3 3-129,-14-8 129,-13 0-258,-7 4 129,-11 0-129,-12 5 129,-7 4-129,-4 12 0,-1 2-129,-3 16 129,4 13 0,6 8 0,7 8 0,5 6 0,8 8 129,8-4-129,2 2 0,16-5 0,10-6-129,10-4 129,1-11-258,13-5-258,-10-18-1677,8-3-2193,0-5-387,0-9-129,5-9-258</inkml:trace>
        </inkml:traceGroup>
        <inkml:traceGroup>
          <inkml:annotationXML>
            <emma:emma xmlns:emma="http://www.w3.org/2003/04/emma" version="1.0">
              <emma:interpretation id="{4718C5FE-7A44-4FF7-A04A-3A9784DE1CC1}" emma:medium="tactile" emma:mode="ink">
                <msink:context xmlns:msink="http://schemas.microsoft.com/ink/2010/main" type="inkWord" rotatedBoundingBox="14289,7963 17631,7816 17677,8867 14335,9013"/>
              </emma:interpretation>
              <emma:one-of disjunction-type="recognition" id="oneOf24">
                <emma:interpretation id="interp120" emma:lang="en-US" emma:confidence="1">
                  <emma:literal>made</emma:literal>
                </emma:interpretation>
                <emma:interpretation id="interp121" emma:lang="en-US" emma:confidence="0">
                  <emma:literal>mode</emma:literal>
                </emma:interpretation>
                <emma:interpretation id="interp122" emma:lang="en-US" emma:confidence="0">
                  <emma:literal>monde</emma:literal>
                </emma:interpretation>
                <emma:interpretation id="interp123" emma:lang="en-US" emma:confidence="0">
                  <emma:literal>male</emma:literal>
                </emma:interpretation>
                <emma:interpretation id="interp124" emma:lang="en-US" emma:confidence="0">
                  <emma:literal>morale</emma:literal>
                </emma:interpretation>
              </emma:one-of>
            </emma:emma>
          </inkml:annotationXML>
          <inkml:trace contextRef="#ctx0" brushRef="#br1" timeOffset="103116.1811">12585 7721 11868,'-1'21'4773,"1"9"-258,3 2 258,6-10-2322,7 24-1032,-11-12-645,10 9-258,-8-8-258,3-1-129,-3-7 0,-1-6-129,-3-5-129,-3-16 129,0 0-129,0 0 129,16-16-129,-7-13 258,-2-8 0,4-7-129,1-4 129,4-4 0,0 2 0,0 6 0,1 5 0,2 12 0,-1 13 0,1 14 0,-3 7-129,0 19 129,-3 12-129,-2 3 0,-3 3 0,0 1 0,-7-1 0,-1-3 0,0-9-129,0-7 0,0-5 0,0-20 129,0 16 0,0-16 0,0-13 129,2-8 129,3-9-128,6-6-130,-2-7 0,5-3 0,-1-4 0,5 8 0,-2-1 0,3 9 0,1 6 0,1 10 0,4 14 0,2 8 0,1 21 0,4 5 0,0 13 0,-2 1 0,-1 4 0,-3-2 0,-4-1 0,-3-10 0,-3-3 0,-9-8 0,9-1 0,-16-23-1549,31 17-3095,-15-15-516,9-2 387,3 0-645</inkml:trace>
          <inkml:trace contextRef="#ctx0" brushRef="#br1" timeOffset="104067.7827">13791 7820 14061,'-3'-55'4902,"-10"30"-258,-1 0 129,14 25-3096,-32-30-645,32 30-258,-37-9-387,17 13 0,-3 10-257,5 9-130,-1 8 0,4 4 0,3 4 0,3 2 0,6 0 0,3-2 0,1-1 0,12-6 0,1-6 0,4-3 0,-2-7 0,5-3 0,-1-10 0,1-3 0,0-12 0,2-11 0,-1-7 0,1-6 0,-2 0 0,1 1 0,-6 5 0,0 5 0,-4 9 0,-12 16 0,23 0 0,-12 16 0,0 9 0,1 3 0,4 2 0,4 4 0,-1-4 0,6-1 0,4-6 0,3-7 0,3-5 0,6-8 0,5-3 0,11-5 0,5-13 0,6-7 0,5-5 0,-2-6 0,0-5 0,-8-1 0,-10-1 0,-14 6 0,-14 1 0,-13 9 0,-12 8 0,-12 10 0,-11 9 0,-6 5 0,-1 13 0,-2 7-130,4 5 130,5 0 0,7 6 0,7-2 0,9 0 0,0-2 0,9-4 0,8-3 130,3-7-130,5-4 0,0-12 0,5-2 0,-3-13 0,3-13 0,-5-13 0,1-13 0,-2-14 0,-5-9 0,-5-10 0,-3-9 0,-6-4 0,-3-2 0,-2 4 0,-3 11 0,-8 12 0,-3 12 0,1 17 0,-3 16 0,0 20 0,16 8 0,-26 32 0,22 9 0,4 11 0,4 14 0,8 5 0,8 14 0,4 2 0,7 6 0,1-4 0,-2-4 0,0-5 0,-5-12 0,0-2 0,-7-24 0,7-2-904,-25-40-1031,37 16-2838,-21-16-258,4-8 0,-4-8-258</inkml:trace>
          <inkml:trace contextRef="#ctx0" brushRef="#br1" timeOffset="104410.9831">15243 7799 12642,'25'-21'4902,"-6"17"-258,10 2 129,-4-10-2709,28 14-774,-5-2-516,16 0-258,-3-7 0,6-4-258,-5-7 0,-1-1-128,-10-6-130,-10-4 0,-12 1 0,-15-1 0,-12 3 0,-8 3 0,-17 5 0,-10 7-130,-5 9 1,-6 2 129,3 14-129,0 15 129,9 8-129,9 8 129,10 6-258,13 3 129,7 1 0,17-4-129,13-3-129,2-14 0,13 2-645,-13-24-1677,7-1-1935,-5-9 0,-9-6-258,-7-10-129</inkml:trace>
        </inkml:traceGroup>
        <inkml:traceGroup>
          <inkml:annotationXML>
            <emma:emma xmlns:emma="http://www.w3.org/2003/04/emma" version="1.0">
              <emma:interpretation id="{25421A23-B566-4B08-9FFC-B43535104C2A}" emma:medium="tactile" emma:mode="ink">
                <msink:context xmlns:msink="http://schemas.microsoft.com/ink/2010/main" type="inkWord" rotatedBoundingBox="18142,7850 19029,7811 19072,8785 18185,8824"/>
              </emma:interpretation>
              <emma:one-of disjunction-type="recognition" id="oneOf25">
                <emma:interpretation id="interp125" emma:lang="en-US" emma:confidence="1">
                  <emma:literal>to</emma:literal>
                </emma:interpretation>
                <emma:interpretation id="interp126" emma:lang="en-US" emma:confidence="0">
                  <emma:literal>To</emma:literal>
                </emma:interpretation>
                <emma:interpretation id="interp127" emma:lang="en-US" emma:confidence="0">
                  <emma:literal>Ho</emma:literal>
                </emma:interpretation>
                <emma:interpretation id="interp128" emma:lang="en-US" emma:confidence="0">
                  <emma:literal>too</emma:literal>
                </emma:interpretation>
                <emma:interpretation id="interp129" emma:lang="en-US" emma:confidence="0">
                  <emma:literal>No</emma:literal>
                </emma:interpretation>
              </emma:one-of>
            </emma:emma>
          </inkml:annotationXML>
          <inkml:trace contextRef="#ctx0" brushRef="#br1" timeOffset="105206.5847">16452 7498 11223,'-23'-26'4902,"23"26"-129,29-16 129,10 19-2322,-5-3-1032,24 2-645,-3 0-258,15 3-129,-3-1-258,5-1-129,-3 1-129,-1-4 129,-8 0-129,-8 0 0,-8 0 129,-10-2-129,-9-1 130,-25 3-130,19-11 0,-19 11 0,0 0 0,-21 0-130,5 2 130,-2 10 0,2 8-129,4 5 129,1 8 0,8 7 0,3 2 0,3 3 129,10-1-129,6-3 130,2-4-130,3-6 0,-3-14 0,2-9 0,-2-8 0,-1-20 0,-6-17 0,-3-11 0,-6-11 0,-5-10 0,0 3 0,-7-7-517,3 18-4385,-17 5-129,-2 16 0,-2 11-258</inkml:trace>
          <inkml:trace contextRef="#ctx0" brushRef="#br1" timeOffset="104754.1839">16676 7027 12771,'9'-37'4902,"-9"37"-258,0 0 387,0 0-2451,16 10-1419,-16 22-129,7 20-386,-3 7-646,7 15 0,-4 8 0,2 13 0,-4 1 0,-1 0 0,-3-4 0,-1-14 0,0-1 0,-7-24-388,7 1-1160,-26-33-2580,26-21-903,-24 5 129,12-15-516,-2-15-129</inkml:trace>
        </inkml:traceGroup>
        <inkml:traceGroup>
          <inkml:annotationXML>
            <emma:emma xmlns:emma="http://www.w3.org/2003/04/emma" version="1.0">
              <emma:interpretation id="{1FC5BA9D-C7DF-4921-8BAE-1EEAA1FE2CD9}" emma:medium="tactile" emma:mode="ink">
                <msink:context xmlns:msink="http://schemas.microsoft.com/ink/2010/main" type="inkWord" rotatedBoundingBox="19305,8048 24055,7839 24099,8833 19349,9042"/>
              </emma:interpretation>
              <emma:one-of disjunction-type="recognition" id="oneOf26">
                <emma:interpretation id="interp130" emma:lang="en-US" emma:confidence="0">
                  <emma:literal>respond</emma:literal>
                </emma:interpretation>
                <emma:interpretation id="interp131" emma:lang="en-US" emma:confidence="0">
                  <emma:literal>responds</emma:literal>
                </emma:interpretation>
                <emma:interpretation id="interp132" emma:lang="en-US" emma:confidence="0">
                  <emma:literal>despond</emma:literal>
                </emma:interpretation>
                <emma:interpretation id="interp133" emma:lang="en-US" emma:confidence="0">
                  <emma:literal>responses</emma:literal>
                </emma:interpretation>
                <emma:interpretation id="interp134" emma:lang="en-US" emma:confidence="0">
                  <emma:literal>Desponds</emma:literal>
                </emma:interpretation>
              </emma:one-of>
            </emma:emma>
          </inkml:annotationXML>
          <inkml:trace contextRef="#ctx0" brushRef="#br1" timeOffset="105939.7859">17596 7758 12384,'55'13'5031,"-26"-10"-516,-1-3 387,-8-14-2709,19 10-903,-16-20-258,13 6-387,-12-14-129,3 1-257,-7-8-259,-2-2 0,-11-1 0,-7 1 0,0 3 0,-15-1 0,-2 9 0,-8 2-388,2 10 1,-6 0-129,8 9 129,-2 0 0,7 6 0,16 3 129,-20 0 0,20 0 129,0 0 129,0 0 0,9 5 129,-9-5 0,28 5 129,-8-3 129,0-2 0,6 2 0,-3-2 129,9 0 0,-5 0-128,7 0-388,-6 0 0,6 0 0,-5 3 0,3 5 0,-6 0 0,3 5 0,-6 5 0,-4 5 0,-3 4 0,-5 8 0,-6 4 0,-5 7 0,-3 4 0,-13 0 0,2 3 0,-11-10 0,12 12-1420,-17-19-3482,19-4-258,2-11 0,9-21-129</inkml:trace>
          <inkml:trace contextRef="#ctx0" brushRef="#br1" timeOffset="106516.9867">18621 7635 15093,'71'-28'5031,"-39"17"-129,2 6-129,-13-9-3612,18 12-387,-9-7-258,4 2-129,-9-4-257,-2-3-130,-3-2 0,-11-5 0,-9-1 0,-7-3-259,-15 6 1,-12-2 0,-3 6 0,-11 5-129,2 8 258,-2 2-129,5 11 129,9 6 129,8 5 0,10 6 129,7 2 0,9 4 0,0-2 0,12 4 129,2-2-129,6-1 0,1-2 0,4-7-129,2-4 0,5-7 0,3-12 0,10-1 0,3-17 129,11-12 0,3-7 129,5-4-129,-1-5 1,0 6-130,-4 2 0,-6 5 0,-10 10 0,-7 10 0,-9 8 0,-3 6 0,-8 14 0,-3 9 0,-3 3 0,-4 8 0,-4 0 0,-3 3 0,-2 2 0,-13-4 0,-4 2 0,-14-9 0,5 8-1291,-24-19-2966,16 1-903,-1-13 258,11-5-516</inkml:trace>
          <inkml:trace contextRef="#ctx0" brushRef="#br1" timeOffset="107062.988">19779 7354 14319,'42'-28'5031,"-42"28"-258,20 0 258,-2 25-3483,-17-2-645,10 18-129,-6 2-386,4 19-388,-5 0 0,3 13 0,-5-2 0,0 3 0,-2-3 0,0-9 0,0-5 0,-2-18 0,2-6 0,-7-19 0,7-16-130,0 0-515,-2-16 0,-2-19 129,4-4-129,-9-24-129,8 3 129,-10-17 0,9 3 387,-3-8-129,3 5 387,2 6 0,9 4 387,16 15-129,5 2 258,16 22 0,2-1 0,13 19 0,-6 3 0,7 7-129,-10 7-129,0 12 129,-15 1-129,-5 8 0,-14 1 0,-8 3-129,-10 0 1,-1 0-130,-17-6 0,-9-2 0,-12-5 0,-13-10-130,-3 2-257,-12-11-129,3 0-258,-13-11-645,20 11-1419,-10-9-2193,11 0 258,12 4-258,10 0-129</inkml:trace>
          <inkml:trace contextRef="#ctx0" brushRef="#br1" timeOffset="107499.7888">20650 7358 10836,'20'-11'4773,"-9"-12"-129,-11 23-129,-9-25-2064,9 25-1419,-25 2-387,25-2-129,-31 28-129,19-4-129,-2 1 0,8 7 0,1 0-129,5 3 129,0 2-129,9-3 0,2-2 0,3-1 0,2-8 0,3-6 129,1-9 129,7-8-129,-6-6 1,8-13-259,-5-13 0,3-4 0,-7-10 0,-3-2 0,-9 0 0,-8 0 0,0 7 0,-18 3 0,2 15-259,-14-3-902,30 26-1032,-45-2-2709,27 2-129,18 0 0,-19 12-258</inkml:trace>
          <inkml:trace contextRef="#ctx0" brushRef="#br1" timeOffset="108295.3902">20796 7292 11610,'48'11'4902,"-28"1"-129,3 2 129,0-6-2193,14 18-1419,-14-8-258,11 9-387,-5-4-258,-1 4 0,-5-6-257,-5 4-130,-7-2 0,-6-3-130,-1-3 130,-4-17-129,0 22 129,0-22 0,0 0-129,0 0 258,10-18-129,3-3 129,1-4-129,4-6 130,3 3-130,4-1 0,2 3 0,3 4 0,4 5 0,1 8 0,4 5 0,1 4 0,6 7 0,2 9 0,7 7 0,5 4 0,5-2 0,4 2 0,0-4 0,1-5 0,-3-6 0,-5-8 0,-8-4 0,-10-8 0,-12-8 0,-10-1 0,-10-5 0,-10 3 0,-2 1 0,0 18 0,-29-16 0,8 16 0,3 4 0,1 12 0,2 7 0,6 3 0,1 5 0,8 1 0,0 0 0,1-2 0,10-5 0,3-4 0,4-8 0,3-12 0,1-1 0,3-14 0,-2-13 0,2-10 0,-2-7 0,-7-13 0,-6-2 0,-6-7 0,-2-3 0,-2-1 0,-7 6 0,-4 7 0,-3 8 0,5 10 0,0 10 0,9 29 0,0 0 0,0 0 0,-4 39 0,10 6 0,4 8 0,6 13 0,0 9 0,4 6 0,-4 5 0,-7 1 0,-2-3 0,-7-8 0,0 2 0,-21-21-388,12 0-4643,-20-14-387,3-8 258,-6-10-645</inkml:trace>
        </inkml:traceGroup>
      </inkml:traceGroup>
      <inkml:traceGroup>
        <inkml:annotationXML>
          <emma:emma xmlns:emma="http://www.w3.org/2003/04/emma" version="1.0">
            <emma:interpretation id="{F5FACA01-6A9B-4621-A1E4-45E8D96B9EF7}" emma:medium="tactile" emma:mode="ink">
              <msink:context xmlns:msink="http://schemas.microsoft.com/ink/2010/main" type="line" rotatedBoundingBox="2841,9974 24282,9125 24378,11559 2938,12408"/>
            </emma:interpretation>
          </emma:emma>
        </inkml:annotationXML>
        <inkml:traceGroup>
          <inkml:annotationXML>
            <emma:emma xmlns:emma="http://www.w3.org/2003/04/emma" version="1.0">
              <emma:interpretation id="{A530B7D6-C198-4CD6-A81F-624576D74328}" emma:medium="tactile" emma:mode="ink">
                <msink:context xmlns:msink="http://schemas.microsoft.com/ink/2010/main" type="inkWord" rotatedBoundingBox="2845,10070 3947,10026 3988,11059 2886,11102"/>
              </emma:interpretation>
              <emma:one-of disjunction-type="recognition" id="oneOf27">
                <emma:interpretation id="interp135" emma:lang="en-US" emma:confidence="1">
                  <emma:literal>to</emma:literal>
                </emma:interpretation>
                <emma:interpretation id="interp136" emma:lang="en-US" emma:confidence="0">
                  <emma:literal>To</emma:literal>
                </emma:interpretation>
                <emma:interpretation id="interp137" emma:lang="en-US" emma:confidence="0">
                  <emma:literal>Ho</emma:literal>
                </emma:interpretation>
                <emma:interpretation id="interp138" emma:lang="en-US" emma:confidence="0">
                  <emma:literal>No</emma:literal>
                </emma:interpretation>
                <emma:interpretation id="interp139" emma:lang="en-US" emma:confidence="0">
                  <emma:literal>too</emma:literal>
                </emma:interpretation>
              </emma:one-of>
            </emma:emma>
          </inkml:annotationXML>
          <inkml:trace contextRef="#ctx0" brushRef="#br1" timeOffset="110526.1941">1133 9761 11868,'20'-23'4773,"9"19"-258,4 3 129,-1-8-2709,25 11-645,-3-2-516,15 7-129,0-6-387,10 3 0,1-4 0,-2 0-129,-7 0 0,-5-4 0,-11-3 129,-12-2-129,-17 1 129,-26 8-129,0 0 129,0 0-128,-23-11-130,-5 11 0,-1 14 0,1 7 0,3 10 0,4 8 0,6 7-130,14 7 130,2 3 0,15 1 0,6-4 0,10-2 130,3-11-130,8-7 0,2-15 0,1-11 0,-5-8 0,-2-15 0,-5-15 0,-6-6 0,-7-11 0,-8-5 0,-10-4 0,-3-4 0,-10 4 0,-12 2 0,1 9 0,-14 3 0,6 22-388,-23 3-4514,10 9-516,-1 7 387,-1 4-645</inkml:trace>
          <inkml:trace contextRef="#ctx0" brushRef="#br1" timeOffset="110011.3932">1397 9238 13287,'5'-27'4902,"-5"27"-258,0 0 258,0 0-3096,5 27-774,-5 3-129,0 15-258,0 1-129,0 11-386,0 4-130,0 4 0,2 1 0,5 5 0,-1 0 0,3 6 0,-1-6 0,3-2 0,2-6 0,-5-8 0,5-5 0,-8-15 0,6-1-517,-11-34-1031,7 20-3225,-7-20-387,-9 1 129,9-1-387</inkml:trace>
        </inkml:traceGroup>
        <inkml:traceGroup>
          <inkml:annotationXML>
            <emma:emma xmlns:emma="http://www.w3.org/2003/04/emma" version="1.0">
              <emma:interpretation id="{94F070D7-689B-410D-903A-AA8EDFDB0CB8}" emma:medium="tactile" emma:mode="ink">
                <msink:context xmlns:msink="http://schemas.microsoft.com/ink/2010/main" type="inkWord" rotatedBoundingBox="4867,10138 7926,10017 7975,11259 4916,11380"/>
              </emma:interpretation>
              <emma:one-of disjunction-type="recognition" id="oneOf28">
                <emma:interpretation id="interp140" emma:lang="en-US" emma:confidence="1">
                  <emma:literal>input</emma:literal>
                </emma:interpretation>
                <emma:interpretation id="interp141" emma:lang="en-US" emma:confidence="0">
                  <emma:literal>inpat</emma:literal>
                </emma:interpretation>
                <emma:interpretation id="interp142" emma:lang="en-US" emma:confidence="0">
                  <emma:literal>import</emma:literal>
                </emma:interpretation>
                <emma:interpretation id="interp143" emma:lang="en-US" emma:confidence="0">
                  <emma:literal>'input</emma:literal>
                </emma:interpretation>
                <emma:interpretation id="interp144" emma:lang="en-US" emma:confidence="0">
                  <emma:literal>inpnt</emma:literal>
                </emma:interpretation>
              </emma:one-of>
            </emma:emma>
          </inkml:annotationXML>
          <inkml:trace contextRef="#ctx0" brushRef="#br1" timeOffset="112288.9971">3140 9455 12513,'0'-80'4773,"7"53"-387,-5-1 0,10 5-2322,-12 23-1806,31-9-903,-31 9-3096,24 7-387,1 16-516,-7-1 129,11 13-774</inkml:trace>
          <inkml:trace contextRef="#ctx0" brushRef="#br1" timeOffset="112101.7967">3250 9685 9288,'0'0'4515,"-7"-20"0,7 20-129,0 0-1677,0 0-1032,0 23-516,0-23-258,0 32-129,-2-10-258,2 11 0,0 1-129,4 7 0,-1-4-129,5 6-129,-1-6 0,-2-3-258,2-3-129,-5-14-258,9 12-903,-11-29-3225,0 0-258,0 0 129,-8-11-516</inkml:trace>
          <inkml:trace contextRef="#ctx0" brushRef="#br1" timeOffset="113115.7986">3565 9726 13674,'29'-2'4773,"-29"2"-129,23 7 0,-2 14-3096,-14-5-645,11 13-258,-6 1-129,3 7-129,-7 6-129,3 1-258,-2 1 0,-4-6-129,1-2 0,-6-8 0,2-8-129,-2-21 0,0 0 129,0 0 0,5-30 129,-2-4 129,3-7-129,3-5 0,0-4 129,3 4 129,-1-2 0,5 12 129,-4 1-129,6 10 0,-4 5 1,4 13-259,0 5 0,1 6 0,-1 14 0,3 7 0,-1 5 0,-4 5 0,2 12 0,-8-6 0,6 8-517,-16-17-644,18 17-1032,-18-19-2451,6-11-258,10-10-129,1-9-129</inkml:trace>
          <inkml:trace contextRef="#ctx0" brushRef="#br1" timeOffset="113646.1996">4314 9859 7998,'-16'-116'4515,"16"72"129,7 14-258,14 10-774,-1-7-1290,28 26-774,-11-10-516,18 13-258,-8 3-129,6 15-129,-10-3-129,-1 8 1,-11-2-388,-10 4 0,-12-6 0,-9 1 0,0-22 0,-37 26 0,-1-17 0,-10-7 0,-3 2 0,-10-4 0,8 0-130,-4-7-773,18 7-387,-13-9-1806,22 5-1806,10 2 258,20 2-516,0 0 258</inkml:trace>
          <inkml:trace contextRef="#ctx0" brushRef="#br1" timeOffset="113365.3991">4293 9786 12900,'16'-60'5031,"-15"40"-387,-1 20 258,0 0-2451,0 11-1032,9 24-516,-9 3-386,11 17-517,-6 5 0,6 13 0,-2 4 0,0-1 0,1 2 0,-6-8 0,5-3 0,-9-19 0,5-1-775,-7-28-644,2 6-645,0-25-1032,-5-12-1032,3-13-516,-5-16-258,5-4-129,-6-19 0</inkml:trace>
          <inkml:trace contextRef="#ctx0" brushRef="#br1" timeOffset="114161.0005">4814 9690 7869,'0'0'4515,"16"-11"0,-16 11-129,9 18-516,-9-18-2322,5 32-258,-5-11-516,9 10-129,-6 1-258,5 3-129,-1-1-129,-2-2-129,2-2 0,0-5-129,0-5 129,-7-20-129,18 12 129,-18-12 0,22-10 0,-8-10 258,-2-7-129,6-1 258,-4-9 0,6 5 0,-8-6 129,8 11-129,-10-1 1,6 10-388,-16 18 0,29-19 0,-13 19 0,0 10 0,-2 13 0,4 6 0,0 6 0,1 5 0,3 2 0,-6-3 0,3 2 0,-6-10-259,6-3-515,-19-28-129,36 18-387,-29-34-1032,18-11-2193,-2-8-129,2-15-129,9-7 0</inkml:trace>
          <inkml:trace contextRef="#ctx0" brushRef="#br1" timeOffset="114613.4013">5580 9644 13287,'0'0'4902,"2"-18"0,27 18-129,-3-11-2580,28 11-1032,-8 0-129,18 2-515,-7-2-517,3 2 0,-3-2 0,-7 0 0,0 7 0,-20-7-2839,6 0-1934,-10 0-258,-2-2-258,-5-3-129</inkml:trace>
          <inkml:trace contextRef="#ctx0" brushRef="#br1" timeOffset="114410.6009">5751 9340 14577,'32'-68'4902,"-26"48"-129,-6 20 129,0 0-2838,0 20-1161,-8 10-257,8 15-646,-3 4 0,3 14 0,0 1 0,7 5 0,2-1 0,3 1 0,1-1 0,-4-8 0,3-1 0,-8-18 0,5 5-646,-9-46-1934,0 18-2322,0-18-129,-18-14-129,7-13 0</inkml:trace>
        </inkml:traceGroup>
        <inkml:traceGroup>
          <inkml:annotationXML>
            <emma:emma xmlns:emma="http://www.w3.org/2003/04/emma" version="1.0">
              <emma:interpretation id="{470989C9-ABB5-4867-A917-4A8631C04363}" emma:medium="tactile" emma:mode="ink">
                <msink:context xmlns:msink="http://schemas.microsoft.com/ink/2010/main" type="inkWord" rotatedBoundingBox="8567,9938 11440,9824 11482,10881 8609,10995"/>
              </emma:interpretation>
              <emma:one-of disjunction-type="recognition" id="oneOf29">
                <emma:interpretation id="interp145" emma:lang="en-US" emma:confidence="1">
                  <emma:literal>levels</emma:literal>
                </emma:interpretation>
                <emma:interpretation id="interp146" emma:lang="en-US" emma:confidence="0">
                  <emma:literal>revels</emma:literal>
                </emma:interpretation>
                <emma:interpretation id="interp147" emma:lang="en-US" emma:confidence="0">
                  <emma:literal>revets</emma:literal>
                </emma:interpretation>
                <emma:interpretation id="interp148" emma:lang="en-US" emma:confidence="0">
                  <emma:literal>levers</emma:literal>
                </emma:interpretation>
                <emma:interpretation id="interp149" emma:lang="en-US" emma:confidence="0">
                  <emma:literal>levees</emma:literal>
                </emma:interpretation>
              </emma:one-of>
            </emma:emma>
          </inkml:annotationXML>
          <inkml:trace contextRef="#ctx0" brushRef="#br1" timeOffset="115019.002">6834 9103 11997,'25'-14'5031,"-25"14"-387,25 21 258,-18-1-1806,2 29-2064,-7-1-129,7 18-129,-7-2-386,5 9-388,-2 0 0,2 0 0,2 0 0,-2-9 0,6 2-646,-13-25-1031,18 14-1548,-11-28-1677,0-10 0,-7-17-258,0 0 129</inkml:trace>
          <inkml:trace contextRef="#ctx0" brushRef="#br1" timeOffset="115409.0027">7066 9695 11997,'34'-21'4902,"-8"14"-387,6 2 387,14 5-2322,-6-11-1032,18 11-516,-6-11-387,10 8-129,-7-8-386,0 2-130,-8-2 0,-8 1 0,-13-3 0,-6 1 0,-20 12 0,0-27 0,-20 16 0,-6 4 0,-6 4 0,-6 3 0,-1 0 0,-2 10 0,6 10 0,1 1 0,6 8 0,4 3 0,8 2 0,8 3 0,8 2 0,1-2 0,17-1 0,9-2 0,8-6 0,4-5 0,8-1 0,1-13-259,5 8-773,-19-13-3612,7-4-258,-7-9 129,-8-7-387</inkml:trace>
          <inkml:trace contextRef="#ctx0" brushRef="#br1" timeOffset="115705.4031">7811 9597 15351,'0'0'5031,"0"0"0,25 11-258,7 16-3483,-23-2-387,16 10-515,-9-1-388,7 5 0,-7 0 0,2-1 0,-6-4 0,-3-6 0,-2-8 0,-2-1 0,-5-19 0,0 0 0,22-18 0,-12-12 0,1-9 0,2-7 0,3-4 0,-2-9 0,2 17 0,-9-7 0,18 17-4645,-13 9-386,6 13-258,-2 8-129</inkml:trace>
          <inkml:trace contextRef="#ctx0" brushRef="#br1" timeOffset="116095.4039">8359 9688 12771,'51'11'5031,"-29"-11"-129,1 0 0,4-7-1419,10 7-2451,-7-7-386,8 3-646,-10-7 0,2 1 0,-5-4 0,-5-2 0,-6-1 0,-12 0 0,-2 1 0,-18 1 0,-3 5 0,-10 1 0,1 7 0,-7 2 0,3 5 0,0 10 0,8 8-259,4 3 1,10 7 258,5 2-129,7 6 0,3 2 129,13 3 0,7-3-129,6-2 0,5-8 129,5-4-129,0-10-129,5-6 0,-6-13-258,6-2-516,-17-26-1806,3-4-1677,0-8 0,-8-8-516,3-3 258</inkml:trace>
          <inkml:trace contextRef="#ctx0" brushRef="#br1" timeOffset="116625.8048">9001 9071 16641,'-12'-20'4773,"12"20"387,0 0-387,-6 38-3741,6-1-644,9 16-388,-2 4 0,7 15 0,-3 0 0,2 7 0,-4 1 0,-1 0 0,1-4 0,-3-3 0,3-7 0,-4-14 0,9-4 0,-3-29-388,17 6-1418,-12-34-774,23 6-129,-12-36-258,23 10 774,-16-24 129,17 6 1032,-10-2 774,-5-6 1032,3 19 1161,-20-14 258,8 27 129,-23-7 0,-4 30-387,3-23-645,-3 23-387,-9 0-387,9 0-129,-14 21-129,12-1 0,2 3-129,6 5 129,8 1 0,11 4-129,3 5 1,4-3-130,2 1 0,-2 1 0,-3-6 0,-5 2 0,-8-6 0,-8 1 0,-8-6 0,-9-3 0,-14-1 0,-13-9 0,-1 9 0,-20-18-2452,9 5-2321,-6-5-387,5 0-129,0 0-258</inkml:trace>
        </inkml:traceGroup>
        <inkml:traceGroup>
          <inkml:annotationXML>
            <emma:emma xmlns:emma="http://www.w3.org/2003/04/emma" version="1.0">
              <emma:interpretation id="{2112612F-86FF-4A0A-99D2-4BFB7835AA93}" emma:medium="tactile" emma:mode="ink">
                <msink:context xmlns:msink="http://schemas.microsoft.com/ink/2010/main" type="inkWord" rotatedBoundingBox="12181,9825 15633,9688 15721,11902 12269,12039"/>
              </emma:interpretation>
              <emma:one-of disjunction-type="recognition" id="oneOf30">
                <emma:interpretation id="interp150" emma:lang="en-US" emma:confidence="0">
                  <emma:literal>during</emma:literal>
                </emma:interpretation>
                <emma:interpretation id="interp151" emma:lang="en-US" emma:confidence="0">
                  <emma:literal>diving</emma:literal>
                </emma:interpretation>
                <emma:interpretation id="interp152" emma:lang="en-US" emma:confidence="0">
                  <emma:literal>daring</emma:literal>
                </emma:interpretation>
                <emma:interpretation id="interp153" emma:lang="en-US" emma:confidence="0">
                  <emma:literal>droning</emma:literal>
                </emma:interpretation>
                <emma:interpretation id="interp154" emma:lang="en-US" emma:confidence="0">
                  <emma:literal>dining</emma:literal>
                </emma:interpretation>
              </emma:one-of>
            </emma:emma>
          </inkml:annotationXML>
          <inkml:trace contextRef="#ctx0" brushRef="#br1" timeOffset="120291.8112">10766 9715 7869,'30'0'4128,"-3"-21"258,-26 5-387,-1-6-1290,0 22-516,-21-34-645,21 34-387,-39-35-258,19 24-129,-14-7-129,8 11-129,-10 0 0,8 7-129,-3 0-258,7 9 129,-1 5-258,5 4 0,4 5 0,4 4 0,3 3-129,5 0 129,4 4 0,0 0 0,7 1 0,6-2 0,3-7 0,5-3 129,0-8 129,6-8-129,-2-7 130,2-7-259,-2-17 0,3-4 0,-7-9 0,1-8 0,-4-6 0,-6-10 0,-3-3 0,-6-7 0,-1-4 0,-2-1 0,-2 1 0,-8 2 0,-3 7 0,-3 9 0,2 9 0,-2 11 0,2 12 0,-2 11 0,16 14 0,-21 3 0,13 20 0,7 11 0,1 13 0,0 8 0,7 7 0,3 6 0,6-1 0,2 4 0,2 0 0,3-1 0,2-1 0,0-5 0,1-2 0,-1-6 0,4-1 0,-8-16 0,11 4-517,-16-33-1676,13 4-2580,-3-10-129,5-4-129,-1-12 0</inkml:trace>
          <inkml:trace contextRef="#ctx0" brushRef="#br1" timeOffset="121305.813">11328 9512 15093,'-11'-27'4644,"11"27"258,0 0-387,-18-14-2709,18 23-903,0-9-516,-2 37 130,1-12-517,1 9 0,1 0 0,7 2 0,2-1 0,3-1 0,-1-6 0,4-3 0,2-9 0,0-9 0,3-7 0,-1-1 0,1-17 0,2-9 0,-2-5 0,1-2 0,-3-1 0,-1 4 0,-5 1 0,-1 7 0,-5 4 0,-7 19 0,7-16 0,-7 16 0,0 0 0,13 24 0,-6-4 0,2 5 0,3 0 0,2 3 0,4 1 0,-2-4 0,4-4 0,-2-7 0,1-5 0,1-5 0,-1-4 0,1-9 0,-1-11 0,5-6 0,-5-8 0,2-4 0,-3-1 0,-2-3 0,-5 4 0,-8 1 0,-3 7 0,0 5 0,-10 9 0,-6 5 0,0 9 0,-4 2 0,4 6 0,16-6 0,-23 24-259,23-24 1,-9 27 129,9-27-129,6 22 129,10-17 129,3-2 0,4-3 129,4 0-129,3 0 258,-1-3-129,4-4 258,-2-4-257,-1 4-130,-5-2 0,1 0 0,-2 2 0,-3 2 0,0 1 0,-1 4 0,1 4 0,1 8 0,-1 8 0,-2 5 0,1 3 0,-2 4 0,0 4 0,-6-1 0,-1-1 0,-4-5 0,2 1 0,-8-12 0,8 5-646,-9-23-773,11 19-1032,-11-19-903,5-12-1419,3-6 0,2-3 645,-3-13 1290,13 4 774,-6-6 1548,2-7 2193,7 10 1032,-1 4 1677,-6 1-258,0 6-516,3 17-903,-19 5-645,20 0-774,-20 0-387,5 36-258,-5-8-258,2 6-258,3 8-774,-5-6-2709,0 1-1290,7-3 258,-1-4-516,1-5 129</inkml:trace>
          <inkml:trace contextRef="#ctx0" brushRef="#br1" timeOffset="121461.8133">12486 9268 14706,'-16'-101'3612,"17"78"-1548,7 2-2064,-8 21-3612,0 0-774,19 0-129</inkml:trace>
          <inkml:trace contextRef="#ctx0" brushRef="#br1" timeOffset="122507.0151">12927 9443 15867,'19'-7'4773,"-3"19"129,-16-12-516,16 34-3483,-14-18-258,7 9-129,-7-6-129,1 1-129,-3-1-258,2-1 0,-2-2-129,0-16 0,0 22 0,0-22 0,0 0-129,0 0 129,0 0 129,4-15 0,-1-1 129,4-3-129,1-4 258,4 1-129,-1-3-129,6 4 129,1 0 129,5 7-128,-1 1-130,6 11 0,1 2 0,6 2 0,3 14 0,2 2 0,3 1 0,3 1 0,6-2 0,-2-6 0,1-3 0,-1-5 0,-4-4 0,-1-7 0,-4-11 0,-4-2 0,-5-5 0,-3-1 0,-12-1 0,-4 2 0,-6 2 0,-7 7 0,0 16 0,-23-7 0,-2 7 0,-5 14 0,-1 6 0,-1 1 0,2 4 0,4 0 0,6 0 0,8-4 0,4 2 0,8-3 0,0-4 0,0-16 0,25 25 0,-7-22 0,2-3 0,3 0 0,0-14 0,0-4 0,0-5 0,0 0 0,-3-2 0,-2 5 0,-6 3 0,-12 17 0,18-9 0,-18 9 0,7 37 0,-7 8 0,0 15 0,0 20 0,0 14 0,0 17 0,0 4 0,5 6 0,-1 0 0,7-2 0,1-5 0,4-12 0,0-10 0,2-10 0,-2-9 0,-4-7 0,-5-13 0,-7-7 0,0-12 0,-14-13 0,-9-10 0,-11-11 0,-7-12 0,-10-17 0,-10-8 0,-6-11 0,-12-4 0,-4-3 0,-1-5 0,4-3 0,7-1 0,11-3 0,16-6 0,19 0 0,27 0 0,23 2 0,36 7 0,17 0 0,28 23 0,-7-5-4645,21 17-644,-1 4 258,-1 7-516</inkml:trace>
        </inkml:traceGroup>
        <inkml:traceGroup>
          <inkml:annotationXML>
            <emma:emma xmlns:emma="http://www.w3.org/2003/04/emma" version="1.0">
              <emma:interpretation id="{BA94C463-727E-4BA7-B45E-C84C2293098B}" emma:medium="tactile" emma:mode="ink">
                <msink:context xmlns:msink="http://schemas.microsoft.com/ink/2010/main" type="inkWord" rotatedBoundingBox="16281,9442 18140,9368 18181,10400 16322,10474"/>
              </emma:interpretation>
              <emma:one-of disjunction-type="recognition" id="oneOf31">
                <emma:interpretation id="interp155" emma:lang="en-US" emma:confidence="1">
                  <emma:literal>the</emma:literal>
                </emma:interpretation>
                <emma:interpretation id="interp156" emma:lang="en-US" emma:confidence="0">
                  <emma:literal>'the</emma:literal>
                </emma:interpretation>
                <emma:interpretation id="interp157" emma:lang="en-US" emma:confidence="0">
                  <emma:literal>The</emma:literal>
                </emma:interpretation>
                <emma:interpretation id="interp158" emma:lang="en-US" emma:confidence="0">
                  <emma:literal>Hie</emma:literal>
                </emma:interpretation>
                <emma:interpretation id="interp159" emma:lang="en-US" emma:confidence="0">
                  <emma:literal>thx</emma:literal>
                </emma:interpretation>
              </emma:one-of>
            </emma:emma>
          </inkml:annotationXML>
          <inkml:trace contextRef="#ctx0" brushRef="#br1" timeOffset="125190.2198">14572 9201 12126,'0'-23'4644,"23"-6"-258,0 22 129,6 7-2709,-4 0-774,17 0-387,-4 5-129,10 6-258,-2-2-258,2-4 0,7 1-387,-3-6-516,8 0-1032,-6-9-2709,-8-13 258,-5-2-516,-13-12 129</inkml:trace>
          <inkml:trace contextRef="#ctx0" brushRef="#br1" timeOffset="124925.0194">14700 8824 14448,'0'-98'4902,"0"55"-129,0 6 0,7 19-3354,-8-3-258,1 21-645,0 0 0,0 9-257,7 14-259,2 19 0,1 12 0,4 13 0,1 10 0,4 8 0,1 1 0,-1-1 0,-3-3 0,2-11 0,-2-9 0,-2-8 0,-1-10 0,-6-8 0,2-6 0,-9-12 0,5 8-1291,-5-26-3482,-14 15-387,-2-15 258,-2 0-516</inkml:trace>
          <inkml:trace contextRef="#ctx0" brushRef="#br1" timeOffset="125627.0206">15140 8655 14706,'-38'-61'4902,"38"61"-258,-16-21 258,16 21-3483,0 12-516,4 17-258,-1 3-129,6 19-386,-3 6-130,2 11 0,-2 7 0,-1 3 0,-1 0 0,-1-1 0,-1-6 0,0-9 0,0-7 0,-1-12 0,1-8 0,2-11 0,-1-5 0,-3-19 0,0 0 0,16 4 0,-16-4 0,22-22 0,-8 3 0,4-3 0,1-2 0,4-3 0,2 4 0,2 3 0,0 6 0,1 7 0,-1 7 0,3 2 0,0 14 0,-1 5 0,-3 7 0,1 1 0,-6 3 0,-1-2 0,3 2 0,-10-9 0,13 6-904,-26-29-2837,34 19-1548,-7-17 258,6-2-387,1-5-129</inkml:trace>
          <inkml:trace contextRef="#ctx0" brushRef="#br1" timeOffset="125985.8212">15993 9384 13545,'24'-23'4902,"-24"23"-129,26-14 0,-26 14-2967,38-11-903,-14 4-129,16 5-129,-3-7-258,6 0-128,-4-3-259,-2-2 0,-5-2 0,-7-2 0,-12-2 0,-13 2 0,-8 1 0,-16 2 0,-10 7 0,-7 2-130,-4 6 130,-3 0-129,4 14 0,5 6 129,5 5 0,9 7 0,9 2 0,12 5 129,4 0-129,13-3 129,12-1-129,7-3-129,12-2-129,3-12-258,11 5-516,-10-12-3612,13-9-258,-3-2 129,-6-7-645</inkml:trace>
        </inkml:traceGroup>
        <inkml:traceGroup>
          <inkml:annotationXML>
            <emma:emma xmlns:emma="http://www.w3.org/2003/04/emma" version="1.0">
              <emma:interpretation id="{088D3172-0CB6-4603-829D-3C2B5D65415C}" emma:medium="tactile" emma:mode="ink">
                <msink:context xmlns:msink="http://schemas.microsoft.com/ink/2010/main" type="inkWord" rotatedBoundingBox="18823,9824 24301,9607 24325,10233 18848,10450"/>
              </emma:interpretation>
              <emma:one-of disjunction-type="recognition" id="oneOf32">
                <emma:interpretation id="interp160" emma:lang="en-US" emma:confidence="0">
                  <emma:literal>occurrence</emma:literal>
                </emma:interpretation>
                <emma:interpretation id="interp161" emma:lang="en-US" emma:confidence="0">
                  <emma:literal>accordance</emma:literal>
                </emma:interpretation>
                <emma:interpretation id="interp162" emma:lang="en-US" emma:confidence="0">
                  <emma:literal>octane</emma:literal>
                </emma:interpretation>
                <emma:interpretation id="interp163" emma:lang="en-US" emma:confidence="0">
                  <emma:literal>oscitance</emma:literal>
                </emma:interpretation>
                <emma:interpretation id="interp164" emma:lang="en-US" emma:confidence="0">
                  <emma:literal>orange</emma:literal>
                </emma:interpretation>
              </emma:one-of>
            </emma:emma>
          </inkml:annotationXML>
          <inkml:trace contextRef="#ctx0" brushRef="#br1" timeOffset="126656.6224">17361 9169 7998,'4'-34'4386,"-4"34"0,-13-34-774,-8 13-903,5 14-774,-14-9-645,10 16-387,-10 0-387,7 5 0,-2 11-258,5 7 0,1 6-129,5 4 129,-1 3-129,6 5 129,4-2-129,5 2 129,0-5 129,11 1 0,3-7 129,9-3-129,2-9 129,9-4-129,-4-12-128,7-2-259,-3-4 0,4-14 0,-8-3 0,-2-8 0,-6-6 0,-6-4 0,-11-7 0,-5-4 0,-9-2 0,-10 1 0,-6 3 0,-7 5 0,0 11 0,-4 3 0,8 22-775,-8-2-773,36 9-3096,-34 23-516,20 1 129,7 0-258</inkml:trace>
          <inkml:trace contextRef="#ctx0" brushRef="#br1" timeOffset="127077.8232">17810 9176 12900,'14'-43'4644,"-14"20"-258,-6 2 129,6 21-3225,-28-32-516,28 32-258,-37-20 0,17 20-258,-7 0 0,6 16 0,-2 4-129,2 8 0,1 4 0,6 9 129,1-2-129,8 2 0,5-2 129,0 2-129,14-7 0,8 0 0,6-4 0,8-5-258,6-5 129,1-6-258,5-2-129,-2-8-129,8 1-129,-10-8-387,15 3-1935,-15-11-1806,-3-5 258,0 0-516,-5-7 0</inkml:trace>
          <inkml:trace contextRef="#ctx0" brushRef="#br1" timeOffset="127530.2239">18484 9163 9804,'0'-33'4773,"-13"1"-258,-5 25-258,-1 7-1935,-17-6-1032,10 8-387,-12 7-387,4 10 0,-3 3-129,7 6-129,1 2 0,8 6 0,5 1-129,13 3 0,3-3-129,7 2 0,16-2 0,7-5-129,7-1 0,2-6-129,8-6 0,-5-14-516,12 10-1032,-4-15-2838,-4-4 129,2-8-258,-7-11 0</inkml:trace>
          <inkml:trace contextRef="#ctx0" brushRef="#br1" timeOffset="128357.0254">19016 9094 12384,'-25'0'5031,"9"4"-516,16-4 516,-36 26-3354,36 6-516,-14-9-387,14 11 0,-7-5-258,7 5-129,0-4-258,7-2-129,4-3 129,1-4-129,2-1-129,-14-20-129,34 20 129,-16-19 0,3-1 0,-1-7 129,-1-7-258,-1-9 258,3-4 129,-1-5-129,0-3 129,1-1 0,0 0 0,2 3 0,-3 4 0,1 10 0,-1 6 0,3 11 0,-3 2-129,-1 16 130,1 9-130,-1 6 0,1-1 0,-2 2 0,1 0 0,-3-5 0,0-3 0,2-8 0,-18-16 0,30 18 0,-12-18 0,0 0 0,0-12 0,-2-6 0,-4-7 0,-1-5 0,-4-8 0,-7-2 0,0-1 0,-18-6 0,-2 7 0,-10-1-388,2 9 1,-6-2-129,4 14 129,-2 1 0,10 12-129,3 1 258,19 6 0,0 0 129,0 0 129,2 18 129,17-11 0,11 2 129,-1-9 129,8 5 0,1-5 0,4-1 129,-4-12-258,1 6 129,-5-5 1,1 3-388,-3 2 0,-3 5 0,-6 0 0,0 2 0,-2 7 0,-3 9 0,-2 4 0,-4 8 0,1 6 0,-1 3 0,-1 8 0,-2-1 0,2 4 0,-4-5 0,3 1 0,-3-8-259,15 7-1031,-20-18-3354,21-2-387,2-9-129,5-5-129</inkml:trace>
          <inkml:trace contextRef="#ctx0" brushRef="#br1" timeOffset="128825.0262">20501 9149 12255,'3'-48'4902,"-6"27"-387,-6 0 258,-7-4-3096,16 25-903,-23-15-129,23 15-129,-34 6-129,20 10-129,-6 3 0,6 8-129,0 0 0,5 3 129,2-2-129,5 3 0,2-5 0,2-1 0,7 0-129,3-5 129,1-3-129,-13-17 129,28 20 0,-12-20-129,0 0 129,4-9 0,-3-9 1,5-1-130,-3-8 0,4 0 0,1-1 0,-3 3 0,-3 4 0,1 5 0,-3 9 0,2 7 0,-2 12 0,-2 11 0,-1 7 0,-1 2 0,2 4 0,-5-4 0,6 2-259,-14-18-1031,22 5-2322,-23-21-1548,25 4 258,-25-4-516,32-20 0</inkml:trace>
          <inkml:trace contextRef="#ctx0" brushRef="#br1" timeOffset="129215.0269">20896 9091 16125,'0'-24'5031,"0"24"-129,14 9-774,-14-9-3096,28 20-516,-12-6-129,6 6 0,-4-1-258,-4-1-129,-2 3-129,-6-3-129,-3 0-129,-3-18 129,0 23 0,0-23 0,0 0 0,0 0 258,0-21 129,9-2 0,5-9 258,6-2-129,-2-4 129,7 5-129,-4-1 0,6 11-128,-4 7-130,2 14 0,-4 4 0,0 21 0,-1 11 0,-1 5 0,1 5 0,-4-1 0,5 0 0,-3-10-388,9-2-257,-6-21-774,20 5-2064,-11-15-1677,6-4 258,-2-14-516,5-7-258</inkml:trace>
          <inkml:trace contextRef="#ctx0" brushRef="#br1" timeOffset="129433.4273">21840 8900 12771,'-19'-26'4902,"-1"26"-387,-3 5 258,-14 6-3354,19 21-516,-9-6-258,11 15 0,-5-5-129,10 6-129,2-2-129,9-3-387,2-2-129,7-6-129,11 3-645,-20-32-1161,33 25-2451,-8-18-516,0-7 129,-4 0-129</inkml:trace>
          <inkml:trace contextRef="#ctx0" brushRef="#br1" timeOffset="129854.628">21936 9137 11997,'27'-30'5031,"-9"15"-387,7-2 129,0-7-2709,21 14-1032,-5-12-387,12 8-258,-3-7 0,-2 3-258,-9-2 0,-12 3 0,-17-3-129,-10 2-129,-14 4 129,-18 2-129,-3 6 0,-5 3 0,1 3 0,0 9 0,9 8 129,7 8 0,5 4 0,7 5 129,6 3-129,5 2 129,2 0 0,9-1-129,3-5 129,4-6 0,1-6-129,6-8 129,2-8 0,5-5 0,0-5 129,5-8-129,2-4 129,2-1-129,0-2 129,0 4-128,-5 2-130,-4 5 0,-4 6 0,-10-1-517,5 13-2321,-23-9-2193,7 23 129,-7-23-516,-7 20-258</inkml:trace>
        </inkml:traceGroup>
      </inkml:traceGroup>
    </inkml:traceGroup>
    <inkml:traceGroup>
      <inkml:annotationXML>
        <emma:emma xmlns:emma="http://www.w3.org/2003/04/emma" version="1.0">
          <emma:interpretation id="{E5A72B8C-A0B8-463D-BCE8-D770D92F81A1}" emma:medium="tactile" emma:mode="ink">
            <msink:context xmlns:msink="http://schemas.microsoft.com/ink/2010/main" type="paragraph" rotatedBoundingBox="3055,11549 13635,11383 13665,13335 3086,135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B89A9CA-0D2C-4F20-B357-B9026074A079}" emma:medium="tactile" emma:mode="ink">
              <msink:context xmlns:msink="http://schemas.microsoft.com/ink/2010/main" type="inkBullet" rotatedBoundingBox="3062,11980 3545,11973 3555,12579 3072,12587"/>
            </emma:interpretation>
            <emma:one-of disjunction-type="recognition" id="oneOf33">
              <emma:interpretation id="interp165" emma:lang="en-US" emma:confidence="0">
                <emma:literal>•</emma:literal>
              </emma:interpretation>
            </emma:one-of>
          </emma:emma>
        </inkml:annotationXML>
        <inkml:trace contextRef="#ctx0" brushRef="#br1" timeOffset="132569.0328">1493 11394 2451,'32'-50'4515,"-16"31"-258,-16-17 258,2 6-1161,-2 9-1032,-16-10 0,16 31-516,-36-33-516,20 31-387,-12-2-258,6 11-129,-4 9-129,6 13 0,0 3-258,8 9 129,3 1-258,5 6 129,4 0 0,0 2 0,13-5 0,7 1-258,4-5 258,7-4-129,4-5 129,6-5-129,2-11 258,1-7-129,-1-9 258,1 0 258,-6-16-258,1-6-128,-12-10-259,-2-5 0,-13-9 0,-8-7 0,-4-4 0,-11-4 0,-10 1 0,-10 1 0,1 9 0,-9 4 0,5 21-517,-9-5-1547,22 19-2838,-7 11-258,5 11-129,5 8-129</inkml:trace>
      </inkml:traceGroup>
      <inkml:traceGroup>
        <inkml:annotationXML>
          <emma:emma xmlns:emma="http://www.w3.org/2003/04/emma" version="1.0">
            <emma:interpretation id="{74A530AC-2D1D-4401-8DC9-A78F0DD88913}" emma:medium="tactile" emma:mode="ink">
              <msink:context xmlns:msink="http://schemas.microsoft.com/ink/2010/main" type="line" rotatedBoundingBox="3725,11538 13635,11383 13665,13335 3756,13490"/>
            </emma:interpretation>
          </emma:emma>
        </inkml:annotationXML>
        <inkml:traceGroup>
          <inkml:annotationXML>
            <emma:emma xmlns:emma="http://www.w3.org/2003/04/emma" version="1.0">
              <emma:interpretation id="{4CA282B9-9691-4347-AB1C-19CBB3B1C013}" emma:medium="tactile" emma:mode="ink">
                <msink:context xmlns:msink="http://schemas.microsoft.com/ink/2010/main" type="inkWord" rotatedBoundingBox="3728,11742 4387,11731 4414,13480 3756,13490"/>
              </emma:interpretation>
              <emma:one-of disjunction-type="recognition" id="oneOf34">
                <emma:interpretation id="interp166" emma:lang="en-US" emma:confidence="0">
                  <emma:literal>Y</emma:literal>
                </emma:interpretation>
                <emma:interpretation id="interp167" emma:lang="en-US" emma:confidence="0">
                  <emma:literal>+</emma:literal>
                </emma:interpretation>
                <emma:interpretation id="interp168" emma:lang="en-US" emma:confidence="0">
                  <emma:literal>7</emma:literal>
                </emma:interpretation>
                <emma:interpretation id="interp169" emma:lang="en-US" emma:confidence="0">
                  <emma:literal>f</emma:literal>
                </emma:interpretation>
                <emma:interpretation id="interp170" emma:lang="en-US" emma:confidence="0">
                  <emma:literal>y</emma:literal>
                </emma:interpretation>
              </emma:one-of>
            </emma:emma>
          </inkml:annotationXML>
          <inkml:trace contextRef="#ctx0" brushRef="#br1" timeOffset="133083.8337">2003 11408 12126,'98'-12'4644,"-52"-4"-129,1 3 0,4 3-3096,-19-17-516,7 4-258,-12-9-258,0-4-129,-11-6 0,-4-1-129,-8-3 0,-4-1 0,0 3-129,-13 5 0,1 5 0,-2 9 129,3 6 0,11 19 0,-21-11 0,21 11 129,-9 23-129,9 11 129,0 10-129,5 15 129,0 10-129,6 10 129,0 6-129,3 8 129,-2 1 0,3 5-128,-3-3-130,2 8 0,-5-1 0,2 5 0,-4-5 0,4-3 0,-6-7 0,0-6 0,-1-13 0,-1-11 0,1-15 0,-2-13 0,0-8 0,-2-11 0,0-16 0,0 0 0,-16 11 0,-6-27-1549,13-6-3482,-14-6-258,-2-8 129,-1-8-387</inkml:trace>
          <inkml:trace contextRef="#ctx0" brushRef="#br1" timeOffset="133302.2341">2048 11830 13287,'5'-48'4902,"9"27"-387,8-1 258,15 15-3612,-8-9-258,15 11-129,-1-4-387,8 2-129,3 5-645,-5-11-903,17 5-3225,-2 2-129,2-4-387,7-3-258</inkml:trace>
        </inkml:traceGroup>
        <inkml:traceGroup>
          <inkml:annotationXML>
            <emma:emma xmlns:emma="http://www.w3.org/2003/04/emma" version="1.0">
              <emma:interpretation id="{6AFF7DE8-4215-4A60-9830-02CFED625659}" emma:medium="tactile" emma:mode="ink">
                <msink:context xmlns:msink="http://schemas.microsoft.com/ink/2010/main" type="inkWord" rotatedBoundingBox="5379,12170 6049,12160 6055,12546 5385,12557"/>
              </emma:interpretation>
              <emma:one-of disjunction-type="recognition" id="oneOf35">
                <emma:interpretation id="interp171" emma:lang="en-US" emma:confidence="1">
                  <emma:literal>a</emma:literal>
                </emma:interpretation>
                <emma:interpretation id="interp172" emma:lang="en-US" emma:confidence="0">
                  <emma:literal>an</emma:literal>
                </emma:interpretation>
                <emma:interpretation id="interp173" emma:lang="en-US" emma:confidence="0">
                  <emma:literal>or</emma:literal>
                </emma:interpretation>
                <emma:interpretation id="interp174" emma:lang="en-US" emma:confidence="0">
                  <emma:literal>on</emma:literal>
                </emma:interpretation>
                <emma:interpretation id="interp175" emma:lang="en-US" emma:confidence="0">
                  <emma:literal>o</emma:literal>
                </emma:interpretation>
              </emma:one-of>
            </emma:emma>
          </inkml:annotationXML>
          <inkml:trace contextRef="#ctx0" brushRef="#br1" timeOffset="134097.8353">3917 11419 7482,'-1'-27'4386,"-24"-12"258,7 27-387,-12 6-1419,-6-8-1032,15 14-645,-13 0-387,11 16-129,-2 0-258,7 13-129,0-1 0,8 8-129,1-3 0,9 5 129,0-4-129,1-1 0,10-4 129,3-1-387,4-5 387,0-3-387,2-8 258,1-4-129,-3-5 129,-1-3-129,-1-7 0,2-9 387,-5-7-258,3-4 387,-7-3-258,5 0 258,-5-4-258,3 7 259,-5-1-517,6 8 0,-13 20 0,28-19 0,-12 19 0,6 5 0,1 9 0,5 6 0,2 5 0,2 0 0,4 7 0,-9-11-1162,17 9-2579,-14-8-1419,1-1 129,-1-7-387,0-5 0</inkml:trace>
        </inkml:traceGroup>
        <inkml:traceGroup>
          <inkml:annotationXML>
            <emma:emma xmlns:emma="http://www.w3.org/2003/04/emma" version="1.0">
              <emma:interpretation id="{ABE7A74C-D82A-4B8C-82A5-2D29C648DB87}" emma:medium="tactile" emma:mode="ink">
                <msink:context xmlns:msink="http://schemas.microsoft.com/ink/2010/main" type="inkWord" rotatedBoundingBox="6956,11471 10012,11510 9999,12569 6943,12531"/>
              </emma:interpretation>
              <emma:one-of disjunction-type="recognition" id="oneOf36">
                <emma:interpretation id="interp176" emma:lang="en-US" emma:confidence="1">
                  <emma:literal>clock</emma:literal>
                </emma:interpretation>
                <emma:interpretation id="interp177" emma:lang="en-US" emma:confidence="0">
                  <emma:literal>chock</emma:literal>
                </emma:interpretation>
                <emma:interpretation id="interp178" emma:lang="en-US" emma:confidence="0">
                  <emma:literal>cock</emma:literal>
                </emma:interpretation>
                <emma:interpretation id="interp179" emma:lang="en-US" emma:confidence="0">
                  <emma:literal>dock</emma:literal>
                </emma:interpretation>
                <emma:interpretation id="interp180" emma:lang="en-US" emma:confidence="0">
                  <emma:literal>crock</emma:literal>
                </emma:interpretation>
              </emma:one-of>
            </emma:emma>
          </inkml:annotationXML>
          <inkml:trace contextRef="#ctx0" brushRef="#br1" timeOffset="134503.4362">5579 11334 14448,'0'-22'4902,"0"22"-387,-13-16 0,-6 6-3741,3 10-258,-7 0-129,-1 0 0,-4 0-129,-1 7 0,-3 2 0,4 1 0,-2 4-129,3 3 0,2 2-129,2 2 129,2 3-129,5 2 0,7 1 0,5 1 0,4 3 129,16-3-129,9-1 129,11-2-129,6 0 0,10-4-258,5-3 0,0-6 129,5-3-129,-9-7-387,4 1-258,-14-12-1032,7-8-2580,-11-8 0,-7-11-387,-2-10-129</inkml:trace>
          <inkml:trace contextRef="#ctx0" brushRef="#br1" timeOffset="135127.4373">5881 10683 13674,'-44'-41'5418,"26"30"-774,18 11 258,-16 0-3096,16 0-645,-11 32-258,9-4-644,6 19-259,7 6 0,6 15 0,-1 8 0,6 8 0,-3-1 0,-1 1 0,0-2 0,-6-9 0,3-4 0,-10-21 0,9-3-646,-10-20-128,13-1-258,-17-24-258,32 9-387,-21-19-387,21 1-129,-16-25 129,14 11 516,-15-18 387,6 9 774,-9-4 516,-8 3 1032,3 11 258,-7-1 258,0 23 129,0 0-258,0 0-387,-18 16-516,17 13-129,-5-1-258,6 11 129,0-3 0,0 5 0,7-8 0,8 3 0,-3-9 0,9-1 0,1-8 0,3 0 0,-1-11 0,9-2 129,-9-5-386,7-7-130,-6-12 0,1-3 0,-8-10 0,-2-5 0,-14-6 0,-2-5 0,-14-3 0,-10 1 0,-4 7 0,-9 2 0,6 20 0,-17-9-2968,20 26-2063,-1 4-129,12 16-129,2 11-258</inkml:trace>
          <inkml:trace contextRef="#ctx0" brushRef="#br1" timeOffset="135470.6379">7085 11412 14577,'13'-21'4515,"-15"-8"-129,-16 11-258,2 15-3354,-12-3-258,3 6-129,-5 4-129,5 14 129,-2-2 0,9 9 129,0-2-258,10 11 129,0-6 0,8 4-129,6-2 0,12-1 0,3-3-258,7-4 130,6-3-130,3-4-130,1-5 1,1-6 0,-2-4-387,-5-4-258,9 2-1677,-9-17-2451,-7-8 258,-5-8-258,-2-12-387</inkml:trace>
          <inkml:trace contextRef="#ctx0" brushRef="#br1" timeOffset="135985.4388">7509 10713 14577,'0'0'5031,"0"0"-258,0 19 129,5 31-3354,-5-2-774,11 20-129,-10 7-128,8 6-517,-9 3 0,4 3 0,-4-5 0,0-4 0,0-8 0,0-12 0,0-11 0,0-14 0,0-8 0,0-25 0,12 9 0,4-16 0,4-18 0,7-12 0,5-13 0,7-12 0,3-6 0,-2-5 0,-1 4 0,-6 5 0,0 10 0,-14 8 0,1 21 0,-20 25-1162,0 0-128,-9 6 0,0 34-129,-18-9 258,13 17 258,-9 0 516,7 0 387,5 2 516,0-11 387,13 9 129,0-18 129,21 11 0,-5-16-129,18 7-258,-4-7-258,10 0-129,3-4-516,-1-5-129,8 4-516,-15-17-1935,4 8-2064,-2-8 0,-5-3-258,-6 0-387</inkml:trace>
        </inkml:traceGroup>
        <inkml:traceGroup>
          <inkml:annotationXML>
            <emma:emma xmlns:emma="http://www.w3.org/2003/04/emma" version="1.0">
              <emma:interpretation id="{0CA3ABA2-0E2E-4940-8982-915F9070DC27}" emma:medium="tactile" emma:mode="ink">
                <msink:context xmlns:msink="http://schemas.microsoft.com/ink/2010/main" type="inkWord" rotatedBoundingBox="10315,11540 13608,11402 13661,12670 10368,12808"/>
              </emma:interpretation>
              <emma:one-of disjunction-type="recognition" id="oneOf37">
                <emma:interpretation id="interp181" emma:lang="en-US" emma:confidence="0">
                  <emma:literal>pulse</emma:literal>
                </emma:interpretation>
                <emma:interpretation id="interp182" emma:lang="en-US" emma:confidence="0">
                  <emma:literal>Pulse</emma:literal>
                </emma:interpretation>
                <emma:interpretation id="interp183" emma:lang="en-US" emma:confidence="0">
                  <emma:literal>pule</emma:literal>
                </emma:interpretation>
                <emma:interpretation id="interp184" emma:lang="en-US" emma:confidence="0">
                  <emma:literal>puke</emma:literal>
                </emma:interpretation>
                <emma:interpretation id="interp185" emma:lang="en-US" emma:confidence="0">
                  <emma:literal>Pule</emma:literal>
                </emma:interpretation>
              </emma:one-of>
            </emma:emma>
          </inkml:annotationXML>
          <inkml:trace contextRef="#ctx0" brushRef="#br1" timeOffset="136640.64">8786 11298 14319,'18'0'4902,"-10"16"-258,-4 2 129,-8 0-3483,4 23-258,0-8-258,2 17-129,-2-4-257,6 8-388,-6-3 0,5 3 0,0-3 0,-1-3 0,3 0 0,-5-9 0,3-3-259,-5-9-128,5-4 0,-5-23-258,0 0 0,0 0-258,0 0 129,6-43-129,-1 4 387,-5-16 0,5-4-129,-5-12 387,4-2 0,-4-5 387,0 1 0,0 6 258,-7 5-129,5 11 258,-5 7 129,7 20 0,0 1 129,16 24 0,0 1 0,18 11-258,-4 8 0,13 12-129,-4 1 0,7 6-128,-7-1-259,-3 1 0,-8-4 0,-6-2 0,-10-5 0,-12-4 0,-9-5 0,-21-9 0,-13 1 0,-15-8 0,-7 0 0,-15 0-259,9-6-386,-5-10-258,19 14-774,-4-14-1548,24 9-1419,19 2 0,18 5-258,0 0-129</inkml:trace>
          <inkml:trace contextRef="#ctx0" brushRef="#br1" timeOffset="137155.4409">9275 11350 14061,'2'-20'4386,"7"-1"0,-9 21 129,16 3-3354,-16-3-516,3 34-129,-3-7-129,2 8 129,0-3-129,5 9 0,-4-3-129,6-1 0,-2-7 0,4-3-258,-2-9 129,-9-18 0,27 19 0,-11-19-129,-16 0 129,32-19-129,-16-4 130,3-4-130,-1-2 0,2-1 0,-4-2 0,3 2 0,-3 5 0,-3 5 0,-13 20 0,26-21 0,-26 21 0,29 2 0,-11 14 0,-1 7 0,3 5 0,1 4 0,4 4 0,-3-6 0,2 2 0,-8-9-259,8 1-386,-24-24-387,35 19-129,-35-19-1290,18-18-2322,-2-3 258,-2-11-387,4-7 129</inkml:trace>
          <inkml:trace contextRef="#ctx0" brushRef="#br1" timeOffset="137732.6419">10179 10688 17415,'28'-59'4773,"-28"59"258,16-5-258,-16 5-3998,5 43-775,-3-1 0,4 19 0,-3 10 0,1 9 0,1 7 0,0 4 0,2-2 0,2-6 0,0-6 0,4-13 0,4-9 0,-1-18 0,11-6-517,-6-24-773,20 5-774,-12-14-2451,10-14-129,2-10-387,5-3 774,-9-21 1935,15 10 1419,-11-8 903,-9-6 1548,0 4 2451,-9 13 645,-16 1-387,-7 10-516,0 26-1677,-34-20-774,11 22-516,-10 3-258,4 15-129,2-2-129,10 8 129,4 1-129,13 3 0,6 0-129,15 4 129,11-3 0,11 2 129,3-1-257,11 0-130,-2-5 0,0 3 0,-9-8 0,-5 1 0,-12-7 0,-10 0 0,-19-16 0,-7 21 0,-23-16 0,-13-3 0,-7 2 0,-12-4 0,3 0 0,-10-4-1162,23-1-3611,-6-2-516,15 1 516,8-1-774</inkml:trace>
          <inkml:trace contextRef="#ctx0" brushRef="#br1" timeOffset="138122.6426">11093 11469 12384,'135'-14'5031,"-69"3"-516,0-3 129,-4-11-1548,2 11-2322,-11-8-387,-1 3-129,-13-6 0,-10 2-129,-15-4-129,-11 2 129,-3 0 0,-16 0-129,-9 6 129,-1 1-129,-5 11 0,1 5 0,2 4 129,3 16-129,2 10 129,7 11 0,5 6-129,9 6 129,2 1 0,15-1 0,8-3-129,9-5 130,7-7-130,5-10 0,6-6 0,0-9 0,1-1-646,-13-10-2579,6 0-1419,-8-5-258,-6-4-129,-7-5-516</inkml:trace>
        </inkml:traceGroup>
      </inkml:traceGroup>
    </inkml:traceGroup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08:34.1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-1 111 11997,'-5'-80'4644,"3"48"-258,2 12-258,0 20-2838,0 0-2193,0 0-3354,0 0 258,5 27-645,-1-8 0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01.4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CD05119-6E10-4C46-81E0-647FEC0032F1}" emma:medium="tactile" emma:mode="ink">
          <msink:context xmlns:msink="http://schemas.microsoft.com/ink/2010/main" type="inkDrawing" rotatedBoundingBox="11068,4371 16308,7328 15577,8624 10337,5667" semanticType="callout" shapeName="Other">
            <msink:sourceLink direction="from" ref="{1A69FD5F-F40A-4844-9C10-4B0BBAB8C9F5}"/>
            <msink:sourceLink direction="to" ref="{25B24573-2C55-4803-A4DF-2A9CED1AD08F}"/>
          </msink:context>
        </emma:interpretation>
      </emma:emma>
    </inkml:annotationXML>
    <inkml:trace contextRef="#ctx0" brushRef="#br0">0-4 9933,'16'-11'4515,"-16"11"-129,20-5-387,-20 5-1806,25 5-903,-25-5-129,42 16-258,-17-11-258,14 10-129,-1-5 0,6 6-258,3-2 0,4 4-129,1-2 0,5 6 0,0-3 0,5 4-129,2-3 0,7 3 129,2-2-129,2 2 129,1-1-129,-1 3 129,0 0-129,-2 3 129,-4 1 0,-3 3 0,1 0-129,4 3 258,2 1-129,7 5 0,8 0 129,15 5-128,5 0-130,15 6 0,3 3 0,8 2 0,4 1 0,10 1 0,7 2 0,5-1 0,2-3 0,3-2 0,1-3 0,-1-2 0,-1-2 0,-2-4 0,-6-1 0,-12-2 0,-9-4 0,-8-1 0,-13-3 0,-11-2 0,-11-7 0,-14 1 0,-12-5 0,-14-2 0,-8-4 0,-8-2 0,-9-1 0,-8-4 0,-3-1 0,-16-6 0,0 0 0,18 7 0,-18-7 0,0 0 0,0 0 0,0 0 0,0 0 0,0 0 0,0 0 0,0 0 0,0 0 0,0 0 0,0 0 0,0 0 0,0 0 0,0 0 0,0 0 0,0 0 0,0 0 0,0 0 0,0 0 0,0 0 0,0 0 0,0 0 0,0 0 0,0 16 0,0-16 0,0 19 0,0-19 0,0 29 0,0-10 0,0 3 0,-4 3 0,1 5 0,-3 4 0,1 10 0,-2 6 0,0 3 0,0 6 0,0 3 0,0 2 0,1 0 0,-1 4 0,0-6 0,2 0 0,-1-1 0,1-2 0,-2-4 0,2 0 0,-1-2 0,1-3 0,1 0 0,1-6 0,1 1 0,0-1 0,2-1 0,0-6 0,0 1 0,0-5 0,0-2 0,4-1 0,-1-7 0,-1-2 0,2-5 0,-3 0 0,-1-16 0,6 25 0,-6-25 0,3 22 0,-3-22 0,0 0 0,4 21 0,-4-21 0,0 0 0,0 0 0,0 0 0,0 0 0,0 0 0,0 0 0,0 0 0,0 0 0,0-11 0,0 11 0,3-28-2581,-3 28-2450,8-34-258,-1 18-129,-4 0 0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04.4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69F573-4BB3-4010-BE83-5EA048A348CC}" emma:medium="tactile" emma:mode="ink">
          <msink:context xmlns:msink="http://schemas.microsoft.com/ink/2010/main" type="inkDrawing" rotatedBoundingBox="8365,3452 12531,3370 12533,3446 8367,3529" semanticType="strikethrough" shapeName="Other">
            <msink:sourceLink direction="with" ref="{1A69FD5F-F40A-4844-9C10-4B0BBAB8C9F5}"/>
          </msink:context>
        </emma:interpretation>
      </emma:emma>
    </inkml:annotationXML>
    <inkml:trace contextRef="#ctx0" brushRef="#br0">-11 105 2193,'-16'-11'3354,"16"11"387,10-7-258,-10 7-903,0 0-645,34-4-387,-18 1-129,16 3-129,-5 0-258,19 0 0,-5 0-258,18 1 129,-1-1-387,19 2-129,3-2-129,12 2 0,10 0-129,6 0-129,6-1 129,4 3 0,-1-4-129,2 2 129,-3 0 0,-4-2 0,-4 1 0,-1-1-129,-2 0 129,-4 2-129,1 0 129,-6-2 0,-2 0-258,-5 0 129,-4 0 129,-4 0-129,-7 0 0,-1 0 0,-3-4-129,-3 1 258,3-3-129,-3-1 0,2 0-129,1 0 258,3 2-258,-4-1 129,1 3 0,1-3 0,-6 3 0,0-1 0,-5 1 0,-5-1 0,-5 2 0,-4 1 0,-3-3 0,-4 1 0,0-1 0,0 0 0,-1 3 0,1-3 0,0 2 0,-2-1 0,1 1 0,-6 0 0,-4 0 0,-5 1 0,-3 1 0,-20 0 0,21-2 0,-21 2 0,0 0 0,0 0-129,0 0-129,16-2 0,-16 2-258,0 0-258,27 0-903,-27 0-2580,18 4-129,-18-4-258,0 0-258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06.2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863ECEF-FBA4-4FA0-ACF6-72CC8AF5CC64}" emma:medium="tactile" emma:mode="ink">
          <msink:context xmlns:msink="http://schemas.microsoft.com/ink/2010/main" type="inkDrawing" rotatedBoundingBox="8639,9376 12863,9349 12864,9412 8640,9439" semanticType="underline" shapeName="Other">
            <msink:sourceLink direction="with" ref="{32FC4BEF-1D8A-4813-805C-02F8AA1242A4}"/>
            <msink:destinationLink direction="to" ref="{83413AF6-3E54-433B-A024-AB4FE5C274C8}"/>
          </msink:context>
        </emma:interpretation>
      </emma:emma>
    </inkml:annotationXML>
    <inkml:trace contextRef="#ctx0" brushRef="#br0">43 50 3096,'-32'-4'3741,"16"2"-129,16 2-258,0 0-1161,0 0-645,0 0-387,0 0-129,0 0-258,9-3 0,7 3 0,-16 0 0,39 2 258,-14-2-129,17 3-129,1-3 0,19 2-258,6-2 0,15 2 0,6-2-129,9 0-129,4 0 0,1 3 0,2-3-129,-2 4-129,-4-2 129,-1 1-129,-2-1 129,0 0-129,8-2 0,-1 0 0,2 0 0,0 0 0,-2 0 0,-2 0 0,-3 0 0,-2 0 0,-11 2 0,1-1 129,-6-1-129,0 2 0,-2 0 0,2-2 0,0 0 129,-1 0-129,-1 0 0,-2-2 0,-5 0 0,1 1 0,-7-3 0,-2 4 0,-8-4 0,-4 3 0,-4-3 129,-3 1-129,-5-1 0,-3 0 0,-4 1 0,2-1 0,-1 1 0,5-1-129,3 2 129,0 1 0,5-1-129,-2 2 129,6 0 0,-4-2-129,1 2 129,-6-2 0,-4 1 0,-5-1 0,-5 0 0,-6-2 0,-21 4 0,27-1 0,-27 1 0,0 0 0,19-2 0,-19 2 0,0 0-129,0 0 129,16 0 0,-16 0 0,0 0 0,0 0 0,0 0 0,0 0 0,0 0 0,0 0-258,16 0-387,-16 0-1161,-9-4-2709,9 4 258,-23-3-258,23 3-387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1:28.60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4BF1842-7A6C-432D-B06A-D0318BC1868B}" emma:medium="tactile" emma:mode="ink">
          <msink:context xmlns:msink="http://schemas.microsoft.com/ink/2010/main" type="writingRegion" rotatedBoundingBox="1866,-20 17965,684 17772,5095 1672,4389"/>
        </emma:interpretation>
      </emma:emma>
    </inkml:annotationXML>
    <inkml:traceGroup>
      <inkml:annotationXML>
        <emma:emma xmlns:emma="http://www.w3.org/2003/04/emma" version="1.0">
          <emma:interpretation id="{203E6464-465A-4651-9C66-F228648E6E05}" emma:medium="tactile" emma:mode="ink">
            <msink:context xmlns:msink="http://schemas.microsoft.com/ink/2010/main" type="paragraph" rotatedBoundingBox="1794,581 17683,368 17706,2082 1817,22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F99436-EB8B-44ED-B6BF-6109EBA8F116}" emma:medium="tactile" emma:mode="ink">
              <msink:context xmlns:msink="http://schemas.microsoft.com/ink/2010/main" type="line" rotatedBoundingBox="1794,581 17683,368 17706,2082 1817,2295"/>
            </emma:interpretation>
          </emma:emma>
        </inkml:annotationXML>
        <inkml:traceGroup>
          <inkml:annotationXML>
            <emma:emma xmlns:emma="http://www.w3.org/2003/04/emma" version="1.0">
              <emma:interpretation id="{CFD1A663-887E-43D1-B0AD-94F84B38F878}" emma:medium="tactile" emma:mode="ink">
                <msink:context xmlns:msink="http://schemas.microsoft.com/ink/2010/main" type="inkWord" rotatedBoundingBox="1797,796 6702,730 6717,1799 1811,1864"/>
              </emma:interpretation>
              <emma:one-of disjunction-type="recognition" id="oneOf0">
                <emma:interpretation id="interp0" emma:lang="en-US" emma:confidence="0.5">
                  <emma:literal>Clocked</emma:literal>
                </emma:interpretation>
                <emma:interpretation id="interp1" emma:lang="en-US" emma:confidence="0">
                  <emma:literal>clocked</emma:literal>
                </emma:interpretation>
                <emma:interpretation id="interp2" emma:lang="en-US" emma:confidence="0">
                  <emma:literal>(locked</emma:literal>
                </emma:interpretation>
                <emma:interpretation id="interp3" emma:lang="en-US" emma:confidence="0">
                  <emma:literal>Cloaked</emma:literal>
                </emma:interpretation>
                <emma:interpretation id="interp4" emma:lang="en-US" emma:confidence="0">
                  <emma:literal>Chocked</emma:literal>
                </emma:interpretation>
              </emma:one-of>
            </emma:emma>
          </inkml:annotationXML>
          <inkml:trace contextRef="#ctx0" brushRef="#br0">358 135 2451,'20'0'4257,"-8"-17"-645,-12 17-258,5-24-387,-5 24-387,2-26-387,-2 26-258,-2-27-258,2 27-516,-23-25-387,6 18-129,-8 0-258,-4 7-129,-3 0-258,-2 9 129,-1 7-129,3 9 0,-2 7 0,4 5 0,3 6 129,4 3-129,3 2 129,4 0-129,6 2 129,3-2-129,7-4 129,0-1 0,10-4-129,10 0 129,3-5 0,7-2 0,2-3 0,6-4 129,1-4-129,5-3 0,-1-2-129,1-7-129,1-1-129,-4-8-258,8 9-645,-20-9-2709,10-7-903,-5 0-258,-4-4-258</inkml:trace>
          <inkml:trace contextRef="#ctx0" brushRef="#br0" timeOffset="670.8009">956 7 8385,'-13'-34'4902,"4"13"0,9 21-387,0 0-1419,-17 0-1677,17 14-516,0 2-258,0 16-129,0 0-129,7 16-129,-4 4 258,10 8-387,-3 1 129,3 7-129,-1-3 0,-1 3-129,1-4 129,-1-4-129,0-1 0,-1-9-129,-1-6-129,-2-8 0,6-2-258,-11-16-258,14 14-1032,-16-16-3225,0-16 258,0 0-387,0 0-129</inkml:trace>
          <inkml:trace contextRef="#ctx0" brushRef="#br0" timeOffset="1076.4019">1390 374 6708,'-14'-9'4644,"-13"18"-258,16 12-129,-3 9-2322,-4-3-645,18 12-387,-7-3-258,7 5-258,2-1-129,10 1-129,4-3 129,6-3-129,-3-4 129,6-5 129,-4-10-129,6-1 129,-4-15 129,4 0 0,-7-13 0,6-5 0,-8-14 0,3 0 0,-8-10-129,-1-1 0,-10-7-129,-2 2 0,-2-2-129,-12 8-129,-7 2-258,-6 7-129,0 15-258,-12-4-645,20 22-3096,-13 2-645,3 12-258,2 10 0</inkml:trace>
          <inkml:trace contextRef="#ctx0" brushRef="#br0" timeOffset="1466.4026">2318 477 9417,'-1'-41'4902,"-17"27"-258,-7 1-387,-5-1-2451,8 14-774,-10 0-258,7 9-258,-3 5-129,7 8-129,-1 4-129,6 4-129,4 6 129,5 1-129,5 4 0,2-2 129,12 1 0,10-3 0,3-5 0,7-2 129,1-8-129,6-6 0,-1-8-129,1-4-129,-3-2-129,-4-8-516,5 6-1419,-9-14-2451,-6-9-129,-10-2-129,-5-12-645</inkml:trace>
          <inkml:trace contextRef="#ctx0" brushRef="#br0" timeOffset="1887.603">2404-76 10836,'0'-52'4902,"0"52"-258,0 0 258,17-3-3096,-2 24-903,-8 7-129,7 17-129,-5 1 0,3 13-258,-4-1 0,0 8-258,1 2 129,0 1-258,-2-1 129,2-1-129,0 1 129,0-2-129,0-6 0,0-8 0,0-11 0,-2-6 0,2-15 129,-9-20 0,23 0 0,-5-21 0,-2-17 129,5-8-129,0-9 129,6-9-258,1 2 0,1-2-129,-1 10-129,-3 1-129,6 17-516,-17-5-516,20 29-2193,-34 12-1548,0 0 258,0 0-645,0 0 0</inkml:trace>
          <inkml:trace contextRef="#ctx0" brushRef="#br0" timeOffset="2043.6036">2815 436 8256,'5'53'4773,"7"-24"129,4-3-516,8-6-1290,6 19-1677,-7-9-774,11 2-516,1 4-387,-3-16-774,15 4-2967,-8-4-387,-7-11-516,1-2 0</inkml:trace>
          <inkml:trace contextRef="#ctx0" brushRef="#br0" timeOffset="3104.4055">3528 520 1677,'0'0'3999,"0"0"645,21 0-258,-21 0-1290,0 0-387,27 1-645,-27-1-387,27 0-258,-27 0-387,42-5-387,-19-6 0,8 8-258,-5-8 0,5 4 0,-7-5-129,1 1 0,-7-5 0,-18 16-129,16-30 0,-16 14-129,-16 1-129,-11 3 0,-3 3 0,-11 0-129,-1 9-129,-5 0 129,6 13 129,1 3-129,6 8 129,5 5 0,10 7 0,6-1 0,12 6 129,1 0 0,12 3 129,15-1 129,5-6-129,12 1 129,8-10 129,12-1-129,3-9 0,15-6 0,4-12-129,2 0 0,1-9 0,0-7 0,-7-7-129,-7-4 129,-13-6-129,-12-1 0,-13-2 0,-14 1-258,-10 3 129,-13 0-129,-7 7 129,-15 3-258,-2 12 129,-10 3 0,2 7-129,-4 3 258,6 13-129,1 6 0,10 4 129,5 3 0,7 5 0,7 1 129,0-1 0,8 0 129,7-8 0,8-1 129,-4-9 0,8-3 0,-4-13 129,6 0 0,-4-18 0,3-3-129,-5-13 129,4-5-129,-6-11-129,2-7 0,-3-7 0,-4-9-129,-2-5-258,-5-8 258,-4-1-258,-3 0 129,-2 5-129,-5 7 129,-6 13 0,-3 11 0,0 15 129,-2 16 0,0 17 129,16 3 0,-22 28 0,19 10 0,3 6 129,0 13 0,10 4-129,10 6 129,1 6 0,6 4-258,1 1 129,3 0-258,1 0-129,-2-5-258,5 9-387,-13-27-1677,10 6-2580,-2-13 258,2-11-387,-5-8-387</inkml:trace>
        </inkml:traceGroup>
        <inkml:traceGroup>
          <inkml:annotationXML>
            <emma:emma xmlns:emma="http://www.w3.org/2003/04/emma" version="1.0">
              <emma:interpretation id="{8B9360B0-A24F-40CC-8E3E-93D7E8CA4A87}" emma:medium="tactile" emma:mode="ink">
                <msink:context xmlns:msink="http://schemas.microsoft.com/ink/2010/main" type="inkWord" rotatedBoundingBox="7522,770 10413,731 10427,1766 7536,1805"/>
              </emma:interpretation>
              <emma:one-of disjunction-type="recognition" id="oneOf1">
                <emma:interpretation id="interp5" emma:lang="en-US" emma:confidence="0">
                  <emma:literal>RVs</emma:literal>
                </emma:interpretation>
                <emma:interpretation id="interp6" emma:lang="en-US" emma:confidence="0">
                  <emma:literal>Rss</emma:literal>
                </emma:interpretation>
                <emma:interpretation id="interp7" emma:lang="en-US" emma:confidence="0">
                  <emma:literal>Ras</emma:literal>
                </emma:interpretation>
                <emma:interpretation id="interp8" emma:lang="en-US" emma:confidence="0">
                  <emma:literal>SR.</emma:literal>
                </emma:interpretation>
                <emma:interpretation id="interp9" emma:lang="en-US" emma:confidence="0">
                  <emma:literal>RNs</emma:literal>
                </emma:interpretation>
              </emma:one-of>
            </emma:emma>
          </inkml:annotationXML>
          <inkml:trace contextRef="#ctx0" brushRef="#br0" timeOffset="4056.0071">5721 87 13029,'18'-17'4773,"-18"17"0,14 14-129,-9 14-3741,-5 4-258,2 13-129,-2 3 129,0 9-387,0 1 0,-2 3-129,-1 1 0,-1-7-129,4-3 0,0-6 0,0-10 0,0-6 129,0-12-129,0-18 129,0 0 0,0 0 0,0-25 0,-3-11-129,-1-10 0,1-9 129,1-9-258,2-7 129,0-2-258,0 0 258,9 3-129,7-3 129,10 8-129,3 6 0,7 6 129,6 8 0,4 8 0,6 10 129,0 7-129,-3 15 129,-4 5 0,-4 13 0,-7 8-129,-13 11 129,-12 4-129,-9 4-129,-13 3 0,-15 0 0,-8-2-129,-8-7 0,-2-1-129,-4-8 129,7-3 0,4-8 129,11-2 0,3-5 129,9-1 129,16-6 0,0 0 258,0 19-258,14-10 258,13 9 0,5 0 0,14 8 0,4 3 0,10 8-129,4 4-129,2 5 129,0 1-128,0 1-130,-8-2 0,-3 0 0,-8-5 0,-8-4 0,-9-6 0,-10-10-130,-4-1-386,-16-20-258,14 26-1290,-14-26-2967,0 0-129,-25-19-258,7 1-129</inkml:trace>
          <inkml:trace contextRef="#ctx0" brushRef="#br0" timeOffset="4305.6076">6861 306 10836,'38'-7'5160,"-21"7"-258,-1 0 0,4 11-2064,-20-11-2064,43 12-387,-15-7 0,8-1-516,6 1-258,1-5-774,21-1-3354,-10-7-258,1 0 0,0-5-516</inkml:trace>
          <inkml:trace contextRef="#ctx0" brushRef="#br0" timeOffset="5023.2086">8149-16 11223,'59'-46'4773,"-38"25"-129,-8 3 0,-13-5-2967,0 23-645,-16-11-516,-6 11-129,-8 9-258,-4 7-258,-1 3 0,-4 3 0,3 4-129,6-2 129,8 4 0,8-5 0,14 2 0,4-4 258,17-1 0,15 3 0,6-3 258,13 3-129,4-2 129,9 4 0,-2-2 0,-1 6-258,-2-3 129,-6 5-129,-11-3 129,-9 4-258,-14-4 258,-12 1-258,-11-2 129,-18-4 0,-14-4 0,-11-1 0,-6-4 0,-8-7 0,-4-5-129,-1-2 0,0-2 0,3-8 0,0-4 0,8-6-129,3 0 0,7 1-129,11 5 0,3-8-516,27 22-1032,-21-14-2967,21 14-129,0 0-258,12-16-258</inkml:trace>
        </inkml:traceGroup>
        <inkml:traceGroup>
          <inkml:annotationXML>
            <emma:emma xmlns:emma="http://www.w3.org/2003/04/emma" version="1.0">
              <emma:interpretation id="{AF8646EA-1FD6-4D89-AE10-B49F28D6B872}" emma:medium="tactile" emma:mode="ink">
                <msink:context xmlns:msink="http://schemas.microsoft.com/ink/2010/main" type="inkWord" rotatedBoundingBox="11296,454 17683,368 17706,2082 11318,2168"/>
              </emma:interpretation>
              <emma:one-of disjunction-type="recognition" id="oneOf2">
                <emma:interpretation id="interp10" emma:lang="en-US" emma:confidence="0">
                  <emma:literal>Flipflop.</emma:literal>
                </emma:interpretation>
                <emma:interpretation id="interp11" emma:lang="en-US" emma:confidence="1">
                  <emma:literal>Flip flop _</emma:literal>
                </emma:interpretation>
                <emma:interpretation id="interp12" emma:lang="en-US" emma:confidence="1">
                  <emma:literal>Flipflop _</emma:literal>
                </emma:interpretation>
                <emma:interpretation id="interp13" emma:lang="en-US" emma:confidence="0">
                  <emma:literal>Flip flop.</emma:literal>
                </emma:interpretation>
                <emma:interpretation id="interp14" emma:lang="en-US" emma:confidence="0">
                  <emma:literal>Flip flop</emma:literal>
                </emma:interpretation>
              </emma:one-of>
            </emma:emma>
          </inkml:annotationXML>
          <inkml:trace contextRef="#ctx0" brushRef="#br0" timeOffset="5959.2105">9494-272 12642,'14'-20'4902,"7"10"-258,17 4 129,-6-10-2967,34 16-645,-2-1-258,18 1-387,1 0 0,6 0-258,-2 0-129,-7 0-129,-9 1-258,-17-1-129,-4 11-516,-29-6-2838,-21-5-1161,9 27 129,-22-11-516,-19 4-387</inkml:trace>
          <inkml:trace contextRef="#ctx0" brushRef="#br0" timeOffset="6208.8109">9506 94 14319,'47'24'5031,"-21"-17"-516,12 0 258,-8-5-3870,23 10-129,-1-5-258,12 0-258,2 0-258,-2-3-258,7 5-258,-14-9-1161,5 0-2838,-10 0-258,-6 0-129,-12 0-258</inkml:trace>
          <inkml:trace contextRef="#ctx0" brushRef="#br0" timeOffset="5678.41">9570-192 11352,'11'-25'4644,"-11"25"-129,0 0 0,0 0-2709,5 11-774,-3 7-129,9 17-129,-6 1-258,9 15 129,-6 1-258,6 8 0,-4 1-129,3 1-258,-4-1 129,0-3-129,0-4 0,-4-6-129,4-9 0,-6-11-258,3-1 129,-6-27-129,5 21-516,-5-21-774,0-10-2322,0-12-645,-7-3-387,-2-3 0,0-9 0</inkml:trace>
          <inkml:trace contextRef="#ctx0" brushRef="#br0" timeOffset="6739.2118">10590-464 10191,'-7'-20'4515,"-4"-6"0,11 26-129,0 0-1806,-16 0-1161,16 19-387,-2 4-258,2 18-129,0 5-258,0 15 129,2 5-129,5 8 0,0 1-258,4 3 129,-1-5-258,3-5 0,-1-6 0,1-8-129,1-5 0,-3-11-258,5-3 0,-9-13-516,11 4-387,-18-26-1806,0 0-1806,24 9 129,-24-9-387,29-9-258</inkml:trace>
          <inkml:trace contextRef="#ctx0" brushRef="#br0" timeOffset="6942.0122">10986 125 12255,'16'-4'4773,"-5"18"-516,-6 6 387,-5-2-3483,4 15-129,-2-6-387,5 3-516,0 4-387,-7-14-1548,0 3-2709,3-2 0,-3-21-387,0 25 0</inkml:trace>
          <inkml:trace contextRef="#ctx0" brushRef="#br0" timeOffset="7113.6125">11041-7 12771,'0'-89'4773,"0"55"-516,0 8 129,0 4-3096,0 22-903,0 0-645,0 0-1161,-1 22-2838,1 3 0,0 1-516,7 8 129</inkml:trace>
          <inkml:trace contextRef="#ctx0" brushRef="#br0" timeOffset="7722.0136">11337 109 14964,'16'0'4902,"-6"26"0,-8-4-387,5 17-3612,-7-2 129,6 17-516,-6 1 0,3 10-387,-1 5 129,3 6-387,1 3 258,1-5-129,0-3 0,0-6 0,2-7 0,-2-12 0,-2-8-129,1-13 129,-3-9-129,-3-16-129,0 0-129,0 0 0,0 0-258,0-27 0,0 6 0,0-24-129,0 1 0,-2-18 129,2-1 0,-3-10 129,3-1 0,-2-3 387,2 1 0,0 6 129,0 6 0,9 11 387,-2 3-129,7 13 387,-1 1-129,8 17 129,-3-1 0,7 15-129,-4-1 129,6 6-129,-6 7 0,6 9-129,-8-1 0,3 4-129,-6-1 0,-4 3 0,-5-3 129,-3 0-128,-4-2-259,0-16 0,-23 27 0,-2-17 0,-9-1 0,-10-3-388,1 2-515,-16-8-903,17 0-2838,-10 0-258,6 0-387,7 0 0</inkml:trace>
          <inkml:trace contextRef="#ctx0" brushRef="#br0" timeOffset="8470.8149">12301 183 8127,'28'-5'4257,"-1"-2"129,-27 7-129,18-14-1935,1 14-387,-19 0-387,29-4-516,-29 4-129,34-12-258,-18-1 0,8 3-258,-4-8 0,7-2-258,-4-6 129,0-7-258,-2-2 0,-6-8-258,-3 1 129,-12-8-258,0 7 0,-5-3 0,-10 7 129,-6 5-129,2 9 129,-1 11 258,2 12 0,18 2 129,-23 30 129,21 13 129,2 5 0,4 14 129,5 2 129,9 14 0,-4-3-129,5 11-129,-3-5-257,6 8-130,-6 0 0,1 6 0,-4-3 0,-1-3 0,-3-4 0,-2-6 0,-5-10 0,-2-12 0,0-9 0,-7-18 0,-2-3-517,-12-22-902,21-5-2193,-29 0-1548,10-9 129,-4-19-258,3-6-387</inkml:trace>
          <inkml:trace contextRef="#ctx0" brushRef="#br0" timeOffset="8689.2153">12317 468 10965,'14'-28'4902,"9"22"-516,7 6 129,2 0-2322,-5 0-1290,21 0-387,-3 0-387,4 0-258,7-2-258,-7-14-774,17 2-2580,-9-2-387,-2-9-258,-1-1-387,-8-12-129</inkml:trace>
          <inkml:trace contextRef="#ctx0" brushRef="#br0" timeOffset="9297.6163">13098-315 14964,'-13'-19'5031,"13"19"-129,-16-2-129,16 2-3483,-9 46-387,4-5-258,5 20-386,0 4-259,0 14 0,5 2 0,6 5 0,5-3 0,2-4 0,5-3 0,0-12-388,9-5 1,-3-16-258,8-6 129,-3-19-129,10 0-258,-10-20-516,18 0-387,-20-28-258,16 10 0,-22-24 516,10 10 129,-20-14 516,-2 2 645,-9 7 1161,-8-4 258,-6 18 387,-18-5-129,10 26 387,-14-7-516,12 19-258,-8 2-258,13 19-258,-2-3 0,14 10-129,0 0 129,6 4-258,5-2 129,12-1-258,-3-8 129,9-3 129,-4-8-129,5-5 0,-3-13 129,2 0 0,-2-16 1,-1-6-388,-2-6 0,-3-6 0,-3-7 0,-5-2 0,-7 2 0,-4 1 0,0 4 0,-15 2 0,3 16-130,-15-5-1547,27 23-2451,-26-2-903,26 2 258,-24 9-387,24-9-387</inkml:trace>
          <inkml:trace contextRef="#ctx0" brushRef="#br0" timeOffset="9828.0173">13916 246 12642,'46'-4'5031,"-46"4"-516,20 0 387,-20 0-1419,7 13-2709,-7 4 0,3 21-387,-3 1-128,2 19-259,-2 7 0,0 11 0,0 6 0,0 3 0,0-1 0,0-4 0,4-5 0,-2-13 0,3-9 0,-2-17 0,3-6 0,-6-30-517,9 23 1,-9-23-387,10-9-387,-11-28-903,4 12-1548,-3-21-903,0-11-516,-2-11 387,-1-8-387,-8-11 2451,9 3 1806,-1 0 1935,-3-1 1935,5 7 1548,2 14-258,8 7 258,7 16-387,9 16-1419,-12-4-903,19 26-645,-11-6-258,13 9-129,-9 5-129,10 11 0,-8-3 0,7 6-387,-11-3 129,2 2-129,-9-5 0,-4 3-129,-12-16 129,-7 23-258,-19-14-129,-17-4-129,-7 4-258,-18-9-645,10 14-1806,-19-14-1935,10 0 0,3 0-258,16 0-129</inkml:trace>
          <inkml:trace contextRef="#ctx0" brushRef="#br0" timeOffset="10093.2177">14914 294 14319,'82'3'5031,"-40"-3"-258,12 0 0,1-7-2967,18 7-1032,7 0-129,12 0-387,4 0-258,0 0-258,1 0-774,-26 0-3483,-2 0-258,-25-7-129,-19-9-387</inkml:trace>
        </inkml:traceGroup>
      </inkml:traceGroup>
    </inkml:traceGroup>
    <inkml:traceGroup>
      <inkml:annotationXML>
        <emma:emma xmlns:emma="http://www.w3.org/2003/04/emma" version="1.0">
          <emma:interpretation id="{C6E7FF8D-F14D-447D-855E-5F62C859FF44}" emma:medium="tactile" emma:mode="ink">
            <msink:context xmlns:msink="http://schemas.microsoft.com/ink/2010/main" type="paragraph" rotatedBoundingBox="1927,2408 17859,3106 17772,5095 1840,43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7D8C40-B9E6-441C-991D-9AA54D40BBFF}" emma:medium="tactile" emma:mode="ink">
              <msink:context xmlns:msink="http://schemas.microsoft.com/ink/2010/main" type="line" rotatedBoundingBox="1927,2408 17859,3106 17772,5095 1840,4397">
                <msink:destinationLink direction="with" ref="{5A0BCBF7-4C30-406A-B554-97479234415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1D7B25D-768D-4737-98B1-EBA50EBA8370}" emma:medium="tactile" emma:mode="ink">
                <msink:context xmlns:msink="http://schemas.microsoft.com/ink/2010/main" type="inkWord" rotatedBoundingBox="1926,2433 8570,2724 8484,4688 1840,4397"/>
              </emma:interpretation>
              <emma:one-of disjunction-type="recognition" id="oneOf3">
                <emma:interpretation id="interp15" emma:lang="en-US" emma:confidence="0">
                  <emma:literal>RID</emma:literal>
                </emma:interpretation>
                <emma:interpretation id="interp16" emma:lang="en-US" emma:confidence="0">
                  <emma:literal>R I.</emma:literal>
                </emma:interpretation>
                <emma:interpretation id="interp17" emma:lang="en-US" emma:confidence="0">
                  <emma:literal>R A.</emma:literal>
                </emma:interpretation>
                <emma:interpretation id="interp18" emma:lang="en-US" emma:confidence="0">
                  <emma:literal>RAD</emma:literal>
                </emma:interpretation>
                <emma:interpretation id="interp19" emma:lang="en-US" emma:confidence="0">
                  <emma:literal>R AD</emma:literal>
                </emma:interpretation>
              </emma:one-of>
            </emma:emma>
          </inkml:annotationXML>
          <inkml:trace contextRef="#ctx0" brushRef="#br1" timeOffset="55988.4983">2743 3051 4902,'-28'-14'4128,"28"14"-129,-20-6-387,20 6-1161,0 0-645,-16-21-258,16 21-258,0 0-129,20-2-516,-20 2-129,34-2 0,-13-3 0,11 5-129,4 0 0,10 0-129,6-2 0,6 2 0,4-5 0,6 5-129,0-4 0,1 3 0,-3-1 0,-2 0-129,-7 0 129,-2 2-129,-5-2 0,-6 1 0,1 1 0,-4 0 0,-2 0 0,-4 0 0,-1 0 129,-2 0-129,0 0 0,4 0 0,1 0 0,2 0 0,4 0 0,-2 0 0,3-2 0,-5 2 0,-1 0 0,-8 0 0,-5-2 0,-9 2 0,-16 0 0,18 0-129,-18 0 0,0 0 0,0 0-129,0 0-129,0 0-258,0 0-129,14 23-645,-14-23-1161,0 0-1935,0 0-129,0 0-129,4 16-129</inkml:trace>
          <inkml:trace contextRef="#ctx0" brushRef="#br1" timeOffset="39826.87">3976 1765 6192,'-7'-41'4773,"7"41"-129,-5-29-258,-8 10-2064,13 19-516,0 0-387,0 0-387,-3-18-387,3 18-129,0 0-129,0 0 0,1 16-129,8 2 129,-3 0 0,6 14 0,-3 0-129,7 12 129,-7 4 0,5 9 0,-3 4-129,1 4 0,-1 5-129,1 3 129,-1 0-129,2 0 129,-5-1-128,3 3-130,-2 2 0,0 1 0,-2 2 0,0 2 0,-2 3 0,1 4 0,-3-2 0,-1-1 0,-2-5 0,0-2 0,0-10 0,-3-7 0,-3-12 0,3-5 0,-3-12 0,5-9 0,-1-7 0,2-17 0,0 18 0,0-18 0,0 0 0,0 0 0,0-11 0,0-8-1291,10 10-1676,-6-16-2322,0-2 129,1-6-258,0-5 0</inkml:trace>
          <inkml:trace contextRef="#ctx0" brushRef="#br1" timeOffset="40762.8716">3965 1790 4902,'-10'-27'4257,"10"7"0,0 20-903,23-10-1032,-23 10-516,37-15-129,-17 1 0,23 14-387,-6-9-387,23 9-129,-3-9-129,20 9 0,-4-5-258,12 5 0,-1 0-129,3 0 0,-5 4-129,-1 8 0,-4 2 0,-4 6 0,-2 3-129,-2 7 129,-3 6-129,-2 5 0,-3 3 0,-6 4 129,-5 4-129,-8 7 0,-6-1 0,-8 3 129,-6-3 0,-6 5 0,-6-5 129,-1 5-129,-7-3 129,0 2 0,-2-3 0,-2 5 0,-9-2 0,-3 8-128,-4-4-130,-3-1 0,-6-1 0,-3-1 0,-4-5 0,-3-2 0,-4-7 0,-3-8 0,-4-3 0,-4-5 0,0-4 0,-4-6 0,-1-2 0,-2-3 0,-2-4 0,3 1 0,-1-6 0,2-2 0,2-2 0,2-3 0,1-2 0,4 0 0,2-6 0,1-2 0,4-1-130,-1-4-257,8 4-129,-3-5-258,17 10-387,-17-13-1806,19 8-1935,18 9 129,-16-16-387,16 16-129</inkml:trace>
          <inkml:trace contextRef="#ctx0" brushRef="#br1" timeOffset="41542.873">5559 2587 2193,'18'0'3870,"-18"0"0,0 0 387,23 0-1419,-23 0-645,39-2-129,-17-5-129,20 7-258,-3-6-516,22 6-258,-2-9-129,17 9-129,2-5-258,8 3-129,1 1-129,-2 1-129,-3 0-129,-9 0-258,0 10-774,-20-10-1548,1 0-1935,-6 4 258,-11-4-645,0 2-258</inkml:trace>
          <inkml:trace contextRef="#ctx0" brushRef="#br1" timeOffset="49764.0873">154 1670 6321,'0'-26'5031,"0"10"-387,0 16 0,0 0-1161,0 0-1677,0 0-774,0 0-129,-6 18-258,3 1 0,3 13-129,0 2-129,3 14 0,-3 2 0,6 8 0,-5 3-129,5 1-129,-3 0 0,1-3 0,-1-4 0,1-7-129,-1-7 0,3-7 129,-1-5-129,-1-10 0,-1-3 0,-3-16-129,6 16 0,-6-16-129,0 0-129,0 0-387,0 0-129,-11-28-903,11 28-1548,0-41-1419,-4 7-258,-1-5-129,0-9 129</inkml:trace>
          <inkml:trace contextRef="#ctx0" brushRef="#br1" timeOffset="50294.4883">111 1777 5547,'0'-59'4902,"9"36"-129,1-2-129,12-3-1419,10 19-1161,-6-12-516,19 15-516,-6-6-258,13 12-258,-3-4-129,3 4 0,-6 2-258,-1 9 129,-6 0-129,-5 3 0,-9-2-129,-8 4 129,-10 2-129,-7 2 129,-5 3-129,-14 2 0,-10 3-129,-6 1 0,-5 6 0,-2-5-129,1 2 129,0-3-129,9-1 129,0-8 0,7-2 0,7-4 129,18-14-129,-19 19 258,19-19 0,0 18 0,0-18 0,30 23 129,-7-10 129,11 8 0,3-1 0,13 5 0,0 0-258,3 5 258,0-2-129,-3 6-129,0-6 0,-9 1 0,-5-6 1,-10-2-130,-6-6 0,-20-15 0,23 19 0,-23-19 0,0 0 0,0 0-388,0 0-902,-13 9-3612,13-9-258,-32-3-129,9-5-258</inkml:trace>
        </inkml:traceGroup>
        <inkml:traceGroup>
          <inkml:annotationXML>
            <emma:emma xmlns:emma="http://www.w3.org/2003/04/emma" version="1.0">
              <emma:interpretation id="{1A69FD5F-F40A-4844-9C10-4B0BBAB8C9F5}" emma:medium="tactile" emma:mode="ink">
                <msink:context xmlns:msink="http://schemas.microsoft.com/ink/2010/main" type="inkWord" rotatedBoundingBox="12230,2860 17859,3106 17773,5054 12145,4808">
                  <msink:destinationLink direction="with" ref="{9369F573-4BB3-4010-BE83-5EA048A348CC}"/>
                  <msink:destinationLink direction="from" ref="{ACD05119-6E10-4C46-81E0-647FEC0032F1}"/>
                  <msink:destinationLink direction="with" ref="{6D282DFA-58B6-4FD4-9161-083702590A1C}"/>
                  <msink:destinationLink direction="to" ref="{83413AF6-3E54-433B-A024-AB4FE5C274C8}"/>
                  <msink:destinationLink direction="with" ref="{88CF3B16-68C7-41A4-AC3A-5A00A3ABC218}"/>
                </msink:context>
              </emma:interpretation>
              <emma:one-of disjunction-type="recognition" id="oneOf4">
                <emma:interpretation id="interp20" emma:lang="en-US" emma:confidence="0">
                  <emma:literal>2=0.9,</emma:literal>
                </emma:interpretation>
                <emma:interpretation id="interp21" emma:lang="en-US" emma:confidence="0">
                  <emma:literal>to-of</emma:literal>
                </emma:interpretation>
                <emma:interpretation id="interp22" emma:lang="en-US" emma:confidence="0">
                  <emma:literal>7=0.9:</emma:literal>
                </emma:interpretation>
                <emma:interpretation id="interp23" emma:lang="en-US" emma:confidence="0">
                  <emma:literal>1=0.9:</emma:literal>
                </emma:interpretation>
                <emma:interpretation id="interp24" emma:lang="en-US" emma:confidence="0">
                  <emma:literal>2=0.9:</emma:literal>
                </emma:interpretation>
              </emma:one-of>
            </emma:emma>
          </inkml:annotationXML>
          <inkml:trace contextRef="#ctx0" brushRef="#br1" timeOffset="19562.4344">10419 2058 6837,'32'-14'4515,"-13"2"0,12 10-258,10 2-1806,-4-11-258,25 13-645,-1-2-516,21 5-387,1 2-129,11 9-129,-1-1-258,5 8 129,-6 0-129,1 5 0,-10 3-129,-3 2 129,-5 3-258,-7 1 258,-3 1-129,-4-1 0,-4 4 0,-7-2 129,-4 0 0,-7-2-129,-3 1 258,-6-3-258,-2-1 258,-3-2-258,-5-3 129,-1-4-129,-1-2-129,-5-7 0,-1 3-516,-12-19-1290,0 0-2580,0 20 0,0-20-516,-25 7 129</inkml:trace>
          <inkml:trace contextRef="#ctx0" brushRef="#br1" timeOffset="18798.033">10442 2035 6708,'0'0'4128,"0"0"-258,0 0 258,0 0-2322,23 5-645,-23-5 129,29 31-129,-15-15-129,11 12-387,-6-3 0,12 11 0,-7-4-129,10 10 129,-5-3-258,8 10 129,-5-1 0,5 10 0,-6 3 129,-1 13-258,-7 6 129,-3 17-129,-12 6 130,-4 12-517,-6 1 0,-12 3 0,-7-5 0,1-9 0,-5-13 0,4-12 0,1-17 0,4-15 0,4-11 0,1-10 0,4-8 0,7-19 0,-16 25 0,16-25 0,-16 11 0,16-11 0,-16 0 0,16 0-130,0 0-2579,-16-18-2064,14-1-387,0-3 0,2-10-258</inkml:trace>
          <inkml:trace contextRef="#ctx0" brushRef="#br1" timeOffset="20233.2355">10584 3869 7482,'0'0'3870,"0"0"516,0 0-258,0-18-1806,18 18-258,-18 0-129,46 0-387,-19-9-258,25 9-387,-1-7-129,15 5-258,0-6-258,7-1 0,-4-4 0,2 1-129,-5-6 0,-5 0-129,-8-1-258,-5-3 129,-4-1-129,-6-7-129,6 7-387,-10-16-645,18 16-1161,-8-11-2193,2-5 129,1 3-258,-1-5-258</inkml:trace>
          <inkml:trace contextRef="#ctx0" brushRef="#br1" timeOffset="21356.4375">11566 3595 5289,'4'-16'4386,"-4"16"258,14-18-258,-14 18-1032,20-23-1032,10 18-516,-12-11-645,14 7-516,-6-3-387,5-6-1032,6-2-3354,-2 9-129,-6-6-387,-1 6-258</inkml:trace>
          <inkml:trace contextRef="#ctx0" brushRef="#br1" timeOffset="218868.3841">11833 3453 3999,'0'0'3870,"0"0"-129,0 0-129,0 0-1161,0 0-516,0 0-258,0 0-387,11-6-129,-11 6-129,0 0-258,14-16 0,-14 16-129,21-14 0,-3 9-129,-18 5-129,34-23 0,-18 9 0,5 5 0,-1-6-129,5 3 0,-2-4-129,3 2 129,-1-8-129,4 1 0,-4-2 0,0 0-129,-4 1 129,-1 3-129,-8 3 0,-12 16 0,21-21-258,-21 21-258,0 0-774,0 0-3096,-12 8-387,12-8-129,-30 20-258</inkml:trace>
          <inkml:trace contextRef="#ctx0" brushRef="#br1" timeOffset="20826.0366">12320 2732 9159,'-7'-24'4386,"7"24"0,-26-18-258,2 5-1935,24 13-645,-44 0-258,23 9-516,-11 2-129,7 10-129,-7 4-258,3 9 129,-1 7-129,7 5-129,0 6 0,7 6 0,5 1-129,9 0 129,2-1-129,13-2 0,10-8 0,5-6 0,6-10 0,5-7 129,4-9 0,1-5 0,1-9 0,-1-2 129,-1-9 0,2-9-129,-8-10 129,0-8 0,-5-12-129,-5-5 0,-9-11 129,-6-2-128,-12-5-130,0 5 0,-12 3 0,-11 8-259,-6 13 1,-6 4-387,3 22-516,-18 2-3354,12 12-516,-1 2 258,5 9-387</inkml:trace>
          <inkml:trace contextRef="#ctx0" brushRef="#br1" timeOffset="22120.8389">12671 2999 3870,'-25'2'4386,"25"-2"-129,-21 4 0,21-4-903,0 0-903,0 0-387,0 0-645,0 0-516,0 0-129,0 0-258,0 0 0,0 0-129,0 0 129,8 8-129,12 0 129,1-8-129,13 0 129,5 0-129,18-2 0,11-5-129,19 0 1,13-6-259,13 1 0,8 1 0,9 2 0,2-2 0,1 3 0,-1 0 0,-6 3 0,-5-2 0,-7 3 0,-11 1 0,-12-2 0,-15 3 0,-17-2 0,-11 4 0,-25-3-388,-7 10-1289,-16-7-3096,-19 9-258,-13-4 0,-6 2-387</inkml:trace>
          <inkml:trace contextRef="#ctx0" brushRef="#br1" timeOffset="64786.9138">13855 3022 8127,'24'-9'4257,"-24"9"129,0 0-387,0 0-1935,0 0-516,0 0-258,0 0-387,0 0-258,3 9-129,-3-9 0,7 18 0,-7-18-129,0 0 0,22 16 0,-22-16-129,17 0 129,-17 0-129,20-9-129,-20 9 129,14-25-129,-10 9-129,-4 0 0,0 0 0,-6-1 0,6 17-129,-30-31-129,12 24 129,-5 0 0,2 7 0,-4 0 0,4 2-129,1 7 258,20-9-129,-27 28 129,27-28-129,-10 27 129,10-11 129,0-16 0,12 23 0,4-16 129,-16-7 0,36 5 0,-20-5 0,3 0 129,-19 0-258,27-16 129,-27 16-129,18-19 0,-18 19-129,5-27 0,-5 11 0,0 0 0,-3-2-129,-6 2-129,9 16 129,-23-26-129,23 26 129,-27-16-129,27 16 129,-27 0-129,27 0 129,-23 9 0,23-9 129,-12 28-129,12-12 0,0-16-129,0 36-258,0-36-2322,0 21-1806,7-1 129,-7-20-516,10 32 0</inkml:trace>
          <inkml:trace contextRef="#ctx0" brushRef="#br1" timeOffset="79918.9401">15656 2279 9288,'0'-27'4386,"0"-8"0,0 35-387,-32-16-1677,-2 10-1290,4 10-516,-11 8-129,3 13 0,-4 2-129,4 8 129,1 5-258,10 6 129,4 2 0,11 2-129,3-2 129,9 1-129,0-1 129,14 0 0,2-3 0,9-1 0,0-8 0,7-2 0,-4-8 0,8-6 129,-4-9-129,5-8 129,-3-4-129,0-16 0,-2-9 0,3-6 0,-4-11 0,1-5-128,-7-9-130,-4-3 0,-7-4-130,-9 0 1,-5 0 0,-7 1 0,-10 8-129,-7 4 0,-2 10 258,-4 9-129,-1 10 0,-1 8 0,4 11 0,-1 3 0,4 10 0,2 10 129,6 8-129,4 4 129,10 9 0,3 4 0,8 4 129,16 5 0,6 1 129,7 4-129,2-1 129,8 3 0,-5-1 129,4 6-129,-5-4-128,-2 2-130,-5-5 0,-3 0 0,-5-6 0,-4-5 0,-3-3 0,-10-15-130,7 4-4643,-16-6-387,-12-3 129,-12 0-387</inkml:trace>
        </inkml:traceGroup>
      </inkml:traceGroup>
    </inkml:traceGroup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26.3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A0BCBF7-4C30-406A-B554-97479234415B}" emma:medium="tactile" emma:mode="ink">
          <msink:context xmlns:msink="http://schemas.microsoft.com/ink/2010/main" type="inkDrawing" rotatedBoundingBox="5260,3950 6041,9036 4778,9229 3998,4144" semanticType="verticalRange" shapeName="Other">
            <msink:sourceLink direction="with" ref="{9A7D8C40-B9E6-441C-991D-9AA54D40BBFF}"/>
          </msink:context>
        </emma:interpretation>
      </emma:emma>
    </inkml:annotationXML>
    <inkml:trace contextRef="#ctx0" brushRef="#br0">67 15 3999,'-5'-20'4128,"5"20"-129,0 0-129,0 0-1161,-27 6-1032,25 12-258,2-18-129,-14 23-258,14-23 0,-11 32-258,11-32-129,0 39 0,-1-18-129,1 8-129,1-3 0,5 8-129,-3-2 0,4 7 129,-5 0-129,4 4 0,-3 2 0,2 1 0,-3 2 129,7 7 0,-4 0-129,4 7 129,-5 6-129,3 12 129,-3 5-128,1 11-259,-3 1 0,-1 4 0,-1 0 0,0 4 0,0-3 0,4-5 0,0 1 0,3 2 0,-2 3 0,2 6 0,0-1 0,-1 2 0,-3-1 0,-1-2 0,-2-4 0,0-4 0,0-6 0,0-4 0,0-2 0,0 2 0,0 0 0,0 3 0,4-1 0,-1-2 0,-1 2 0,0-2 0,-1-2 0,1-7 0,-2-5 0,4-4 0,-2-2 0,5-3 0,-2-4 0,4 0 0,-2-5 0,4 0 0,-4 0 0,0-2 0,0-3 0,0-2 0,-3-4 0,1-3 0,0-2 0,-1-6 0,-1-3 0,-1-5 0,2-2 0,-1-2 0,-1-3 0,-2-1 0,0 1 0,0 1 0,0-1 0,0 1 0,-3-2 0,-5 5 0,3-3 0,-2 0 0,2-3 0,1-2 0,4-16 0,-3 23 0,3-23 0,0 0 0,0 18 0,0-18 0,0 0 0,0 0 0,0 0 0,0 0 0,0 16 0,0-16 0,0 0 0,0 0 0,0 0 0,0 0 0,0 0 0,0 0 0,0 0 0,0 0 0,0 0 0,0 0 0,24 9 0,-24-9 0,25-2 0,-7-3 0,2-1 0,1 1 0,6-2 0,1 2 0,1-1 0,4 3 0,3-3 0,1 5 0,3-3 0,0 2 0,3 2 0,-2 0 0,2 0 0,-1 0 0,-1 0 0,-3 0 0,-3 0 0,-4 0 0,-5 0 0,-1 0 0,-7 0 0,0 0 0,-2 0 0,1 0 0,3 0 0,3 0 0,6 0 0,1 0 0,4 0 0,3 0 0,2-1 0,-2 1 0,-4 0 0,-5 0 0,-3 0 0,-7 0 0,-18 0 0,17 0 0,-17 0 0,0 0 0,0 0 0,0 0 0,0 0 0,25 0 0,-25 0 0,18-2 0,-18 2 0,21-2 0,-21 2 0,18-4 0,-18 4 0,0 0 0,0 0 0,0 0-775,20-3-4127,-20 3-387,0 0 258,-13 0-645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28.3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7F3B620-E042-4491-AD58-486BCF045D16}" emma:medium="tactile" emma:mode="ink">
          <msink:context xmlns:msink="http://schemas.microsoft.com/ink/2010/main" type="inkDrawing" rotatedBoundingBox="1984,6537 4641,6641 4639,6683 1982,6579" semanticType="underline" shapeName="Other">
            <msink:sourceLink direction="with" ref="{6FD534A1-4415-4884-AE91-0E96A7411B39}"/>
          </msink:context>
        </emma:interpretation>
      </emma:emma>
    </inkml:annotationXML>
    <inkml:trace contextRef="#ctx0" brushRef="#br0">17 27 4902,'-24'-12'4257,"24"12"-387,0 0 129,0 0-1806,0 0-1032,0 0-387,0 0-258,0 0-129,0 0-258,0 0 129,0 0 0,0 0 258,15-11-129,-15 11 129,37 0 258,-14-4-258,13 4 129,5-1-129,12 1-129,4 0 0,12 0-129,1 1 0,4 7-129,3-5 0,3 4 0,-4-1 0,3-1 0,-8 0-129,0-1 129,-2-1-129,-1 1 129,-2-2-129,-2-1 0,-2 1 0,-3 0 0,1 0 0,1 0 0,-1 1 129,1-1-129,-1 0 0,-1 1 0,-2-1 0,0 0 0,-4 1 129,0-1-129,-5 0 0,2 0 0,0 1 0,2-3 0,-3 2 0,5 0 0,-4 0 0,-1-2 0,-2 1 0,-5-1 0,-4 0-129,-5 2 129,-6 0 0,-4-2 0,-5 2 0,-2-2 0,-16 0 0,25 1 0,-25-1 0,25 0 0,-25 0-129,25 2 129,-25-2 0,23 0-129,-23 0 0,16 0-129,-16 0-129,0 0-516,0 0-1032,0 0-2580,0 0 0,-13 20-258,-6-20-387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16.6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5BCFE0B-E0CC-4300-BEBB-B4E9A345C347}" emma:medium="tactile" emma:mode="ink">
          <msink:context xmlns:msink="http://schemas.microsoft.com/ink/2010/main" type="inkDrawing" rotatedBoundingBox="2879,3088 6045,3061 6046,3101 2880,3128" semanticType="strikethrough" shapeName="Other"/>
        </emma:interpretation>
      </emma:emma>
    </inkml:annotationXML>
    <inkml:trace contextRef="#ctx0" brushRef="#br0">1095 2158 3870,'-20'-13'3354,"20"13"258,0 0-645,0 0-1419,0 0-129,16 0-387,-16 0 258,32 0-129,-14 0 0,17 2 0,-3-2-129,18 2 0,2-2-258,19 0-129,5 0-129,17 0-258,5-2 0,8 0 0,3 1-129,1 1 0,-3 0-129,-2 0 129,-9 0-129,-5 0 0,-8 0 0,-1 0 129,-4 3-129,1 1 0,-3-4 0,-1 2 0,0-1 129,-6 1-129,-1-2 0,-6 0 0,-5 0 0,-6 0 0,-3 2 0,-3-2 0,-6 0 0,0 0 0,-2 0 0,3 0 0,-3-4 0,2 1 0,0-1 0,2 1 129,-2-1-129,4-1 0,-2 1 0,1 2 0,-1-1 0,-1-1 0,-1 1 0,-4 1 0,1 0 0,-4 0 0,-4 2 129,-1 0-129,-2 0 0,-4 0 0,-3 0 0,0 0 0,-18 0-129,26 0 129,-26 0 0,22 0 0,-22 0 0,19 0 0,-19 0 0,0 0 0,18 0 0,-18 0 0,0 0 0,0 0 0,0 0 0,0 0-129,0 0 0,0 0-129,0 0-387,-12 7-774,12-7-2451,0 0-516,-23 17-387,7-12-258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7:28.3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86D1184-CE67-4526-9C82-79374D626975}" emma:medium="tactile" emma:mode="ink">
          <msink:context xmlns:msink="http://schemas.microsoft.com/ink/2010/main" type="writingRegion" rotatedBoundingBox="1441,4034 2031,10499 757,10615 168,4151"/>
        </emma:interpretation>
      </emma:emma>
    </inkml:annotationXML>
    <inkml:traceGroup>
      <inkml:annotationXML>
        <emma:emma xmlns:emma="http://www.w3.org/2003/04/emma" version="1.0">
          <emma:interpretation id="{DECC5477-FD02-482C-A96B-5B8E3C835A80}" emma:medium="tactile" emma:mode="ink">
            <msink:context xmlns:msink="http://schemas.microsoft.com/ink/2010/main" type="paragraph" rotatedBoundingBox="1441,4034 2031,10499 757,10615 168,41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F7AE0A-908B-447A-974E-E47AF89870B7}" emma:medium="tactile" emma:mode="ink">
              <msink:context xmlns:msink="http://schemas.microsoft.com/ink/2010/main" type="line" rotatedBoundingBox="1441,4034 2031,10499 757,10615 168,4151"/>
            </emma:interpretation>
          </emma:emma>
        </inkml:annotationXML>
        <inkml:traceGroup>
          <inkml:annotationXML>
            <emma:emma xmlns:emma="http://www.w3.org/2003/04/emma" version="1.0">
              <emma:interpretation id="{9FFDC909-7594-471C-8B2E-E6B627A800F9}" emma:medium="tactile" emma:mode="ink">
                <msink:context xmlns:msink="http://schemas.microsoft.com/ink/2010/main" type="inkWord" rotatedBoundingBox="1441,4034 2031,10499 757,10615 168,4151">
                  <msink:destinationLink direction="from" ref="{DC185223-1DDC-4668-A63D-0B32D752AD6A}"/>
                  <msink:destinationLink direction="from" ref="{F01F4597-4372-4195-87AA-CD22030ADE28}"/>
                  <msink:destinationLink direction="from" ref="{95919F74-0D6D-48DB-9EE7-8322E5DA1AB3}"/>
                  <msink:destinationLink direction="to" ref="{D525C3E6-CC30-43D4-A2BE-DF8CDD81A5F3}"/>
                </msink:context>
              </emma:interpretation>
              <emma:one-of disjunction-type="recognition" id="oneOf0">
                <emma:interpretation id="interp0" emma:lang="en-US" emma:confidence="0">
                  <emma:literal>iris</emma:literal>
                </emma:interpretation>
                <emma:interpretation id="interp1" emma:lang="en-US" emma:confidence="0">
                  <emma:literal>ini -4</emma:literal>
                </emma:interpretation>
                <emma:interpretation id="interp2" emma:lang="en-US" emma:confidence="0">
                  <emma:literal>ini 4</emma:literal>
                </emma:interpretation>
                <emma:interpretation id="interp3" emma:lang="en-US" emma:confidence="0">
                  <emma:literal>init -4</emma:literal>
                </emma:interpretation>
                <emma:interpretation id="interp4" emma:lang="en-US" emma:confidence="0">
                  <emma:literal>ini. 4</emma:literal>
                </emma:interpretation>
              </emma:one-of>
            </emma:emma>
          </inkml:annotationXML>
          <inkml:trace contextRef="#ctx0" brushRef="#br0">-617 6617 12513,'-4'-33'4902,"4"33"-258,0 0 0,-5 9-2967,-8 12-1032,12 13-258,-10 3-258,2 11 129,-2 2-129,1 2-129,-3-3 0,3-4 0,1-10-129,0-4 129,4-10-129,1-5 129,4-16 0,0 0 0,0 0 0,-9-9 0,7-14 129,1-6-129,1-10 0,0-7-129,0-5 129,3-8 0,4-3 0,7 3 0,-1 0 129,5 6 0,-2 5 129,1 10-129,-4 5 129,3 9 129,-5 5-129,-11 19 0,16-20 129,-16 20-129,0 0 0,16 0 0,-16 0-128,16 13-130,-16-13 0,23 35 0,-13-13 0,6 10 0,-1 2 0,1 8 0,-2 3 0,0 5 0,-1-2 0,-3 3 0,4 1 0,-1-2 0,-2-6 0,-4-7 0,2-3 0,-4-9 0,2 2 0,-7-11 0,4 3-646,-4-19-1160,0 0-2451,-11 6-903,11-6 0,-27-4-129,11-10-258</inkml:trace>
          <inkml:trace contextRef="#ctx0" brushRef="#br0" timeOffset="499.2009">-66 6877 13029,'22'-35'5031,"-15"17"-258,-4 2 129,-3-7-3096,0 23-1032,0-20-258,0 20-129,0 0-129,0 0-129,9 11-129,-7 10 129,-2 0 0,0 12-129,0-1 129,-5 3 0,-8 1-129,-1-6 129,-2-2-129,2-4 0,-1-3 0,15-21 0,-14 25 0,14-25 0,0 0 0,29 12 0,-1-12 0,11 0-129,13-5-387,-6-15-2064,15 10-2193,-3 1-129,-1 0-258,-5 7-516</inkml:trace>
          <inkml:trace contextRef="#ctx0" brushRef="#br0" timeOffset="124.8002">-599 6888 10707,'0'0'4386,"8"-13"-129,10 5-387,9 8-3870,19 0-3354,-10 0-516,15 3-387,-8-3-516</inkml:trace>
          <inkml:trace contextRef="#ctx0" brushRef="#br0" timeOffset="1341.6021">-525 7619 12642,'0'0'4644,"-23"14"-387,16 9 258,4 8-3483,-10-5-258,8 10-129,-6-6-258,6 4-129,-4-2-129,3-4 0,1 1-129,0-8 0,-1-3-129,6-18 0,0 0-129,0 0 0,-17 0-129,13-27 129,4-3 0,0-13 0,2-3 258,5-6 129,0-4 258,7 6 0,-3-4-129,7 13 258,-8-1 0,7 12 0,-9 1 0,-8 29 0,18-28-258,-18 28 129,0 0 0,25-6 0,-25 6-257,16 11-130,-5 5 0,1 7 0,-1 2 0,1 9 0,-3 0 0,0 7 0,-2 1 0,2 3 0,-2-4 0,4 7 0,0-4 0,-1 4 0,5-3 0,-3-3 0,4-3 0,-2-5 0,0 0 0,-5-14 0,2 1 0,-11-21 0,14 21-517,-14-21-3998,0 0-645,-12-14 129,3-2-258</inkml:trace>
          <inkml:trace contextRef="#ctx0" brushRef="#br0" timeOffset="2012.4036">80 7672 14448,'7'-16'4902,"-7"16"-258,22-14 0,-22 14-3096,0 0-774,23-5-258,-7 5-129,-16 0-129,19 9-129,-19-9 0,14 16-129,-14-16-129,0 19 0,0-19 0,-1 22-129,1-22 129,-7 19-129,7-19 129,0 0 0,-2 18 0,2-18 129,0 0 0,9 9 0,-9-9 0,0 0-129,21 12 129,-21-12 0,12 20 0,-12-20 0,11 32 0,-5-13 0,-3 5 129,1 0 129,-4 3-129,0 2 129,-2-3-129,-7 1 129,-7-6 0,-2 4-129,-7-5 0,-3-1 0,-2-4-129,-4-5-129,4-1-258,-13-9-1677,11 0-2580,0 0-258,3 0 0,3 0-516</inkml:trace>
          <inkml:trace contextRef="#ctx0" brushRef="#br0" timeOffset="1513.2027">-553 7767 10965,'0'-18'4386,"0"18"0,19-9-387,10 0-2322,-1 5-2064,10-3-2838,4 7-774,-8-1-258,12 1-129</inkml:trace>
          <inkml:trace contextRef="#ctx0" brushRef="#br0" timeOffset="-2761.2045">-941 3615 8901,'30'-39'4644,"-21"21"0,-9 18-258,0 0-1419,7-21-1419,-7 21-516,0 0-387,0 24-129,0-4-258,-1 9 0,-7 1 0,7 11 0,-8 1 0,5 6-129,-3 0 0,0 2 0,0-5 0,-2-1-129,0-6 129,0-6-258,2-8 258,0-6-258,7-18 129,-11 18-129,11-18 129,0 0 0,-10-11-129,8-5 129,2-5-129,0-9 129,2-8-129,3-4 258,4-8-129,5-3 0,-3-3 129,3 3 0,-2 1 129,-1 8 0,-4 1 129,2 13-129,-7 3 129,-2 27-128,7-26-259,-7 26 0,0 0 0,0 0 0,20 0 0,-20 0 0,26 21 0,-10 0 0,2 6 0,5 5 0,-5 4 0,5 5 0,-3 1 0,-3 3 0,1-3 0,0 1 0,-2-2 0,0-2 0,-2-3 0,0-2 0,1-6 0,-3-1 0,1-4 0,-10-5 0,8 3 0,-11-21-1936,0 16-3224,0-16-129,0 0-129,-13 11 0</inkml:trace>
          <inkml:trace contextRef="#ctx0" brushRef="#br0" timeOffset="-2277.604">-886 3980 10320,'61'-6'4515,"-24"6"-387,-1 0-258,5 0-2322,14 0-645,-4-2-387,6 1-258,-3-8-129,-3 3 0,-8-3 0,-4 1 0,-11-3 129,-6 4 0,-22 7 0,0 0 129,9-22 129,-9 22-129,0 0 0,-9 0-129,9 0 0,-16 15 0,12 1-129,2 3 0,1 3-129,1-1 129,5 2 0,7-2-258,3-3 258,6-2-129,4-7 129,7-2 0,0-7 129,4 0 129,-10-12 0,4-2 129,-8-10-129,-4 3-128,-15-9-259,-3 1 0,-16 3 0,-14-1-130,3 18-1934,-16-2-2838,-3 10-129,-2 1-387,2 14 0</inkml:trace>
          <inkml:trace contextRef="#ctx0" brushRef="#br0" timeOffset="-1279.2022">-808 5072 13029,'11'-39'5031,"-11"39"-645,0 0 258,0 0-3483,0 0-516,4 14-387,-3 14 129,1 6-258,-2 5-129,2 6 129,-2 3-129,0 1 0,0 0 0,-7-5 129,3-1-129,-1-6 0,-2-7 129,0-5-129,7-25 129,-14 22 0,14-22-129,0 0 0,-11-27 0,9-5 0,2-6 129,0-10-129,9-5 129,5-7 0,0-4 0,1-6 0,1 4 129,-4 2-129,2 7 129,-5 8 0,0 11 0,-5 6 0,-1 11 0,-1 5-128,-2 16-130,0 0 0,0 0 0,23 11 0,-5 6 0,0 3 0,5 7 0,0 5 0,4 5 0,-2 2 0,0 2 0,-6 0 0,1 3 0,-4 1 0,0-1 0,-2 1 0,0-4 0,-1-2 0,-6-4 0,3-1 0,-4-9 0,1 4 0,-7-29 0,3 37-1420,-12-28-3611,9-9-387,-21 0 258,21 0-387</inkml:trace>
          <inkml:trace contextRef="#ctx0" brushRef="#br0" timeOffset="-1092.0019">-736 5282 10449,'10'-4'4644,"-10"4"-129,41 0-258,-2 0-2838,-5 0-774,7 0-1290,12 0-2322,-1 0-1161,-6-5-387,15-1-129,-11-10-129</inkml:trace>
          <inkml:trace contextRef="#ctx0" brushRef="#br0" timeOffset="-920.4016">-18 5104 13674,'0'0'5160,"0"0"-258,0 0-129,11 21-2967,-11-1-1161,0 13-258,0 10-774,-11 9-3999,8-4-645,-1 10 129,-5 1-645</inkml:trace>
          <inkml:trace contextRef="#ctx0" brushRef="#br0" timeOffset="3120.0055">-553 8875 11094,'-4'-36'4773,"4"36"-258,-5-19-129,5 19-2322,0 0-903,-14 19-516,10 20 0,-8 8-258,1 13-129,-7 8-129,4 10 129,-4-2-129,4 3 129,-4-6-258,6-8 129,-1-8-129,3-12-129,4-11 258,1-8-258,0-10 129,5-16-129,0 0 129,-7-9 129,5-15-129,2-8 258,0-11-129,0-9 0,3-10 129,6-7-258,2-10 129,3-1 0,2-3 0,4 4 0,-3 1 0,1 11 129,-4 8 0,2 14-128,-7 10-130,0 12 0,-5 7 0,-4 16 0,0 0 0,0 0 0,0 0 0,16 3 0,-9 15 0,2 7 0,3 5 0,4 9 0,2 6 0,2 13 0,-1 5 0,4 3 0,-1 3 0,-1 2 0,2-2 0,-3-3 0,1-3 0,0-10 0,-3-9 0,2-4 0,-6-8 0,0-8 0,-1 0 0,-8-8 0,4 1 0,-9-17 0,2 20-1807,-2-20-3224,-11 0-129,-7-11 0,2-5-258</inkml:trace>
          <inkml:trace contextRef="#ctx0" brushRef="#br0" timeOffset="3276.0058">-566 9327 9159,'-21'-4'4515,"21"4"-387,0 0-129,16 4-2064,14 3-1677,11-2-2451,14 8-1290,-5-13-516,20 7-516,-6-7 0</inkml:trace>
          <inkml:trace contextRef="#ctx0" brushRef="#br0" timeOffset="3619.2063">279 9239 13029,'18'-23'4902,"-18"23"-258,0 0 0,16 2-2580,-16-2-903,-9 32-516,-7-12-129,-2 12-129,-6-2-258,-1 7 0,-7-3-129,1 2 129,1-4-129,3-4 0,4-5 0,6-3 0,4-2 0,13-18 0,-5 23 258,5-23-258,16 12 0,7-8 130,5-2-130,8-1 0,3 1 0,0-2-388,6 0-644,-15-7-2064,4 2-1548,-4-4-129,-7-4-387,-2 1-258</inkml:trace>
          <inkml:trace contextRef="#ctx0" brushRef="#br0" timeOffset="3837.6067">431 9455 16125,'0'0'5031,"0"0"129,-6 9-258,6 16-3483,0-9-1289,0 16-130,0-2 0,0 5 0,2 4 0,2-1 0,10 13-259,-7-11-4772,2 0-258,-2 0 0,0-1-645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00.2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D282DFA-58B6-4FD4-9161-083702590A1C}" emma:medium="tactile" emma:mode="ink">
          <msink:context xmlns:msink="http://schemas.microsoft.com/ink/2010/main" type="inkDrawing" rotatedBoundingBox="10493,4538 10671,5361 10633,5369 10455,4546" semanticType="callout" shapeName="Other">
            <msink:sourceLink direction="with" ref="{1A69FD5F-F40A-4844-9C10-4B0BBAB8C9F5}"/>
            <msink:sourceLink direction="with" ref="{88CF3B16-68C7-41A4-AC3A-5A00A3ABC218}"/>
          </msink:context>
        </emma:interpretation>
      </emma:emma>
    </inkml:annotationXML>
    <inkml:trace contextRef="#ctx0" brushRef="#br0">8658 3631 6837,'0'-20'4257,"0"4"0,0 16 0,0 0-1548,0 0-774,0 0-387,0 0-516,19 18-129,-19-18 0,15 37-129,-12-14 0,11 13-258,-5 1 129,6 13-258,-7 0 0,3 10-129,0 4-129,1 4 130,1 0-259,-1-4 0,-3-6 0,2-6 0,-4-11 0,4-7 0,-4-9 0,-2-9 0,-5-16 0,0 0 0,9 17 0,-9-17 0,0 0 0,0 0-388,0 0-515,-14-1-1290,14 1-2451,0 0-387,-18-20 129,18 20-387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1:58.3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3413AF6-3E54-433B-A024-AB4FE5C274C8}" emma:medium="tactile" emma:mode="ink">
          <msink:context xmlns:msink="http://schemas.microsoft.com/ink/2010/main" type="inkDrawing" rotatedBoundingBox="10509,7739 15474,3784 16513,5089 11548,9044" semanticType="callout" shapeName="Other">
            <msink:sourceLink direction="to" ref="{9863ECEF-FBA4-4FA0-ACF6-72CC8AF5CC64}"/>
            <msink:sourceLink direction="to" ref="{1A69FD5F-F40A-4844-9C10-4B0BBAB8C9F5}"/>
          </msink:context>
        </emma:interpretation>
      </emma:emma>
    </inkml:annotationXML>
    <inkml:trace contextRef="#ctx0" brushRef="#br0">13768 2980 258,'0'0'2193,"0"0"516,0 0 0,0 0-774,0 0 258,0 0 129,0 0 0,0 0-129,0 0-258,4-16-258,-4 16-258,0 0-258,0 0-387,0 0-258,0 0-129,0 0 0,0 0 0,0 0-129,0 0 129,0 0 0,0 0-129,0 0 129,2 9-129,-2-9 0,3 28 129,-3-28-129,6 41 0,-6-16 0,5 7 0,-5-2 0,3 6 0,-3-3-129,0 10 129,0 0 0,0 5-129,0 0 0,-3 7 0,-1 2 1,3 5-130,-1 0 0,2 4 0,0-2 0,0-1 0,2-6 0,3 1 0,0-4 0,1-6 0,-1-7 0,0-4 0,1-9 0,-1-3 0,0-2 0,1-7 0,-6-16 0,5 16 0,-5-16 0,0 0 0,0 0 0,0 0 0,0 0 0,0 0 0,0 0 0,0 0 0,0 0 0,0 0 0,0 0 0,0 0 0,0 0 0,0 0 0,12-10 0,-12 10 0,0 0 0,0 0 0,0 0 0,0 0 0,0 0 0,0 0 0,0 0 0,0 0 0,0 0 0,-14 5 0,0 13 0,-6 1 0,-5 6 0,-5 6 0,-7 1 0,-6 3 0,-8 4 0,-10 0 0,-10 4 0,-13 0 0,-10 5 0,-11 0 0,-7 3 0,-11 5 0,-7 1 0,-8 5 0,-13 2 0,-8 9 0,-4 3 0,-5 8 0,-6 1 0,-7 2 0,-13 2 0,-2 0 0,6 0 0,1-5 0,1-6 0,3-5 0,3-7 0,11-7 0,20-6 0,18-5 0,15-9 0,17-3 0,16-8 0,17-3 0,15-4 0,14-3 0,8-4 0,10-3 0,5-4 0,16-7 0,-18 9 0,18-9 0,0 0 0,0 0 0,0 0 0,0 0 0,0 0 0,0 0 0,0 0 0,0 0 0,0 0 0,0 0 0,0 0 0,0 0 0,0 0 0,0 0 0,0 0 0,0 0 0,0 0 0,0 0 0,0 20 0,0-20 0,2 23 0,2-4 0,1 4 0,0 8 0,-1 2 0,-1 10 0,1 3 0,-4 8 0,0 3 0,0 3 0,-7 4 0,-2 2 0,-4 2 0,-1-3 0,-2 1 0,0 0 0,-2 0 0,4-6 0,0-3 0,1-5 0,5-6 0,0-9 0,5-5 0,3-8 0,0-8 0,0-16 0,0 0 0,0 16 0,0-16 0,0 0 0,0 0 0,0 0 0,0 0 0,0 0 0,18 0 0,-18 0 0,17-4 0,-1 1 0,2-3 0,5-3 0,8 0 0,4 0 0,10 2 0,6 0 0,10 0 0,8 4 0,4-1 0,5 4 0,2 0 0,2 0 0,-4 0 0,-5 0 0,-3 0 0,-10 0 0,-6 0 0,-6-4 0,-7 4 0,-6-1 0,-5 1 0,-3 0 0,-2 0 0,-4 0 0,-1 0 0,-4 0 0,2 0 0,-18 0 0,25 0 0,-25 0-517,32-7-4385,-32 7-258,30-15 0,-11 3-258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21.1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4687891-00E7-48D8-AB0D-48FE1039C577}" emma:medium="tactile" emma:mode="ink">
          <msink:context xmlns:msink="http://schemas.microsoft.com/ink/2010/main" type="inkDrawing" rotatedBoundingBox="2962,10045 6196,10127 6194,10172 2961,10090" semanticType="underline" shapeName="Other">
            <msink:destinationLink direction="with" ref="{A0F3CE7E-D87D-45D9-B89E-1CD93EF50539}"/>
          </msink:context>
        </emma:interpretation>
      </emma:emma>
    </inkml:annotationXML>
    <inkml:trace contextRef="#ctx0" brushRef="#br0">1169 9141 5160,'0'0'3870,"-12"-24"-258,12 24 129,0 0-1677,0 0-516,18-8-387,-18 8-516,17-1 0,-17 1 0,25 0 0,-25 0-129,36 3 129,-17-1 0,13 5 0,2-7-129,14 7 129,9-7 0,14 4-258,9-4 0,13 0-129,1 0-129,8 0 0,-3 0 0,1 0 0,-4 0-129,-2 0 0,-5 3 129,-2 3-129,0-3 0,2 3 129,2-3-129,-2 1 129,-2-2-129,-3-1 129,-4 1-129,-6 0 0,-4 0 129,-8-1-129,-7 1 0,-1 2 0,-8 1 129,0-1-129,-5-1 0,-4 1 0,-3-1 129,-4-1-129,1 0 0,-5 0 0,1-1 0,-2-1 0,2 0 0,-1 0 0,1 0 0,0 0 0,3 0 0,-2 0 129,3 0-129,1 0 0,0-1 0,3-3 0,-1 2 0,0 1 0,-4-1 0,0 0 0,-5 0-129,-5 0 129,-4 2 0,-16 0 0,21-1 0,-21 1 0,20 0 0,-20 0-129,26-2 0,-8 2 129,3 0-129,1-2-129,3 2-258,-9 0-516,9 0-2064,-25 0-1548,0 0 258,0 0-516,0 0-129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43.93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FD534A1-4415-4884-AE91-0E96A7411B39}" emma:medium="tactile" emma:mode="ink">
          <msink:context xmlns:msink="http://schemas.microsoft.com/ink/2010/main" type="writingRegion" rotatedBoundingBox="5597,8642 894,10595 -205,7945 4497,5992">
            <msink:destinationLink direction="with" ref="{57F3B620-E042-4491-AD58-486BCF045D16}"/>
          </msink:context>
        </emma:interpretation>
      </emma:emma>
    </inkml:annotationXML>
    <inkml:traceGroup>
      <inkml:annotationXML>
        <emma:emma xmlns:emma="http://www.w3.org/2003/04/emma" version="1.0">
          <emma:interpretation id="{B819B194-7FE5-4BB4-9626-06E001387D9F}" emma:medium="tactile" emma:mode="ink">
            <msink:context xmlns:msink="http://schemas.microsoft.com/ink/2010/main" type="paragraph" rotatedBoundingBox="3552,9609 762,9706 730,8776 3520,86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57EFE8D-FA7C-4D72-BFD8-5577D69DCD07}" emma:medium="tactile" emma:mode="ink">
              <msink:context xmlns:msink="http://schemas.microsoft.com/ink/2010/main" type="line" rotatedBoundingBox="3552,9609 762,9706 730,8776 3520,8679"/>
            </emma:interpretation>
          </emma:emma>
        </inkml:annotationXML>
        <inkml:traceGroup>
          <inkml:annotationXML>
            <emma:emma xmlns:emma="http://www.w3.org/2003/04/emma" version="1.0">
              <emma:interpretation id="{8E34BBA0-2B35-43A3-B845-DD2EA85D0F10}" emma:medium="tactile" emma:mode="ink">
                <msink:context xmlns:msink="http://schemas.microsoft.com/ink/2010/main" type="inkWord" rotatedBoundingBox="3552,9609 762,9706 730,8776 3520,8679"/>
              </emma:interpretation>
              <emma:one-of disjunction-type="recognition" id="oneOf0">
                <emma:interpretation id="interp0" emma:lang="en-US" emma:confidence="1">
                  <emma:literal>pulse)</emma:literal>
                </emma:interpretation>
                <emma:interpretation id="interp1" emma:lang="en-US" emma:confidence="0">
                  <emma:literal>Pulse)</emma:literal>
                </emma:interpretation>
                <emma:interpretation id="interp2" emma:lang="en-US" emma:confidence="0">
                  <emma:literal>pulse</emma:literal>
                </emma:interpretation>
                <emma:interpretation id="interp3" emma:lang="en-US" emma:confidence="0">
                  <emma:literal>pulsed</emma:literal>
                </emma:interpretation>
                <emma:interpretation id="interp4" emma:lang="en-US" emma:confidence="0">
                  <emma:literal>pulses</emma:literal>
                </emma:interpretation>
              </emma:one-of>
            </emma:emma>
          </inkml:annotationXML>
          <inkml:trace contextRef="#ctx0" brushRef="#br0">-1006 8168 9804,'37'-32'4773,"-10"27"-258,-4 0-129,-2-1-2193,20 10-645,-11 0-516,11 10-387,-7-4-258,3 5-129,-6-5 0,-8 5-258,-7-3 129,-16-12-129,3 25 0,-3-25 0,-30 18-129,0-11 129,-7-2-129,-1-3 0,-3 0 0,2-2 0,2 0 0,1-2 0,4-2 0,2-1-258,9 5-387,-6-7-774,27 7-2580,-20 0-129,20 0-516,0 0 129</inkml:trace>
          <inkml:trace contextRef="#ctx0" brushRef="#br0" timeOffset="-358.8006">-990 8181 14964,'0'0'4644,"0"0"-129,0 9-516,0-9-3225,-6 41-258,-1-15 0,7 10 0,-5 1-258,5 6 0,-4-2-129,3 2 0,1-2-129,0-4 129,0 0-258,1-5 129,1-1-258,0-10-129,5 2-258,-7-23-774,0 0-2838,0 0-258,0 0-387,2-12-129</inkml:trace>
          <inkml:trace contextRef="#ctx0" brushRef="#br0" timeOffset="577.201">-405 8163 8385,'0'0'4386,"0"0"0,4 16-387,-4-16-1806,16 30-903,-16-14-129,5 6-516,-5-6-258,7 5-129,0-5-129,0 0 0,-7-16-129,18 27 0,-18-27 0,20 14 0,-20-14 0,23 0 129,-23 0-129,21-12 0,-21 12 129,23-32 129,-12 10 0,0 1 0,-3-2 129,3 7 0,-6-6-129,-5 22 129,15-28-129,-15 28 0,0 0 0,17-16-129,-17 16 0,16 0-129,-16 0 129,24 16-129,-24-16 129,28 30-129,-12-12 0,0 0 0,0 1 0,-2-3 0,1 0-258,-15-16-258,26 25-387,-26-25-1032,18 0-2451,-18 0-258,16-3-258,-16 3 129</inkml:trace>
          <inkml:trace contextRef="#ctx0" brushRef="#br0" timeOffset="858.0015">200 7857 12384,'2'-23'4644,"-2"23"-258,0 23 129,0 9-3096,-6-7-516,6 18 129,-2-6-129,2 11-387,0-3-129,6 1 0,-3-3-129,6-1-129,-3-3 0,1-3-258,0 0-258,-4-12-258,10 10-1290,-10-12-2580,-3-22-258,9 25-258,-9-25-129</inkml:trace>
          <inkml:trace contextRef="#ctx0" brushRef="#br0" timeOffset="1341.6021">774 8110 9030,'-48'-13'4257,"32"15"-129,-14 2-129,3 1-2193,6 9-774,-6-3-258,11 3-258,-3-3-258,19-11-129,-14 21 129,14-21 0,5 18 0,14-9 129,-1-2 129,11 4 0,-1-6-129,10 7 0,-8-4 0,5 2 0,-6-1-129,1 5 0,-10-5 0,1 5-129,-21-14 129,14 24 0,-14-24-129,-2 21 129,-15-12 0,-3-2-129,-10-2 0,-4 1 0,-3-5-129,-4-1 0,2 0-129,-2-3-129,5-1-129,-3-8-129,14 8-516,-7-14-903,32 18-2838,-25-17 129,25 17-258,-18-20 129</inkml:trace>
          <inkml:trace contextRef="#ctx0" brushRef="#br0" timeOffset="1809.603">998 8249 12384,'73'-6'4644,"-44"1"-516,3 3 387,5 0-3354,-17-7-387,8 4-129,-10-6-258,3 4 0,-21 7-129,27-19 0,-27 19 0,11-23 0,-11 23-258,0-22 129,0 22-258,-27-18 129,7 15-129,-3 1 0,0 2 0,-3 5 0,1 8 129,0 5-129,5 3 0,2 4-129,6 2 258,3-1-129,9 3 129,0-3-129,13-1 129,10-3 0,3-3 0,8-5 129,3-3-129,1-4 0,1 0-258,-7-7-645,9 0-2064,-11-1-1548,-9-14 129,1 5-387,-13-13-516</inkml:trace>
          <inkml:trace contextRef="#ctx0" brushRef="#br0" timeOffset="2043.6036">1368 7742 15222,'57'1'4902,"-19"19"129,4 7-258,14 21-3483,-16-6-258,12 19-515,-16 1-517,-6 11 0,-19 5 0,-11 4 0,-15 5 0,-24-12 0,4 5-4129,-28-9-902,-4-5-258,-4-11-258</inkml:trace>
        </inkml:traceGroup>
      </inkml:traceGroup>
    </inkml:traceGroup>
    <inkml:traceGroup>
      <inkml:annotationXML>
        <emma:emma xmlns:emma="http://www.w3.org/2003/04/emma" version="1.0">
          <emma:interpretation id="{ABADFED9-CC52-481B-B4FE-EC5D07A0A3DF}" emma:medium="tactile" emma:mode="ink">
            <msink:context xmlns:msink="http://schemas.microsoft.com/ink/2010/main" type="paragraph" rotatedBoundingBox="5145,7553 442,9506 -205,7945 4497,59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A61374-EDFB-45F6-A3B0-59E0C94C2E46}" emma:medium="tactile" emma:mode="ink">
              <msink:context xmlns:msink="http://schemas.microsoft.com/ink/2010/main" type="inkBullet" rotatedBoundingBox="4796,6712 4592,6797 4539,6668 4742,6584"/>
            </emma:interpretation>
            <emma:one-of disjunction-type="recognition" id="oneOf1">
              <emma:interpretation id="interp5" emma:lang="en-US" emma:confidence="0">
                <emma:literal>•</emma:literal>
              </emma:interpretation>
            </emma:one-of>
          </emma:emma>
        </inkml:annotationXML>
        <inkml:trace contextRef="#ctx0" brushRef="#br0" timeOffset="-14664.0257">2886 5698 7869,'0'21'4386,"0"-21"258,0 0-1032,12 27-1032,-12-27-645,11 16-645,-11-16-387,0 0-258,0 0 0,28 14-129,-28-14-129,18 0-129,-18 0 0,0 0-129,18-20-129,-18 20 0,0-26 0,-2 10-129,2 16-129,-28-25 0,12 18 0,-9 0 129,5 7-129,-5 0 0,6 1 129,-3 8 0,5 4-129,17-13 258,-27 28-129,27-28 258,-11 30-129,11-30 258,0 27-129,0-27 258,22 20-129,-6-10 129,-16-10 0,32 4-129,-32-4 0,30 0 0,-30 0-129,19-20-129,-19 20 0,4-26 0,-4 26 0,-5-27 0,5 27-129,-23-20 0,23 20 0,-27-7 0,27 7 0,-23 0 0,23 0 0,-15 16 0,15-16 0,-7 22-516,11-5-1806,-4-17-2322,7 18 387,-7-18-645,4 16 0</inkml:trace>
      </inkml:traceGroup>
      <inkml:traceGroup>
        <inkml:annotationXML>
          <emma:emma xmlns:emma="http://www.w3.org/2003/04/emma" version="1.0">
            <emma:interpretation id="{45ABB25D-E375-495D-907E-05CDD056575A}" emma:medium="tactile" emma:mode="ink">
              <msink:context xmlns:msink="http://schemas.microsoft.com/ink/2010/main" type="line" rotatedBoundingBox="3219,8353 442,9506 -205,7945 2570,6792"/>
            </emma:interpretation>
          </emma:emma>
        </inkml:annotationXML>
        <inkml:traceGroup>
          <inkml:annotationXML>
            <emma:emma xmlns:emma="http://www.w3.org/2003/04/emma" version="1.0">
              <emma:interpretation id="{E0787B47-7EB6-40D6-BFBB-91922C1A46AF}" emma:medium="tactile" emma:mode="ink">
                <msink:context xmlns:msink="http://schemas.microsoft.com/ink/2010/main" type="inkWord" rotatedBoundingBox="3219,8353 442,9506 -205,7945 2570,6792"/>
              </emma:interpretation>
              <emma:one-of disjunction-type="recognition" id="oneOf2">
                <emma:interpretation id="interp6" emma:lang="en-US" emma:confidence="0">
                  <emma:literal>(town</emma:literal>
                </emma:interpretation>
                <emma:interpretation id="interp7" emma:lang="en-US" emma:confidence="0">
                  <emma:literal>coop. V</emma:literal>
                </emma:interpretation>
                <emma:interpretation id="interp8" emma:lang="en-US" emma:confidence="0">
                  <emma:literal>(aloe V</emma:literal>
                </emma:interpretation>
                <emma:interpretation id="interp9" emma:lang="en-US" emma:confidence="0">
                  <emma:literal>cooper.</emma:literal>
                </emma:interpretation>
                <emma:interpretation id="interp10" emma:lang="en-US" emma:confidence="0">
                  <emma:literal>coop, V</emma:literal>
                </emma:interpretation>
              </emma:one-of>
            </emma:emma>
          </inkml:annotationXML>
          <inkml:trace contextRef="#ctx0" brushRef="#br0" timeOffset="-13587.6238">81 6276 8127,'28'-20'4773,"-28"20"0,14-21-387,-14 21-1419,-7-20-1290,7 20-387,-21-17-516,21 17-129,-36-13-258,15 10-129,-8-1 0,1 4 0,-4 4 0,4 10-129,-4 2 0,-1 9 0,1 1 0,2 10-129,2 0 0,1 3 129,6 3-129,3-1 129,4-2-129,7 1 129,1-3 0,6-3 0,4-6 0,14 2 129,3-8 0,9-3-128,4-6-130,5-3 0,4-6 0,1-2 0,1-2 0,-3 0 0,-2-4 0,-7-1 0,-1 1 0,-8-3 0,4 7-1678,-10 0-3353,-18 0-258,16 0 129,-16 0-645</inkml:trace>
          <inkml:trace contextRef="#ctx0" brushRef="#br0" timeOffset="-4820.4082">538 6292 10707,'0'0'4515,"0"0"129,0 0-129,0 0-2580,0 0-903,7 16-129,-7-16-258,0 41 0,0-13-129,0 10-129,0-3 0,0 10-129,0-3 0,0 5 0,0-7-129,-2 1 0,-3-9-129,3 2 129,-2-5-129,3-8 0,-1-3 0,2-18 0,-2 23-129,2-23-258,0 0-258,0 0-774,0 0-1548,0-13-1935,0-4 129,0-10-387,-3-3-387</inkml:trace>
          <inkml:trace contextRef="#ctx0" brushRef="#br0" timeOffset="-4492.8079">572 6242 9417,'39'-30'4773,"-16"17"-129,9 12-258,11 1-2193,-17 0-774,19 3-516,-13 2-258,7 10-129,-9 1-129,-1 3-129,-8 1-129,-2 3 129,-4 0-129,-5 2 0,-6-4 0,-2 2 0,-2 1 0,-7-3 0,-9-3 129,-8-2-258,-8-2 0,-9-3 0,-7-1 0,-7-4-129,0-1-129,-5-5-258,8 0-129,-8-7-1548,12-2-2580,10 5 129,4-5-387,13 9 0</inkml:trace>
          <inkml:trace contextRef="#ctx0" brushRef="#br0" timeOffset="-3354.0059">-1229 7042 7482,'-12'-23'4515,"-24"18"0,17 5-387,-8 5-1548,-12-3-645,9 16-645,-16-7-258,6 12-516,-11 0 129,10 9-129,-9-2 0,11 9-258,-2-1 258,11 3-387,0 1 0,10 4 0,4 1 0,12-1 0,4 0-129,18-3 129,9 0 0,10-6-129,11-5 129,6-5-129,4-6 129,1-5-129,-2-5-129,-5-8-258,-1 4-387,-19-10-2322,4-1-1677,-8-1 0,-3-2-258,-5 0-129</inkml:trace>
          <inkml:trace contextRef="#ctx0" brushRef="#br0" timeOffset="-2776.8049">-850 7185 9030,'0'0'3870,"-14"-7"387,-13 7-1032,1 0-1548,6 3-516,-10 4-387,7 9 0,-7 0-387,6 7-258,0 2 129,4 4-129,4 5-129,3-2 129,8 3-129,3-1 129,2-4-129,13-1 129,6-4-129,8-8 129,3-1-129,6-7 0,5-2-516,-7-7-1290,1-5-2193,10 2-129,-12-12-258,8 10-258</inkml:trace>
          <inkml:trace contextRef="#ctx0" brushRef="#br0" timeOffset="-2418.0042">-490 6998 11094,'0'0'4773,"0"0"-258,0 0 129,-16 16-2838,16 11-903,-9-2 0,9 12-258,-6 0 0,6 6-387,-1 1 129,1 8-258,0-6 0,0 2-129,0-3 0,0-6-129,8 2-129,-4-14-258,16 12-1032,-20-18-2838,0-21-129,32 23-387,-32-23-129</inkml:trace>
          <inkml:trace contextRef="#ctx0" brushRef="#br0" timeOffset="-2043.6036">-232 7356 3999,'0'0'3483,"-27"1"0,25 22-129,-16-7-1290,9 4-1161,9 3 258,-5-3 0,5 6 0,2-6-258,16 5 129,-9-9 0,14 5 129,-23-21-258,37 23 0,-37-23-129,37 7-129,-37-7 0,36-8 0,-25-14-129,6 6 0,-9-10-129,2-1-129,-6-7 0,-2 2 0,-2 0-129,-4 0-129,-5 4 0,-7 1-258,5 9-258,-15-3-1032,10 14-2967,-4 7-258,-1 0-258,3 9-129</inkml:trace>
          <inkml:trace contextRef="#ctx0" brushRef="#br0" timeOffset="-1653.6027">372 7313 5676,'-28'-20'4257,"28"20"0,-32 0-258,12 0-1806,8 15-258,-11-10-258,12 16-387,-9-3-516,8 7-129,-2 0-129,7 5-129,-2-1 129,7 3-129,2-2 0,2 0 0,8-3 0,10-1-129,1-4 0,6-6 0,0-4-129,3-3-129,-2-4-387,-6-6-1032,10-15-2967,-7 3-258,-8-6-129,1 1-387</inkml:trace>
          <inkml:trace contextRef="#ctx0" brushRef="#br0" timeOffset="-1185.6018">607 7048 11610,'0'0'5031,"23"-11"-645,-23 11 516,0 0-2838,18 30-1032,-18-8 0,9 13-258,-7-3 0,8 9-387,-6-3 129,3 4-257,-5-3-259,1 1 0,-3-5 0,0 1 0,0-8 0,0-5 0,0-3 0,0-20 0,0 0 0,13 9 0,-13-9 0,35-29 0,-10 1 0,7-6 0,6-5 0,1-2 0,0 5-259,-9-1-515,8 19-1548,-14-5-2193,-6 7-516,-18 16 0,0 0-387</inkml:trace>
          <inkml:trace contextRef="#ctx0" brushRef="#br0" timeOffset="-1029.6018">917 7364 13029,'3'25'4644,"26"11"-387,-10-22-129,4 0-3354,8 2-3612,-1-8-1161,9 6-387,-9-9-258,6 9-645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1:59.5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8CF3B16-68C7-41A4-AC3A-5A00A3ABC218}" emma:medium="tactile" emma:mode="ink">
          <msink:context xmlns:msink="http://schemas.microsoft.com/ink/2010/main" type="inkDrawing" rotatedBoundingBox="10400,4437 12641,4408 12642,4426 10401,4455" semanticType="underline" shapeName="Other">
            <msink:sourceLink direction="with" ref="{1A69FD5F-F40A-4844-9C10-4B0BBAB8C9F5}"/>
            <msink:destinationLink direction="with" ref="{6D282DFA-58B6-4FD4-9161-083702590A1C}"/>
          </msink:context>
        </emma:interpretation>
      </emma:emma>
    </inkml:annotationXML>
    <inkml:trace contextRef="#ctx0" brushRef="#br0">8708 3497 5547,'-34'-3'3612,"5"-4"-258,29 7-129,0 0-2193,0 0-387,0 0-258,-16 0-129,16 0 0,0 0-129,0 0 129,-16 1 0,16-1-129,0 0 0,0 0 129,-17 6 0,17-6 129,0 0 129,17 3 129,-1-3 0,20 0 0,0 0 258,20 0-129,0 0 129,18 0-387,-3 0 0,15 0-129,-4-1-129,7 1 0,-2-2-129,4 0 0,-1 0 0,3 2 0,-1-2 0,3 2 0,-3 0 129,-1 0-129,-4-3 0,-4 3-129,-6-4 129,-4 3 0,-7-3 0,-8 0 0,-4 3 0,-6-1 0,-7 0-129,-4 2 129,-10-2 0,-4 2 0,-5 0-129,-18 0 0,19 0 0,-19 0 0,0 0 0,0 0 0,23 4-129,-23-4-129,31 2 129,-14-2-258,8 0 0,-5 0-129,7 1-258,-27-1-387,37 0-1032,-37 0-2064,0 0-129,0 0-129,-20 4-129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22.2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F3CE7E-D87D-45D9-B89E-1CD93EF50539}" emma:medium="tactile" emma:mode="ink">
          <msink:context xmlns:msink="http://schemas.microsoft.com/ink/2010/main" type="inkDrawing" rotatedBoundingBox="2295,10303 2912,10636 2624,11169 2007,10836" semanticType="callout" shapeName="Other">
            <msink:sourceLink direction="with" ref="{14687891-00E7-48D8-AB0D-48FE1039C577}"/>
          </msink:context>
        </emma:interpretation>
      </emma:emma>
    </inkml:annotationXML>
    <inkml:trace contextRef="#ctx0" brushRef="#br0">707 9515 8127,'21'-20'4257,"-21"20"0,0 0-387,-18-23-1161,-5 23-1806,-16 0-258,3 0-387,-6 4-129,3 7 0,-4 1-129,9 0 129,4 3-258,7-3 129,7 1 0,16-13 129,-14 23 129,14-23 129,5 19 0,16-6 0,1-6 258,11 7-129,3-5 129,10 7-129,-1-7 0,6 7-129,-3-5 0,4 6-129,-6-2 0,2 4 0,-7-1-258,-5 3 129,-6 1 0,-7 1 0,-5-2-129,-8 2 129,-8 0 0,-2 2 0,-12-3 129,-10-1-129,-8-5 0,-7 0 0,-9-5-129,-6-4 130,-5-5-130,-2-2 0,1 0 0,3-4 0,5-5 0,5-2 0,6 1 0,5-1 0,8-3 0,3 3 0,7-1 0,16 12 0,-22-16 0,22 16-517,0 0-386,-27-11-1677,27 11-2193,0 0-129,-8 20-129,8-20-516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1:52.3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2A63C62-C96E-43F4-A29B-E1E1C353D560}" emma:medium="tactile" emma:mode="ink">
          <msink:context xmlns:msink="http://schemas.microsoft.com/ink/2010/main" type="writingRegion" rotatedBoundingBox="1527,8275 23531,7321 23927,16430 1922,17384"/>
        </emma:interpretation>
      </emma:emma>
    </inkml:annotationXML>
    <inkml:traceGroup>
      <inkml:annotationXML>
        <emma:emma xmlns:emma="http://www.w3.org/2003/04/emma" version="1.0">
          <emma:interpretation id="{74B8E025-8303-42C3-BBA1-69FD2F6522E2}" emma:medium="tactile" emma:mode="ink">
            <msink:context xmlns:msink="http://schemas.microsoft.com/ink/2010/main" type="paragraph" rotatedBoundingBox="12266,7818 18655,7043 18893,9006 12505,978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2FC4BEF-1D8A-4813-805C-02F8AA1242A4}" emma:medium="tactile" emma:mode="ink">
              <msink:context xmlns:msink="http://schemas.microsoft.com/ink/2010/main" type="line" rotatedBoundingBox="12266,7818 18655,7043 18893,9006 12505,9781">
                <msink:destinationLink direction="with" ref="{9863ECEF-FBA4-4FA0-ACF6-72CC8AF5CC6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5B24573-2C55-4803-A4DF-2A9CED1AD08F}" emma:medium="tactile" emma:mode="ink">
                <msink:context xmlns:msink="http://schemas.microsoft.com/ink/2010/main" type="inkWord" rotatedBoundingBox="12266,7818 18655,7043 18893,9006 12505,9781">
                  <msink:destinationLink direction="to" ref="{ACD05119-6E10-4C46-81E0-647FEC0032F1}"/>
                </msink:context>
              </emma:interpretation>
              <emma:one-of disjunction-type="recognition" id="oneOf0">
                <emma:interpretation id="interp0" emma:lang="en-US" emma:confidence="0">
                  <emma:literal>Foote-a</emma:literal>
                </emma:interpretation>
                <emma:interpretation id="interp1" emma:lang="en-US" emma:confidence="0">
                  <emma:literal>Foote-as</emma:literal>
                </emma:interpretation>
                <emma:interpretation id="interp2" emma:lang="en-US" emma:confidence="0">
                  <emma:literal>I-oaf</emma:literal>
                </emma:interpretation>
                <emma:interpretation id="interp3" emma:lang="en-US" emma:confidence="0">
                  <emma:literal>it-of</emma:literal>
                </emma:interpretation>
                <emma:interpretation id="interp4" emma:lang="en-US" emma:confidence="0">
                  <emma:literal>I-oafs</emma:literal>
                </emma:interpretation>
              </emma:one-of>
            </emma:emma>
          </inkml:annotationXML>
          <inkml:trace contextRef="#ctx0" brushRef="#br0">10470 6936 7224,'0'0'4128,"2"-18"258,-2 18-258,20 9-2064,-20-9-387,21 19 0,-21-19-387,46 36-258,-17-15 0,14 13-387,-3 4 129,12 10-129,-4 5 129,4 13-387,-8 5 258,4 16-386,-10 4-259,-1 10 0,-10-1 0,-6 3 0,-5-3 0,-4 1 0,-8-5 0,-4-7 0,0-7 0,-5-2 0,-6-7 0,-2-2 0,-3-9 0,2-5 0,0-9 0,2-7 0,-1-5 0,1-12 0,3-2 0,9-22 0,-16 23 0,16-23 0,-16 5 0,16-5 0,0 0-646,-31-37-2321,28 12-1935,-1-7 0,4-5-258,0-6 0</inkml:trace>
          <inkml:trace contextRef="#ctx0" brushRef="#br0" timeOffset="655.2011">10481 6945 6708,'-2'-31'4257,"2"8"0,0 23-129,0 0-1548,7-25-774,15 25-387,-22 0-258,50-7-129,-13 2-129,29 5-129,7 0-129,23 0 0,5 7-129,15 7-129,1 4-129,4 5 129,-5 7-258,-6 6 0,-9 1 129,-6 8-129,-6-1 0,-4 1 1,-7-3-130,-3-2 0,-7-5 0,-8-1 0,-7-7 0,-10-4 0,-9-5 0,-11-2 0,-7-6 0,-16-10 0,11 23 0,-11-23-775,-2 20-2837,-16-15-1290,-1 1-129,-8 1-129,-2 0-129</inkml:trace>
          <inkml:trace contextRef="#ctx0" brushRef="#br0" timeOffset="1216.802">10945 8732 7869,'0'0'4128,"15"0"0,-15 0 129,25-10-1806,3 10-387,-14-9-258,25 9-516,-14-9-129,22 5-258,-8-12-129,16 7-129,-2-8-129,9 2-258,-1-4 0,5-4-129,0-4 1,1-1-130,1-6 0,-1-4 0,-3-1 0,-3-3 0,-4 2-130,-13-2-515,4 15-645,-28-8-2451,3 6-1290,-7 6 258,-7 2-387,-2 5-129</inkml:trace>
          <inkml:trace contextRef="#ctx0" brushRef="#br0" timeOffset="1762.803">12461 7423 11610,'-27'-16'4386,"27"16"0,-28 2-129,5 7-2580,12 19-516,-9 3-387,12 13-129,-7 0-258,14 12 0,-3 1 0,6 1-129,7-4 0,10-1 0,3-9-129,6-3 129,0-9 0,4-3 0,0-13-129,2-2 129,-5-10 129,3-4-128,-7-4-259,1-12 0,-6-7 0,-1-7 0,-8-9 0,-2-9 0,-9-6 0,0-6 0,-7-3 0,-11 5 0,-3 4 0,-6 6 0,-1 13 0,-8 5 0,6 19-775,-11 0-1031,16 11-2967,-7 13-258,5 4 0,6 7 0</inkml:trace>
          <inkml:trace contextRef="#ctx0" brushRef="#br0" timeOffset="2730.0047">11806 8291 8127,'16'-5'4644,"-16"5"0,22-9-258,-22 9-645,17-12-1677,12 12-516,-10-15-516,19 10-258,-4-11-258,17 2 0,-1-4-387,7-3 258,0-3-387,0 1 129,-6 2-258,-8-4-129,-6 4-129,-17-9-1161,1 6-2967,-17 5-387,-4-3 0,-5 6-258</inkml:trace>
          <inkml:trace contextRef="#ctx0" brushRef="#br0" timeOffset="2184.0038">12714 7667 12384,'17'-4'4644,"-17"4"-387,0 0 258,20 0-3354,-20 0-387,0 0 0,0 0-258,0 0-129,0 0 0,0 0 0,18 0-129,7 0 129,5 0 0,18 4 0,12-4 0,24 0-129,10-7 129,18 0-257,9-2-130,11-4 0,-1 1 0,3-4 0,-11 5 0,-15 2 0,-14 6 0,-24-3-388,-15 6-515,-55 0-2967,16 9-1161,-29 2 258,-22-2-516,-13 9 0</inkml:trace>
          <inkml:trace contextRef="#ctx0" brushRef="#br0" timeOffset="10015.2175">14065 7631 5418,'0'0'4128,"0"0"-129,0 0-645,0 0-1161,0 0-387,0 0-258,0 0-129,0 0-387,0 0-129,9-1-129,11 1 0,-2-2-129,17 2 129,3 0-129,18 0-129,5-7 0,15 3-129,6-3 0,9 2-258,1-3 129,1 3-129,-6 0 0,-3 1 0,-11 2-129,-11 2 129,-10 0-129,-12 0 129,-9-1 0,-10 1 0,-5 0 0,-16 0-258,0 0-129,0 0-258,0 0-1032,0 0-3096,0 0-258,-21 0-129,21 0-387</inkml:trace>
          <inkml:trace contextRef="#ctx0" brushRef="#br0" timeOffset="42057.6735">13692 7565 8385,'0'0'4386,"0"0"0,0 0-258,0 0-1677,0 0-903,0 0-516,-6 16-387,6-16-129,-7 32-258,7-32 0,0 36 0,4-20 0,8 2 129,-12-18 0,32 19 0,-14-19-129,7 0 129,-4-1-129,4-8 0,-5-9 0,-2 0-129,-6-3 0,-3 3 0,-7-2 0,-2 20-129,0-28 0,0 28-129,-22-14 129,22 14-129,-23 0 0,23 0 0,-21 3-129,21-3 258,-11 20-129,11-20 129,0 27-129,0-27 258,7 26-129,-7-26 0,20 23 129,-20-23 0,20 15-129,-20-15 129,0 0-387,0 0-258,21 12-2322,-21-12-1806,0 0 0,-14 0-258,-2-3-129</inkml:trace>
          <inkml:trace contextRef="#ctx0" brushRef="#br0" timeOffset="57392.5008">16018 7037 11997,'0'0'4128,"0"0"129,0 0 0,-8 9-3225,-8 9-387,3 9-387,-5 3 0,4 7 0,-2 6 0,5 3-258,1 2 0,8 4 129,0 3-129,2-2 129,7 1 129,8-6 0,-1-4 0,7-5 129,-1-9 0,6-1 129,-3-17 0,8 1 129,-6-13-129,5 0 0,-3-18-129,5-3 0,-4-11-257,2-8-130,-5-8 0,2-5 0,-8-6 0,-4-6 0,-5-5 0,-6-1 0,-4 2 0,-9 3 0,-9 4 0,-7 5 0,-3 7-130,-6 9 1,-2 9 0,-1 5 0,0 11 0,1 6-129,6 8 129,0 2 129,5 7-129,3 11 0,6 5 129,9 7 0,7 4 0,0 3-129,16 6 387,11 7-258,7-2 258,10 7-258,4 0 129,6 2 0,1 2 129,4 5-129,-3-2 130,1-2-259,-5 1 0,-4-2 0,-7-10 0,-4 1 0,-8-9 0,-8-5 0,-9-8 0,-4-5 0,-8-5 0,0-18 0,-18 27 0,-5-20 0,1 2 0,-15-11-2194,5 0-2579,-2-7-387,4 0-129,0-8-129</inkml:trace>
          <inkml:trace contextRef="#ctx0" brushRef="#br0" timeOffset="57860.5016">15990 6685 13029,'0'0'4902,"0"0"-387,-16-11 258,16 11-3225,0 0-387,12 0-258,22 4 0,5-4-129,27 7-515,11-7-259,21 5 0,5-5 0,7 2 0,-5-2 0,-9 2 0,-16-2 0,-18 2 0,-19-1 0,-18-1 0,-25 0 0,0 0 0,0 0-4774,-37 2-515,3 0 129,-13-2-387</inkml:trace>
        </inkml:traceGroup>
      </inkml:traceGroup>
    </inkml:traceGroup>
    <inkml:traceGroup>
      <inkml:annotationXML>
        <emma:emma xmlns:emma="http://www.w3.org/2003/04/emma" version="1.0">
          <emma:interpretation id="{F054B50E-3AE6-4B0E-816C-8A1358BB62A1}" emma:medium="tactile" emma:mode="ink">
            <msink:context xmlns:msink="http://schemas.microsoft.com/ink/2010/main" type="paragraph" rotatedBoundingBox="1672,11631 23675,10660 23746,12263 1743,132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7DA59D-00FB-4301-A2C8-F944ACB53E6D}" emma:medium="tactile" emma:mode="ink">
              <msink:context xmlns:msink="http://schemas.microsoft.com/ink/2010/main" type="inkBullet" rotatedBoundingBox="1702,12304 2870,12252 2873,12319 1704,12370"/>
            </emma:interpretation>
            <emma:one-of disjunction-type="recognition" id="oneOf1">
              <emma:interpretation id="interp5" emma:lang="en-US" emma:confidence="0">
                <emma:literal>-</emma:literal>
              </emma:interpretation>
            </emma:one-of>
          </emma:emma>
        </inkml:annotationXML>
        <inkml:trace contextRef="#ctx0" brushRef="#br1" timeOffset="199305.9499">-58 11376 7740,'-20'-9'4257,"20"9"-258,0 0 129,-25-13-2580,25 13-129,0 0-258,9 2 129,-9-2-258,23 5-258,-7-5 0,16 6 0,0-6-129,18 2 0,0-2-129,19 0 0,3 0-129,13 0-129,2-4 129,9 2-129,0-1 1,-3 1-259,-6 2 0,-11 0 0,-10 0 0,-14 0 0,-15 0 0,-10 0 0,-11 0 0,-16 0 0,0 0-388,0 0-1160,0 0-3225,-18 0-387,-2 5 129,-3 4-516</inkml:trace>
      </inkml:traceGroup>
      <inkml:traceGroup>
        <inkml:annotationXML>
          <emma:emma xmlns:emma="http://www.w3.org/2003/04/emma" version="1.0">
            <emma:interpretation id="{015B0CD8-6E46-41E4-AAF0-AA530F036DF5}" emma:medium="tactile" emma:mode="ink">
              <msink:context xmlns:msink="http://schemas.microsoft.com/ink/2010/main" type="line" rotatedBoundingBox="4007,11528 23675,10660 23746,12263 4078,13132"/>
            </emma:interpretation>
          </emma:emma>
        </inkml:annotationXML>
        <inkml:traceGroup>
          <inkml:annotationXML>
            <emma:emma xmlns:emma="http://www.w3.org/2003/04/emma" version="1.0">
              <emma:interpretation id="{5837EE49-546C-471F-8408-365D86684256}" emma:medium="tactile" emma:mode="ink">
                <msink:context xmlns:msink="http://schemas.microsoft.com/ink/2010/main" type="inkWord" rotatedBoundingBox="4031,11372 7486,11467 7457,12550 4002,12455"/>
              </emma:interpretation>
              <emma:one-of disjunction-type="recognition" id="oneOf2">
                <emma:interpretation id="interp6" emma:lang="en-US" emma:confidence="0">
                  <emma:literal>Rand</emma:literal>
                </emma:interpretation>
                <emma:interpretation id="interp7" emma:lang="en-US" emma:confidence="0">
                  <emma:literal>R and</emma:literal>
                </emma:interpretation>
                <emma:interpretation id="interp8" emma:lang="en-US" emma:confidence="0">
                  <emma:literal>R not</emma:literal>
                </emma:interpretation>
                <emma:interpretation id="interp9" emma:lang="en-US" emma:confidence="0">
                  <emma:literal>rand</emma:literal>
                </emma:interpretation>
                <emma:interpretation id="interp10" emma:lang="en-US" emma:confidence="0">
                  <emma:literal>R mind</emma:literal>
                </emma:interpretation>
              </emma:one-of>
            </emma:emma>
          </inkml:annotationXML>
          <inkml:trace contextRef="#ctx0" brushRef="#br1" timeOffset="204875.1598">3942 11104 10965,'-44'-43'4773,"17"29"-387,-5-1 129,-5-1-2580,17 18-645,-8 0-645,14 14-129,-4 2-387,7 7 0,4 3 0,3 2-129,3 2 0,1 2 0,0-4 129,5 1-129,2-6 0,2-1 0,2-4 0,1-2 0,-12-18 0,25 18 0,-25-18 0,28 0 0,-12-2 129,0-12 0,-1-8 0,3 1 129,-4-4 129,7 0-129,-7-3 129,8 4 0,-8 0 0,4 6-129,-4 2 0,5 7-129,-3 2 1,2 7-130,0 0 0,2 5 0,1 8 0,4 4 0,-2 5 0,0 1 0,-2 4 0,-3-1 0,4 3-259,-10-6-257,8 5-516,-20-28-1419,7 22-2451,-7-22 0,18 5-258,-18-5-129</inkml:trace>
          <inkml:trace contextRef="#ctx0" brushRef="#br1" timeOffset="205280.7605">4373 11104 13416,'-4'-20'5031,"4"20"-129,0 0-129,30 28-3096,-30-28-645,25 36-258,-16-16-129,4 4-387,-6 1-258,-4-1 0,3 4-258,-6-8-129,0 1 0,0-21 129,0 27 0,0-27 0,0 0 129,0 0 129,5-9 129,0-9 129,-1-7 0,5-2 0,-4-5 0,4 2 0,-4 0-129,3 3 0,-1 6 0,2 3-129,-9 18 129,21-16-129,-21 16-129,28 7 129,-10 11-258,2 1 129,3 8-258,0-6-129,7 11-258,-10-16-1032,19 9-1677,-9-9-1419,0-7 0,4-2 0,-2-7-387</inkml:trace>
          <inkml:trace contextRef="#ctx0" brushRef="#br1" timeOffset="205795.5613">5148 11009 9675,'-32'-32'4515,"15"29"-258,-12-3-258,-6 5-2193,15 11-645,-9 8-516,12 10-387,-3 5 0,9 6-129,4 2-129,6 1 0,1-1 0,10 0 129,8-7 0,5-2 258,2-13 0,7 1 0,-3-13 129,6-3 129,-6-10 0,6-8 0,-12-16-129,8-7-129,-12-15 0,1-10-258,-8-11 129,1-6-258,-6-6 0,3-4 0,-4 6 0,-5 8-129,-1 11 387,0 14-258,-3 11 258,-2 14-258,5 25 130,-25-7-130,25 7 0,-20 25 0,15 5 0,5 9 0,0 9 0,10 11 0,8 8 0,7 8 0,2 5 0,3 2 0,2 0 0,2-7 0,3-1-259,-7-11-386,11 1-903,-16-16-3225,9-15-129,-2-6-129,-2-11-258</inkml:trace>
          <inkml:trace contextRef="#ctx0" brushRef="#br1" timeOffset="203268.357">2215 10853 11223,'5'-16'4902,"-5"16"-129,0 0 0,2-29-2451,-2 29-1032,0 0-516,11 18-129,-11-18-258,5 39 0,-3-9-129,5 13 0,-2 5-129,3 7 0,-3 2 0,0 2 0,1 0-129,-1-4 129,-1-5-129,3-8 130,-2-6-130,0-6 0,1-5 0,-1-5 0,-1-4 0,-4-16 0,7 19 0,-7-19-130,0 0-128,0 0-129,0 0-258,0 0-516,0 0-1806,-9-9-2064,0-7 258,0-3-387,-2-4-129</inkml:trace>
          <inkml:trace contextRef="#ctx0" brushRef="#br1" timeOffset="204095.1583">2265 10707 9804,'27'-27'4773,"-10"13"-129,10 0-774,12 10-1548,-7-12-774,20 13-387,-6-8-516,13 7-129,-1 1-258,5 3 0,-1 0-129,-2 2 0,-6 6 0,-6 5 0,-11 3-129,-8 2 129,-13 3-129,-15 0 129,-4 4-129,-20 0 0,-11 2-129,-7-6 129,-7 6-129,-7-7 0,2 3-129,-3-7 129,5 0 0,5-6 0,5 1 0,5-4 0,8 0 129,3-1-129,7-1 129,18-5 0,-21 11 0,21-11 129,0 19 0,0-19 129,16 27 0,7-4 129,5-5 0,11 10 0,2-1 129,9 7-129,2-2 0,6 5-129,1-1-128,1 1-130,-4-3 0,-3 0 0,-7-8 0,-3-1 0,-6-5 0,-6-2 0,-10-6 0,-21-12 0,25 14 0,-25-14 0,0 0 0,0 0-1936,0 0-2966,-16-2-258,16 2 0,-25-8-645</inkml:trace>
        </inkml:traceGroup>
        <inkml:traceGroup>
          <inkml:annotationXML>
            <emma:emma xmlns:emma="http://www.w3.org/2003/04/emma" version="1.0">
              <emma:interpretation id="{F2C878CE-877F-471C-80C6-B3B1E1A9365B}" emma:medium="tactile" emma:mode="ink">
                <msink:context xmlns:msink="http://schemas.microsoft.com/ink/2010/main" type="inkWord" rotatedBoundingBox="8622,11566 8905,12277 8337,12503 8054,11792"/>
              </emma:interpretation>
              <emma:one-of disjunction-type="recognition" id="oneOf3">
                <emma:interpretation id="interp11" emma:lang="en-US" emma:confidence="0">
                  <emma:literal>S</emma:literal>
                </emma:interpretation>
                <emma:interpretation id="interp12" emma:lang="en-US" emma:confidence="0">
                  <emma:literal>s</emma:literal>
                </emma:interpretation>
                <emma:interpretation id="interp13" emma:lang="en-US" emma:confidence="0">
                  <emma:literal>5</emma:literal>
                </emma:interpretation>
                <emma:interpretation id="interp14" emma:lang="en-US" emma:confidence="0">
                  <emma:literal>so</emma:literal>
                </emma:interpretation>
                <emma:interpretation id="interp15" emma:lang="en-US" emma:confidence="0">
                  <emma:literal>.</emma:literal>
                </emma:interpretation>
              </emma:one-of>
            </emma:emma>
          </inkml:annotationXML>
          <inkml:trace contextRef="#ctx0" brushRef="#br1" timeOffset="206388.3625">6854 10790 10965,'13'-33'4644,"-19"2"-258,-10 21 0,16 10-2580,-46-18-645,19 16-387,-12-5-258,2 7-129,-4 2-129,4 5-129,5 4 0,1 3 0,10 2-129,9 2 129,8 3-129,6 0 129,17 2-129,12 2 129,4 2 129,13 5-129,2 0 129,5 4-129,0-1 129,0 4-129,-5-3 0,-4 3 129,-8-2-258,-6-1 129,-9-2 0,-11-2 0,-10-4 0,-4-1 0,-19-4 0,-9-3 0,-9-4-129,-8-6 129,-4-4 1,-4-5-130,-2-1 0,2-8 0,1-7 0,1-4 0,3-4 0,7 0 0,4-1 0,7 1 0,11 7-388,0-3-257,21 19-774,0 0-3354,0 0-129,0 0-129,25 0-258</inkml:trace>
        </inkml:traceGroup>
        <inkml:traceGroup>
          <inkml:annotationXML>
            <emma:emma xmlns:emma="http://www.w3.org/2003/04/emma" version="1.0">
              <emma:interpretation id="{642DBCB7-FAC3-4C54-8C11-04245EA1898A}" emma:medium="tactile" emma:mode="ink">
                <msink:context xmlns:msink="http://schemas.microsoft.com/ink/2010/main" type="inkWord" rotatedBoundingBox="9407,11479 12447,11405 12481,12802 9441,12875"/>
              </emma:interpretation>
              <emma:one-of disjunction-type="recognition" id="oneOf4">
                <emma:interpretation id="interp16" emma:lang="en-US" emma:confidence="0">
                  <emma:literal>input</emma:literal>
                </emma:interpretation>
                <emma:interpretation id="interp17" emma:lang="en-US" emma:confidence="1">
                  <emma:literal>input 3</emma:literal>
                </emma:interpretation>
                <emma:interpretation id="interp18" emma:lang="en-US" emma:confidence="0">
                  <emma:literal>inputs</emma:literal>
                </emma:interpretation>
                <emma:interpretation id="interp19" emma:lang="en-US" emma:confidence="0">
                  <emma:literal>imports</emma:literal>
                </emma:interpretation>
                <emma:interpretation id="interp20" emma:lang="en-US" emma:confidence="0">
                  <emma:literal>inpns</emma:literal>
                </emma:interpretation>
              </emma:one-of>
            </emma:emma>
          </inkml:annotationXML>
          <inkml:trace contextRef="#ctx0" brushRef="#br1" timeOffset="206918.7634">7626 10814 11352,'-12'-68'4515,"12"52"-387,-7 0-129,7 16-2451,0 0-1806,0 0-1677,19 12-1935,-19-12-516,22 38 129,-14-19-774</inkml:trace>
          <inkml:trace contextRef="#ctx0" brushRef="#br1" timeOffset="206731.5631">7697 11015 14319,'-1'-18'4902,"1"18"-258,1 10 129,15 19-3225,-14-6-645,12 13-258,-7-1-258,6 8-129,-4 0-258,-2-6-258,2 2-258,-9-12-516,7 7-1935,-7-15-1935,0-19 129,-9 20-387,9-20 258</inkml:trace>
          <inkml:trace contextRef="#ctx0" brushRef="#br1" timeOffset="207308.7641">7914 10963 12900,'43'21'4902,"-22"-3"-258,1 3 0,-6 17-2709,-7-13-903,10 14-387,-10-2-387,0 1 0,-4-1-387,-5-7-129,2-1 0,-2-10 129,0-1-258,0-18 129,0 0 129,0 0 0,2-11 129,3-10 129,-1-7 0,5-4 0,-2-4 129,3 0 0,-1 1 0,2 8 0,0 0 0,-11 27-129,25-19 0,-25 19 129,30 7-129,-11 16-129,3 7 0,1 4 0,2 5-129,-4-1 0,4 4-387,-9-11-258,11 9-1161,-18-15-2709,3-7 129,-12-18-516,18 9 129</inkml:trace>
          <inkml:trace contextRef="#ctx0" brushRef="#br1" timeOffset="207573.9643">8475 11185 12384,'0'-58'5031,"-2"36"-387,-2 6 129,4 16-1806,-12 9-1548,14 20-516,1 1-257,11 18-646,-3 4 0,3 12 0,2 3 0,2 4 0,-2 0 0,-2-3 0,1-2 0,-3-7 0,1-6 0,-10-10-517,6-6-128,-9-17-387,7 6-774,-16-26-2064,9 0-1032,-12-21 0,5-6 0,1-8-258</inkml:trace>
          <inkml:trace contextRef="#ctx0" brushRef="#br1" timeOffset="207854.765">8560 11562 1548,'-11'-113'3741,"6"50"774,9 15-258,4-3-645,5 1-645,19 11-387,-11-6-258,27 19-903,-14-8-387,16 21-258,-13-3 0,6 16-258,-13 0-129,2 16 0,-12 2-129,-2 11 0,-13-4-129,-5 3 0,-2-3 0,-16-2-129,-8-5-129,-12-6 0,-1-1-258,-14-11-129,7 5-258,-13-10-774,20 5-2064,-7-7-1161,6 0 129,10 1-258,3 1-129</inkml:trace>
          <inkml:trace contextRef="#ctx0" brushRef="#br1" timeOffset="208353.9659">9017 11162 14577,'18'-9'4902,"-18"9"-258,21 7-129,-21-7-3225,13 34-645,-10-14-129,6 8-258,-3-1-129,-1 1-129,0-1-129,-1-4 0,-1 0-129,-3-23 129,6 29-129,-6-29 129,0 0 0,19 0 0,-19 0 129,20-29 129,-8 6 0,4-7 0,0-4 129,2 2-129,-2-2 129,0 6 0,-2 1 0,2 6-129,-3 5 0,-13 16 0,26-9-129,-26 9 129,29 12-129,-15 10 0,2 4-129,-2 5 129,2 6-258,-1-1-129,2 3-129,-9-11-387,9 11-645,-17-39-1548,7 31-1419,-7-31-258,16 3 0,-16-3-387</inkml:trace>
          <inkml:trace contextRef="#ctx0" brushRef="#br1" timeOffset="209009.1671">9873 11072 7482,'-14'-56'4644,"22"37"129,19 8-258,12 11-903,-1-14-1161,33 14-645,-14-4-645,17 4-387,-10-3-258,2 3-258,-11-2 0,-8 0-129,-15 2 0,-9 0 0,-23 0-129,0 0 0,0 16-129,0-16 0,-22 27 0,8-11 0,5 3-129,4 1 129,5 0 0,5-1 129,13 6 0,3-2 0,8 2 129,5 2 0,0-1 0,-2 1 0,-2-2 0,-5 0 129,-8-4-129,-8 1 1,-9-5-130,-10-1 0,-15-1-259,-14-6-386,7 1-3483,-20-1-774,-3-2 129,-2-1-516</inkml:trace>
          <inkml:trace contextRef="#ctx0" brushRef="#br1" timeOffset="208634.7664">9875 10531 16899,'12'-57'5031,"-12"57"-129,0 0 0,20 27-3999,-20 6-773,3 21-130,1 4 0,8 19 0,1 6 0,3 8 0,3 2 0,3-4 0,-3-4 0,-1-12 0,0-7 0,-9-22 0,3-3-1033,-12-41-1805,-2 18-1935,2-18-129,-21-18-129,3-9-129</inkml:trace>
        </inkml:traceGroup>
        <inkml:traceGroup>
          <inkml:annotationXML>
            <emma:emma xmlns:emma="http://www.w3.org/2003/04/emma" version="1.0">
              <emma:interpretation id="{7CC2568E-299B-4FF4-A769-551BC167C06E}" emma:medium="tactile" emma:mode="ink">
                <msink:context xmlns:msink="http://schemas.microsoft.com/ink/2010/main" type="inkWord" rotatedBoundingBox="13371,11439 16709,11017 16876,12334 13538,12757"/>
              </emma:interpretation>
              <emma:one-of disjunction-type="recognition" id="oneOf5">
                <emma:interpretation id="interp21" emma:lang="en-US" emma:confidence="0">
                  <emma:literal>after</emma:literal>
                </emma:interpretation>
                <emma:interpretation id="interp22" emma:lang="en-US" emma:confidence="0">
                  <emma:literal>afoot</emma:literal>
                </emma:interpretation>
                <emma:interpretation id="interp23" emma:lang="en-US" emma:confidence="0">
                  <emma:literal>attest</emma:literal>
                </emma:interpretation>
                <emma:interpretation id="interp24" emma:lang="en-US" emma:confidence="0">
                  <emma:literal>asset</emma:literal>
                </emma:interpretation>
                <emma:interpretation id="interp25" emma:lang="en-US" emma:confidence="0">
                  <emma:literal>aftet</emma:literal>
                </emma:interpretation>
              </emma:one-of>
            </emma:emma>
          </inkml:annotationXML>
          <inkml:trace contextRef="#ctx0" brushRef="#br1" timeOffset="210366.3693">11920 10965 4515,'22'-30'4257,"-22"10"-258,0 20 387,0-28-1161,-8-1-516,8 29-516,-26-43-516,26 43-387,-32-41-129,32 41-258,-36-33-258,36 33-129,-34-16-129,17 16-129,-3 1-129,0 19-129,-1 5 0,1 3 0,1 8 0,1 8 0,4 1-129,5-1 129,4 1 0,5-4 0,0-2-129,10-4 129,6-4 0,2-12-129,2-3 129,3-7 0,-2-7 129,2-2-129,-1-11 258,1-8-129,-4-10 129,1-1-128,-4-6-130,2 6 0,-4-2 0,-2 5 0,-1 3 0,2 8 0,-13 16 0,24-13 0,-8 13 0,2 5 0,4 13 0,-1 2 0,4 6 0,-2 3 0,0 1 0,-5-1 0,1 4-130,-15-13-1547,16 1-2967,-15-3-387,-5-18 129,11 23-516</inkml:trace>
          <inkml:trace contextRef="#ctx0" brushRef="#br1" timeOffset="210896.7704">12319 10993 11223,'44'-23'4773,"-15"16"-129,-1-2-129,4-10-1548,7 15-1806,-9-14-387,10 8-258,-8-12-129,3 3-129,-6-8 0,-3-5-258,-3-4 129,-3-5-258,-6-1 0,-5-5 129,-4-1-129,-3-1 129,-2 2 0,0 5 129,-9 4 0,0 10 258,-1 3-129,1 9-129,9 16 129,0 0 1,-16 4-259,16 20 0,2 7 0,8 10 0,1 8 0,3 15 0,-1 6 0,1 17 0,-3 2 0,-3 9 0,-4 0 0,0 3 0,-4-3 0,1-6 0,-1-5 0,0-15 0,0-12 0,0-10 0,2-13 0,-2-8 0,2-8 0,-2-21 0,-2 23 0,2-23 0,-16 6 0,-2-12-646,18 6-1547,-33-10-2580,13-6-258,-3-8 0,1-2-258</inkml:trace>
          <inkml:trace contextRef="#ctx0" brushRef="#br1" timeOffset="211130.7708">12493 11105 13803,'37'-33'4644,"-12"20"-258,4 2 129,10 11-3096,-5-5-903,10 5-129,4 0-387,-2 0-387,9 2-129,-10-9-903,19 7-2322,-12-9-774,-8-9-129,-3-2-258,-11-10-129</inkml:trace>
          <inkml:trace contextRef="#ctx0" brushRef="#br1" timeOffset="211863.9721">13151 10709 11610,'16'-43'4515,"11"23"-129,3-3 0,-3-7-2451,15 10-903,-13-8-258,6 3-258,-11-2-129,-8 1 0,-11 3-258,-5 1 258,-5 3-129,-8 3 129,-3 3-387,16 13 258,-34-3 0,34 3-129,-25 21 258,20 7-129,3 8-129,2 16 0,0 5 1,9 14-130,2 9 0,3 7 0,0 4 0,2-1 0,-7-1 0,-2-10 0,-1-8 0,-6-16 0,0-11 0,-11-21-388,-1-5-386,-13-18 0,7 0-129,-16-21 0,11 1 129,-14-17 0,10 1 258,-7-10 129,7 2 258,6 1 129,3 0 129,11 9 129,5-1 129,11 14 129,13-3 0,19 16-129,5-7 129,21 6-129,6-3 0,14 0-129,1-4 0,1-2 0,-8-4-129,-4 1 0,-17-2 0,-12 0 0,-17-2 0,-17 5 0,-14 1 0,0 19-129,-23-25 129,-4 20-129,-1 5 0,-3 3-129,-1 11 129,6 11 0,3 4-129,5 4 129,5 10-129,10 2 129,3 1-129,5-2 129,15-1 0,5-7 0,5-6 0,2-9 0,2-5-129,-2-16-129,3 0-258,-8-23-1161,3-5-2967,-1-8 0,-3-10-258,3-6-258</inkml:trace>
          <inkml:trace contextRef="#ctx0" brushRef="#br1" timeOffset="212331.9729">14202 10725 9933,'-23'-45'5031,"23"45"-129,13-21-129,28 21-1806,-8-9-903,35 9-774,-2 0-387,21 0-129,-2-4-644,8 4-130,-6 0 0,-11-3 0,-4 5-904,-28-2-3869,-10 3-387,-34-3 129,0 0-516</inkml:trace>
          <inkml:trace contextRef="#ctx0" brushRef="#br1" timeOffset="212144.7726">14409 10211 17673,'7'-50'4902,"-7"50"258,0 0-387,0 0-4514,-7 16-259,7 19 0,0 6 0,0 13 0,0 8 0,9 11 0,-4 3 0,4 6 0,0 0 0,0-2 0,-1-5 0,-2-9 0,1-6 0,-7-16 0,0-1 0,-9-32-1678,9 7-1805,-18-22-1677,0-15 129,-6-14-258,-3-4 0</inkml:trace>
        </inkml:traceGroup>
        <inkml:traceGroup>
          <inkml:annotationXML>
            <emma:emma xmlns:emma="http://www.w3.org/2003/04/emma" version="1.0">
              <emma:interpretation id="{FD0C4BC7-9261-4DFA-BDA4-FBB7815D12D9}" emma:medium="tactile" emma:mode="ink">
                <msink:context xmlns:msink="http://schemas.microsoft.com/ink/2010/main" type="inkWord" rotatedBoundingBox="17810,10919 19558,11246 19409,12048 17661,11721"/>
              </emma:interpretation>
              <emma:one-of disjunction-type="recognition" id="oneOf6">
                <emma:interpretation id="interp26" emma:lang="en-US" emma:confidence="1">
                  <emma:literal>the</emma:literal>
                </emma:interpretation>
                <emma:interpretation id="interp27" emma:lang="en-US" emma:confidence="0">
                  <emma:literal>The</emma:literal>
                </emma:interpretation>
                <emma:interpretation id="interp28" emma:lang="en-US" emma:confidence="0">
                  <emma:literal>tie</emma:literal>
                </emma:interpretation>
                <emma:interpretation id="interp29" emma:lang="en-US" emma:confidence="0">
                  <emma:literal>toe</emma:literal>
                </emma:interpretation>
                <emma:interpretation id="interp30" emma:lang="en-US" emma:confidence="0">
                  <emma:literal>they</emma:literal>
                </emma:interpretation>
              </emma:one-of>
            </emma:emma>
          </inkml:annotationXML>
          <inkml:trace contextRef="#ctx0" brushRef="#br1" timeOffset="214125.976">15919 10454 7353,'0'0'4644,"0"-19"-129,0 19-387,0 0-1032,0 0-1032,11-2-387,-11 2-645,28-4-129,-7 3-516,13 1 0,5-2 0,13 2-129,3-4-258,7 1 0,8-3-258,-6-4-258,10 4-387,-22-13-1161,7 3-2580,-17 0 0,-11-4-129,-14 1-129</inkml:trace>
          <inkml:trace contextRef="#ctx0" brushRef="#br1" timeOffset="213798.3755">16123 10036 13803,'2'-26'5031,"-2"8"-258,0 18-129,0 0-2709,0 0-774,6 30-387,-5-5-128,6 16-646,-3 2 0,5 12 0,-4 5 0,1 6 0,-3 0 0,-1 0 0,-2-1 0,0-1 0,2-7 0,-2-5 0,0-8 0,0-6 0,1-10 0,-1-8 0,2-4 0,-2-16 0,0 0-904,-16 0-1160,16 0-2838,-16-18-258,16 18 0,-26-32-258</inkml:trace>
          <inkml:trace contextRef="#ctx0" brushRef="#br1" timeOffset="214547.1768">16499 10111 14061,'-43'-37'4773,"27"26"-129,16 11 129,0 0-2838,0 0-774,0 27-387,4-6-128,12 15-646,-6-1 0,8 13 0,-4 0 0,2 6 0,-5-1 0,-4 4 0,-5-4 0,-2-1 0,-2-4 0,-7-7 0,2-6 0,-4-6 0,3-4 0,8-25 0,-13 21 0,13-21 0,0 0 0,0-12 0,4-4 0,6-4 0,5-5 0,2 0 0,5-3 0,6 3 0,1 2 0,4 1 0,3 6 0,1 6 0,1 4 0,-3 6 0,1 2 0,-6 11 0,0 6 0,-7 2 0,-1 8 0,-10-4 0,8 14-2065,-15-14-2837,2 0-387,-7-7 0,0-18-258</inkml:trace>
          <inkml:trace contextRef="#ctx0" brushRef="#br1" timeOffset="214937.1775">17063 10602 13416,'46'-14'5031,"-18"8"-387,6 1 129,9 5-3225,-11-11-645,12 6-258,-8-7-258,3 3-129,-9-6 129,-3 1-129,-9-2 0,-9 0-129,-8 0 1,-4 0-130,-15 4 0,-7 1 0,-5 7-130,-4 4-128,0 0 258,-1 11-258,3 9 258,3 3-258,4 7 129,9 6-129,7 1 129,8 2 129,1 4-258,17-4 129,12-2-129,10-5 129,13-1-258,1-14-129,15 12-1290,-8-20-2709,2-7-129,-3-2-258,-7-2-129</inkml:trace>
        </inkml:traceGroup>
        <inkml:traceGroup>
          <inkml:annotationXML>
            <emma:emma xmlns:emma="http://www.w3.org/2003/04/emma" version="1.0">
              <emma:interpretation id="{46A21A41-118C-4D1C-9AFE-CEEE82A8B0AA}" emma:medium="tactile" emma:mode="ink">
                <msink:context xmlns:msink="http://schemas.microsoft.com/ink/2010/main" type="inkWord" rotatedBoundingBox="20055,10820 23675,10660 23724,11765 20104,11925"/>
              </emma:interpretation>
              <emma:one-of disjunction-type="recognition" id="oneOf7">
                <emma:interpretation id="interp31" emma:lang="en-US" emma:confidence="1">
                  <emma:literal>states</emma:literal>
                </emma:interpretation>
                <emma:interpretation id="interp32" emma:lang="en-US" emma:confidence="0">
                  <emma:literal>state</emma:literal>
                </emma:interpretation>
                <emma:interpretation id="interp33" emma:lang="en-US" emma:confidence="0">
                  <emma:literal>stats</emma:literal>
                </emma:interpretation>
                <emma:interpretation id="interp34" emma:lang="en-US" emma:confidence="0">
                  <emma:literal>States</emma:literal>
                </emma:interpretation>
                <emma:interpretation id="interp35" emma:lang="en-US" emma:confidence="0">
                  <emma:literal>status</emma:literal>
                </emma:interpretation>
              </emma:one-of>
            </emma:emma>
          </inkml:annotationXML>
          <inkml:trace contextRef="#ctx0" brushRef="#br1" timeOffset="215561.1786">18685 10401 14061,'27'-20'4644,"-27"20"0,3-17-258,-3 17-2967,-28-8-903,5 8-129,-9 0-258,-6 0-129,-3 6 129,-1 3-129,1 1 0,5 3 0,6 1 129,8-2-258,22-12 258,-14 25-129,14-25 129,23 25-129,8-12 387,8 3-258,7-4 0,7 4 258,4-2-387,4 4 258,-4-4-258,-4 4 258,-8-2-387,-6-2 258,-11-1 0,-12 1 0,-14 2 0,-2-16 0,-29 23-129,-6-14 130,-8-3-130,-8-3 0,-5-1 0,0-2 0,-1-4 0,1-5 0,7-1 0,2-3 0,6 1-130,6-2 1,8 3 0,2-2-258,25 13-129,-28-16-258,28 16-774,0 0-2451,0 0-903,11-7-129,5 6 0,7 1-258</inkml:trace>
          <inkml:trace contextRef="#ctx0" brushRef="#br1" timeOffset="216606.3803">19058 10388 11997,'18'-5'4773,"-18"5"-516,25 0 129,-25 0-2967,34 5-387,-13-1-387,13 8-258,2-4 129,12 0-258,5-2 129,7 1-258,6-4 258,2-1-387,-1 0 129,-2-2 0,-9 0-258,-9-4 129,-12-4-129,-13-1 258,-22 9-387,1-23 387,-10 10 0,-15 4-129,-7 2 0,-2 4 129,-5 3-129,4 0 129,2 10 129,4 6-258,5 4 258,9 3-258,3-2 0,6 4 0,5 0 0,0 0 0,7 0-258,5-4 258,4-1-258,-2-4 258,4-6 0,0-2 0,-2-8 129,2 0 0,0-6 129,-1-8-129,1-6 129,3 1 0,1-4 129,3 3-258,0 2 1,1 6-130,3 3 0,-1 9 0,1 0 0,-3 9 0,3 9-130,-6 1-128,4 8-516,-11-9-258,10 12-903,-22-14-1935,8 2-1032,-12-18-129,18 12-129,-18-12 129</inkml:trace>
          <inkml:trace contextRef="#ctx0" brushRef="#br1" timeOffset="215982.3793">19235 9919 13416,'0'-43'4902,"0"43"-129,0-25 0,-4 9-2838,4 16-903,0 14-258,0 11-258,-2 4 0,2 14-386,0 6-130,0 14 0,0 2 0,0 5 0,4-1 0,3 1 0,4-1 0,-3-7 0,5-1 0,-2-10 0,5-3-388,-13-16-902,15 7-2193,-18-17-1548,0-22 129,0 18-258,0-18-129</inkml:trace>
          <inkml:trace contextRef="#ctx0" brushRef="#br1" timeOffset="217105.5813">20396 10394 11739,'-14'-25'4644,"23"18"0,9 7 0,17 7-2322,-5-7-1161,18 11-387,0-3-516,0-6-1290,13 5-3096,-11 0-645,-9-3 258,-9 0-774</inkml:trace>
          <inkml:trace contextRef="#ctx0" brushRef="#br1" timeOffset="216918.3809">20526 9858 14835,'14'-69'5031,"-12"49"0,-2 20-387,0 0-3096,0 0-774,2 38-258,1 12-128,-3 5-388,2 16 0,0 7 0,1 8 0,1 2 0,-1 0 0,1-7 0,0-4 0,1-4 0,0-14 0,1-4 0,-3-16 0,2-5 0,-5-34-259,8 32-1547,-8-32-3096,-8-11-258,-2-12-129,1-6-129</inkml:trace>
          <inkml:trace contextRef="#ctx0" brushRef="#br1" timeOffset="217526.782">20878 10385 14577,'55'0'4902,"-21"2"-129,3 1-129,13 4-2967,-18-7-774,9 0-387,-11-3-129,1-3-129,-12-1-128,-19 7-130,14-19 0,-14 19 0,-19-22-130,-8 14 1,-1 0 0,-10 3 0,3 5 0,-3 0 0,3 9 0,3 5 0,5 9 258,2 2-258,7 5 387,8 4-387,3 0 129,7 0-129,0-2 258,14-2-129,5-3-258,5-6 258,8 0-387,0-8 129,10 3-258,-3-12-258,15 8-516,-15-12-516,23 2-774,-10-4-1161,5-10-1161,10-3 387,-4-8-645,8 4 774</inkml:trace>
          <inkml:trace contextRef="#ctx0" brushRef="#br1" timeOffset="217838.7826">21663 10573 1032,'80'-64'3612,"-52"40"1161,-23-5 0,-5 9-129,-7 1-258,-14-4-1290,21 23-1419,-45-16-903,24 16-129,-4-2-258,7 2 0,-1 4-129,19-4 0,-23 21 129,23-21-258,0 27 258,9-10-258,8 1 258,8 2-258,4-1 129,8 4-129,0-1-129,4 4 130,-5-1-130,0 4 0,-10-4 0,-8 3 0,-11-1 0,-7-2 0,-14 0 0,-15-6 0,-8-1 0,-15-9-388,8 10-1289,-16-15-3096,3-2-387,0-2 129,3-4-387</inkml:trace>
        </inkml:traceGroup>
      </inkml:traceGroup>
    </inkml:traceGroup>
    <inkml:traceGroup>
      <inkml:annotationXML>
        <emma:emma xmlns:emma="http://www.w3.org/2003/04/emma" version="1.0">
          <emma:interpretation id="{279D35EF-6235-421B-964C-416EA1F678AA}" emma:medium="tactile" emma:mode="ink">
            <msink:context xmlns:msink="http://schemas.microsoft.com/ink/2010/main" type="paragraph" rotatedBoundingBox="4239,12945 13720,12537 13807,14555 4326,149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D3D2A8D-6C40-4413-9ACD-672DE8C76B7C}" emma:medium="tactile" emma:mode="ink">
              <msink:context xmlns:msink="http://schemas.microsoft.com/ink/2010/main" type="inkBullet" rotatedBoundingBox="4257,13351 4627,13335 4645,13759 4275,13775"/>
            </emma:interpretation>
            <emma:one-of disjunction-type="recognition" id="oneOf8">
              <emma:interpretation id="interp36" emma:lang="en-US" emma:confidence="0">
                <emma:literal>•</emma:literal>
              </emma:interpretation>
            </emma:one-of>
          </emma:emma>
        </inkml:annotationXML>
        <inkml:trace contextRef="#ctx0" brushRef="#br1" timeOffset="219164.7849">2676 12441 7224,'-16'-10'4515,"-4"-3"-258,20 13-258,-28-14-1677,28 14-387,-22-4-516,22 4-387,-24 0-258,24 0-387,-29 23 0,15-3-129,-4 3-129,6 6 0,-1 4 0,3 7-129,4-5 129,6 4 0,0-3-129,6-2 0,6-4 258,6-5-129,3-7 129,6-1-129,-1-10 258,6 1 0,-1-8 0,4 0 0,-4-9 0,1-2-129,-6-7 0,1-1 0,-8-8-128,-4-2-130,-8-6 0,-5-2 0,-2-3 0,-11-2 0,-7 3 0,-5 1 0,-4 10 0,-5 3 0,4 12-517,-8 1-257,15 12-387,-15 0-2193,15 9-1677,5 5 129,2 4-129,8 3-645</inkml:trace>
      </inkml:traceGroup>
      <inkml:traceGroup>
        <inkml:annotationXML>
          <emma:emma xmlns:emma="http://www.w3.org/2003/04/emma" version="1.0">
            <emma:interpretation id="{265F0DDA-14BC-46AF-B4B2-DE9A90EBBCFB}" emma:medium="tactile" emma:mode="ink">
              <msink:context xmlns:msink="http://schemas.microsoft.com/ink/2010/main" type="line" rotatedBoundingBox="4774,12922 13720,12537 13807,14555 4861,14940"/>
            </emma:interpretation>
          </emma:emma>
        </inkml:annotationXML>
        <inkml:traceGroup>
          <inkml:annotationXML>
            <emma:emma xmlns:emma="http://www.w3.org/2003/04/emma" version="1.0">
              <emma:interpretation id="{A413457D-F96D-4CB0-BB80-BD036BD3C529}" emma:medium="tactile" emma:mode="ink">
                <msink:context xmlns:msink="http://schemas.microsoft.com/ink/2010/main" type="inkWord" rotatedBoundingBox="4774,12922 6268,12858 6355,14876 4861,14940"/>
              </emma:interpretation>
              <emma:one-of disjunction-type="recognition" id="oneOf9">
                <emma:interpretation id="interp37" emma:lang="en-US" emma:confidence="0">
                  <emma:literal>..</emma:literal>
                </emma:interpretation>
                <emma:interpretation id="interp38" emma:lang="en-US" emma:confidence="0">
                  <emma:literal>holy</emma:literal>
                </emma:interpretation>
                <emma:interpretation id="interp39" emma:lang="en-US" emma:confidence="0">
                  <emma:literal>wily</emma:literal>
                </emma:interpretation>
                <emma:interpretation id="interp40" emma:lang="en-US" emma:confidence="0">
                  <emma:literal>"</emma:literal>
                </emma:interpretation>
                <emma:interpretation id="interp41" emma:lang="en-US" emma:confidence="0">
                  <emma:literal>7</emma:literal>
                </emma:interpretation>
              </emma:one-of>
            </emma:emma>
          </inkml:annotationXML>
          <inkml:trace contextRef="#ctx0" brushRef="#br1" timeOffset="219757.5859">2992 12487 11223,'38'0'4644,"-4"13"-258,-34-13 129,14 27-3225,7 3-258,-14-11-387,9 10 0,-9-6-387,2 4 0,-5-1-258,-1-3-129,1 1-129,-4-8-129,4 0 129,-4-16-129,0 0 129,0 0 0,0 0 129,0 0 258,19-18 0,-12-2 258,0-6-129,6 1 129,-4-6-129,8 5 129,-4-4 0,7 6 0,-4-1 0,7 9 0,-7 2 0,3 7-129,-19 7 129,32 0-129,-32 0 129,25 16-129,-14 0-129,-1 5 0,-1 3 0,0 4 1,0-1-130,0 3 0,0-2 0,-2 4 0,-2 1 0,-1-7-259,1 3 1,-3-10-129,2 4-129,-4-23-129,1 29-258,-1-29-516,0 0-774,0 0-1806,0-16-645,0-2-258,0-10 129,6-1-645</inkml:trace>
          <inkml:trace contextRef="#ctx0" brushRef="#br1" timeOffset="220022.7864">3674 12029 14577,'19'-70'4902,"-10"52"-129,-9 18-516,0 0-3096,0 0-258,0 18-258,7 14-129,-5 6-129,5 11 0,-1 6-128,4 10-259,1-1 0,1 1 0,1-1 0,-4-7 0,5 0-646,-11-19-773,21 3-3354,-17-11-387,0-5 129,-2-8-387</inkml:trace>
          <inkml:trace contextRef="#ctx0" brushRef="#br1" timeOffset="220506.3873">3885 12407 13287,'9'-17'4902,"9"6"-258,-18 11 129,16 18-3354,13 14-645,-8-4-129,14 11-129,-1-1-129,4 3-129,-3-6-129,4-3-129,-1-2 129,-3-6-129,-1-8 0,-4-6 0,1-8-129,-3-2 258,-1-7-258,-2-7 387,-6-9-258,3-1 258,-8 0 0,-2 2 1,-5 1-259,-7 21 0,11-25 0,-11 25 0,0 0 0,0 34 0,-2 3 0,-7 18 0,-7 15 0,-5 20 0,-8 14 0,-3 11 0,-3 6 0,-2 4 0,-3-6 0,5-9 0,5-10 0,8-18 0,4-13 0,6-19 0,7-11 0,1-16 0,4-2 0,0-21 0,0 16-904,0-16-1160,7-19-2967,-1-3-129,4-6 0,6-9-258</inkml:trace>
        </inkml:traceGroup>
        <inkml:traceGroup>
          <inkml:annotationXML>
            <emma:emma xmlns:emma="http://www.w3.org/2003/04/emma" version="1.0">
              <emma:interpretation id="{8B9F7D8E-F2B6-47B0-A8C4-D861B597AF1C}" emma:medium="tactile" emma:mode="ink">
                <msink:context xmlns:msink="http://schemas.microsoft.com/ink/2010/main" type="inkWord" rotatedBoundingBox="6837,12877 9178,12777 9229,13943 6887,14044"/>
              </emma:interpretation>
              <emma:one-of disjunction-type="recognition" id="oneOf10">
                <emma:interpretation id="interp42" emma:lang="en-US" emma:confidence="1">
                  <emma:literal>when</emma:literal>
                </emma:interpretation>
                <emma:interpretation id="interp43" emma:lang="en-US" emma:confidence="0">
                  <emma:literal>wham</emma:literal>
                </emma:interpretation>
                <emma:interpretation id="interp44" emma:lang="en-US" emma:confidence="0">
                  <emma:literal>whom</emma:literal>
                </emma:interpretation>
                <emma:interpretation id="interp45" emma:lang="en-US" emma:confidence="0">
                  <emma:literal>whang</emma:literal>
                </emma:interpretation>
                <emma:interpretation id="interp46" emma:lang="en-US" emma:confidence="0">
                  <emma:literal>wren</emma:literal>
                </emma:interpretation>
              </emma:one-of>
            </emma:emma>
          </inkml:annotationXML>
          <inkml:trace contextRef="#ctx0" brushRef="#br1" timeOffset="221208.3883">5155 12614 9933,'-10'-13'4773,"10"13"0,0 0-516,-25-5-1548,5 0-1548,20 5-516,-17 7-387,17-7 0,-15 26-258,12-6 129,3 0 0,0 4 0,7 0 129,11 0-258,1-2 258,4-1-129,2-1 0,2-4 0,-6-4 0,2-3-129,-3-4 0,-2-5 0,-18 0 129,26-7-129,-26 7 0,16-25 129,-7 8 0,-2 1 129,-1-2-258,-6 18 258,9-30-129,-9 30 129,9-20-129,-9 20 0,0 0-129,19-11 0,-19 11 0,18 4 0,-18-4 0,23 23 0,-23-23 129,32 27-129,-16-15 258,2 1-258,-2-3 258,2-3-129,-1-3 130,1-4-259,-18 0 0,32-4 0,-32 4 0,29-32 0,-17 7 0,-1-1 0,-4-8 0,-3 0 0,-4-3 0,0 1 0,-9 6 0,-6 2 0,1 10 0,-9-4-517,23 22-1676,-32 0-2709,16 0-258,0 11-129,16-11 0</inkml:trace>
          <inkml:trace contextRef="#ctx0" brushRef="#br1" timeOffset="222315.9904">5753 12021 13416,'25'-78'5031,"-16"50"-129,-9 28 0,9-20-2709,-4 36-1290,-5 11-387,6 23 0,-3 7-128,4 14-388,2 7 0,2 9 0,-1 2 0,5-2 0,-3-3 0,2-9 0,-1-8 0,1-10 0,-3-9 0,-2-11 0,-1-10 0,-2-7 0,-6-20 0,0 0 0,0 0 0,18-15 0,-13-6 0,2-4 0,0-5 0,2 0 0,0-1 0,2-1 0,1 8 0,1-1 0,1 7 0,2 5 0,3 8 0,3 5 0,4 4 0,3 8 0,5 6 0,7 1 0,5 1 0,7-2 0,4-4 0,4-5 0,1-6 0,0-3 0,-5-7 0,-7-9 0,-9-7 0,-11-2 0,-11-3 0,-11-1 0,-8 3 0,-8 3 0,-11 5 0,-6 11 0,-3 5 0,-1 2 0,1 18 0,1 7 0,6 7 0,6 3 0,6 6 0,9-2 0,2 2 0,13-2 0,8-3 0,3-6 0,6-5 0,0-7 0,2-6 0,-4-8-259,4-2-128,-9-10-516,7 0-645,-18-19-2064,6-2-1290,-2-3 129,-6-5-387,-5-6 1677,6 13 1161,-13-4 1935,0 1 1161,5 9 2967,-5 8 1032,0 16 0,0-16-258,0 16-1161,0 0-1419,4 25-645,-4-25-516,17 38-129,-6-17 0,7 6-258,-4-4-257,0 0-130,-1 0 0,-6-2 0,0-3 0,-7-18 0,2 27-259,-2-27 130,0 0 0,0 0 0,0 0 258,5-11 0,2-12 0,9-5 130,0-8-259,6 2 0,1-1 0,2 6 0,0 3 0,1 11 0,-1 8 0,0 7 0,-2 16 0,-2 11 0,1 5 0,-3 7 0,1 4 0,-4-1 0,2 6 0,-18-14-1162,7 5-3740,-7-3-387,0-2-129,0-8-387</inkml:trace>
        </inkml:traceGroup>
        <inkml:traceGroup>
          <inkml:annotationXML>
            <emma:emma xmlns:emma="http://www.w3.org/2003/04/emma" version="1.0">
              <emma:interpretation id="{211A0854-E328-436A-AA2C-AD0E7490C401}" emma:medium="tactile" emma:mode="ink">
                <msink:context xmlns:msink="http://schemas.microsoft.com/ink/2010/main" type="inkWord" rotatedBoundingBox="10667,13010 13734,12878 13771,13729 10703,13862"/>
              </emma:interpretation>
              <emma:one-of disjunction-type="recognition" id="oneOf11">
                <emma:interpretation id="interp47" emma:lang="en-US" emma:confidence="0">
                  <emma:literal>CP=1</emma:literal>
                </emma:interpretation>
                <emma:interpretation id="interp48" emma:lang="en-US" emma:confidence="0">
                  <emma:literal>CPI</emma:literal>
                </emma:interpretation>
                <emma:interpretation id="interp49" emma:lang="en-US" emma:confidence="0">
                  <emma:literal>CP.,</emma:literal>
                </emma:interpretation>
                <emma:interpretation id="interp50" emma:lang="en-US" emma:confidence="0">
                  <emma:literal>(PI</emma:literal>
                </emma:interpretation>
                <emma:interpretation id="interp51" emma:lang="en-US" emma:confidence="0">
                  <emma:literal>[PI</emma:literal>
                </emma:interpretation>
              </emma:one-of>
            </emma:emma>
          </inkml:annotationXML>
          <inkml:trace contextRef="#ctx0" brushRef="#br1" timeOffset="224624.7945">9361 12283 7224,'3'-41'4515,"-15"25"-129,-12-2 0,0 4-903,-1 14-1419,-16-7-774,7 7-516,-10 5-129,6 13-258,-5-4 0,8 9-129,-2 0 0,5 8 0,1-3-129,6 8 0,8-1 0,4 4 0,6 2 0,7 0 0,2-2-129,17-1 129,8-3 129,7-3-129,7-5 258,7-4-387,5-5 258,8-4-258,1-3-129,0-6-129,8 1-516,-14-6-774,21-4-2580,-17-3-645,1-6 0,-4-3-258</inkml:trace>
          <inkml:trace contextRef="#ctx0" brushRef="#br1" timeOffset="225233.1956">9899 12429 7998,'6'-135'4515,"10"72"-129,2 5-129,3 1-1032,16 26-1290,-17-8-516,21 23-387,-9-1-129,14 13-258,-3-1-129,7 5-129,1 0-129,1 7 0,-4 3-129,-6 5 0,-6 2 0,-9 5 0,-11 1 0,-9 4 0,-7-1-129,-14 1 129,-15-2-129,-3-2 0,-11-2-129,-6-6 0,-5-1 0,-6-11-129,1 1 0,-3-4 0,5 0 0,-2-13-129,11 3-129,-2-10-129,18 15-903,-9-4-2967,13-3 129,7 4-387,1 1-129</inkml:trace>
          <inkml:trace contextRef="#ctx0" brushRef="#br1" timeOffset="224889.9949">10061 12253 14319,'0'-71'5031,"-7"49"-258,7 22 0,-19 4-2580,3 6-1161,12 22-386,-5 4-646,6 10 0,-3 8 0,3 4 0,3-1 0,0 0 0,0-3 0,5-8 0,4-4 0,-4-6 0,4-4 0,-7-11 0,5 1-646,-7-22-1676,0 0-2451,-14-4-258,14 4 0,-29-37-129</inkml:trace>
          <inkml:trace contextRef="#ctx0" brushRef="#br1" timeOffset="225607.5962">10935 12267 13545,'19'0'5160,"1"0"-387,1 0 0,11 16-2451,-3-16-1290,20 3-129,-6-3-644,5 4-259,-3 0 0,-4-3 0,-2 5-388,-14-6-773,5 10-1290,-30-10-2322,16 9 0,-16-9-387,-11 11 0</inkml:trace>
          <inkml:trace contextRef="#ctx0" brushRef="#br1" timeOffset="225841.5966">10972 12470 12642,'0'0'4644,"23"17"-258,2-15 258,-7-2-2838,26 4-774,-8-4-387,12 5-258,-2-1-129,6-1-387,1 4-129,-5-7-1032,14 0-2580,-8 0-774,-1 0 0,-3 0-516</inkml:trace>
          <inkml:trace contextRef="#ctx0" brushRef="#br1" timeOffset="226122.3971">11909 11989 14964,'-3'-26'5031,"3"26"0,0 0-387,0 0-3225,0 21-387,2 9-386,-2 6-646,5 12 0,-3 5 0,1 10 0,-1 2 0,5 3 0,-3 1 0,1-5 0,2-1 0,-5-14 0,14 10-1549,-16-22-3353,0-1-387,-7-6 0,-5-3-516</inkml:trace>
        </inkml:traceGroup>
      </inkml:traceGroup>
    </inkml:traceGroup>
    <inkml:traceGroup>
      <inkml:annotationXML>
        <emma:emma xmlns:emma="http://www.w3.org/2003/04/emma" version="1.0">
          <emma:interpretation id="{09DE7197-3627-4CBC-9771-A08FFA3CB6FA}" emma:medium="tactile" emma:mode="ink">
            <msink:context xmlns:msink="http://schemas.microsoft.com/ink/2010/main" type="paragraph" rotatedBoundingBox="1846,14545 23367,13611 23490,16449 1969,173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F727C1-648A-4139-A074-FAAE271DEDB2}" emma:medium="tactile" emma:mode="ink">
              <msink:context xmlns:msink="http://schemas.microsoft.com/ink/2010/main" type="inkBullet" rotatedBoundingBox="1871,15118 2937,15071 2940,15139 1873,15185"/>
            </emma:interpretation>
            <emma:one-of disjunction-type="recognition" id="oneOf12">
              <emma:interpretation id="interp52" emma:lang="en-US" emma:confidence="0">
                <emma:literal>-</emma:literal>
              </emma:interpretation>
            </emma:one-of>
          </emma:emma>
        </inkml:annotationXML>
        <inkml:trace contextRef="#ctx0" brushRef="#br1" timeOffset="228259.6009">66 14168 5676,'0'0'4515,"9"6"-258,-9-6-516,23 0-1032,9 10-516,-8-10-387,25 2-387,-4-2-258,26 0-129,5-2-387,17 2 129,-2-3-258,8 3-129,-6-4 0,-4 4 0,-11-1-129,-12 1-129,-18 0 0,-13 0 0,-10 0-129,-25 0-129,23 0-129,-23 0-387,0 0-516,0 0-3096,0 0-774,-14 14 0,14-14-387</inkml:trace>
      </inkml:traceGroup>
      <inkml:traceGroup>
        <inkml:annotationXML>
          <emma:emma xmlns:emma="http://www.w3.org/2003/04/emma" version="1.0">
            <emma:interpretation id="{3752113E-2D55-49A0-8594-B1542A2E0AA6}" emma:medium="tactile" emma:mode="ink">
              <msink:context xmlns:msink="http://schemas.microsoft.com/ink/2010/main" type="line" rotatedBoundingBox="3901,14455 23367,13611 23467,15905 4001,16749"/>
            </emma:interpretation>
          </emma:emma>
        </inkml:annotationXML>
        <inkml:traceGroup>
          <inkml:annotationXML>
            <emma:emma xmlns:emma="http://www.w3.org/2003/04/emma" version="1.0">
              <emma:interpretation id="{6C09A54E-03E9-4F65-80FF-B000F29C935C}" emma:medium="tactile" emma:mode="ink">
                <msink:context xmlns:msink="http://schemas.microsoft.com/ink/2010/main" type="inkWord" rotatedBoundingBox="3916,14784 6137,14687 6178,15625 3956,15721"/>
              </emma:interpretation>
              <emma:one-of disjunction-type="recognition" id="oneOf13">
                <emma:interpretation id="interp53" emma:lang="en-US" emma:confidence="1">
                  <emma:literal>The</emma:literal>
                </emma:interpretation>
                <emma:interpretation id="interp54" emma:lang="en-US" emma:confidence="0">
                  <emma:literal>the</emma:literal>
                </emma:interpretation>
                <emma:interpretation id="interp55" emma:lang="en-US" emma:confidence="0">
                  <emma:literal>Tie</emma:literal>
                </emma:interpretation>
                <emma:interpretation id="interp56" emma:lang="en-US" emma:confidence="0">
                  <emma:literal>Toe</emma:literal>
                </emma:interpretation>
                <emma:interpretation id="interp57" emma:lang="en-US" emma:confidence="0">
                  <emma:literal>They</emma:literal>
                </emma:interpretation>
              </emma:one-of>
            </emma:emma>
          </inkml:annotationXML>
          <inkml:trace contextRef="#ctx0" brushRef="#br1" timeOffset="229055.2023">2112 13855 7740,'0'0'4644,"0"0"0,0 0-129,39 0-1419,-12-7-1161,28 7-516,-3-2 0,28 2-516,0 0-258,16 0-129,1-3-258,3 3-129,-6-2 0,-6 2-129,-10 0-129,-16 0-258,-9 2-129,-24-2-516,3 11-2322,-32-11-1419,0 0-258,0 0 0,-18 14-903</inkml:trace>
          <inkml:trace contextRef="#ctx0" brushRef="#br1" timeOffset="229429.6029">2690 13809 13029,'0'9'4902,"2"18"-258,3-8 129,11 15-3483,-16-7-258,7 17-258,-7-1-258,7 10-129,-7 2 0,8 6-129,-3 1-129,2 4 0,0-2-129,4-2 129,1-3-129,1-6 0,-3-6 0,-1-8 0,0-9-129,-4-9 0,-1-3-129,-4-18-258,0 0-258,-11 2-516,11-2-1161,-3-13-2580,-3-10 258,1-9-387,2-10-387</inkml:trace>
          <inkml:trace contextRef="#ctx0" brushRef="#br1" timeOffset="229882.0037">2930 14012 10320,'14'-45'4902,"-14"45"0,8-19-129,-8 19-2064,28 0-1290,-28 0-645,27 34-258,-13-8-129,4 15 129,-2 4-258,2 10 0,-10 2-129,1 5-129,-3 0 0,-5-1 0,1-1-129,-2-8 0,0-6-129,0-12 0,-2-6 0,-1-10 129,3-18-129,0 0 129,0 0 129,0 0 0,19-25 129,-4-3 0,2-10 129,7-2-129,0-5 129,3 4 0,-2-2 129,4 11-129,-5 6 0,3 12 0,0 8-128,-1 6-130,-2 14 0,-1 11 0,-2 6 0,0 4 0,-1 8-259,-8-9-515,8 15-1806,-15-13-2451,-1-6 129,-4-5-645,0-5 129</inkml:trace>
          <inkml:trace contextRef="#ctx0" brushRef="#br1" timeOffset="230287.6044">3743 14444 12642,'80'-5'4902,"-34"5"-387,1-2 258,-5-9-3354,19 11-516,-10-9-258,3 2-258,-12-7-129,-2-2 0,-14-5 0,-4-1 0,-15-2-129,-7 0-129,-7 1 129,-13 2-258,-8 3 129,-8 4-129,-3 9 129,-4 5-258,2 1 258,0 14-129,6 9 0,6 9 129,8 4-129,9 7 129,10 3 0,4-1 0,17 0-129,11-3 258,9-6-258,8-7 0,6-3-258,-5-14-516,14 6-2064,-10-12-1806,-9-7 129,-4 0-387,-7-10-516</inkml:trace>
        </inkml:traceGroup>
        <inkml:traceGroup>
          <inkml:annotationXML>
            <emma:emma xmlns:emma="http://www.w3.org/2003/04/emma" version="1.0">
              <emma:interpretation id="{6775A4EE-59DB-4F1F-8FEE-6F0592852FD7}" emma:medium="tactile" emma:mode="ink">
                <msink:context xmlns:msink="http://schemas.microsoft.com/ink/2010/main" type="inkWord" rotatedBoundingBox="6822,14724 11026,14542 11077,15711 6872,15893"/>
              </emma:interpretation>
              <emma:one-of disjunction-type="recognition" id="oneOf14">
                <emma:interpretation id="interp58" emma:lang="en-US" emma:confidence="1">
                  <emma:literal>output</emma:literal>
                </emma:interpretation>
                <emma:interpretation id="interp59" emma:lang="en-US" emma:confidence="0">
                  <emma:literal>outputs</emma:literal>
                </emma:interpretation>
                <emma:interpretation id="interp60" emma:lang="en-US" emma:confidence="0">
                  <emma:literal>outpost</emma:literal>
                </emma:interpretation>
                <emma:interpretation id="interp61" emma:lang="en-US" emma:confidence="0">
                  <emma:literal>Output</emma:literal>
                </emma:interpretation>
                <emma:interpretation id="interp62" emma:lang="en-US" emma:confidence="0">
                  <emma:literal>outpoint</emma:literal>
                </emma:interpretation>
              </emma:one-of>
            </emma:emma>
          </inkml:annotationXML>
          <inkml:trace contextRef="#ctx0" brushRef="#br1" timeOffset="230974.0056">5255 14245 10191,'18'-36'4773,"-18"17"-258,0 19-129,-14-18-2322,-15 0-1032,10 16-387,-10-3-129,4 5-258,-1 7-129,6 7 0,0 6 0,6 7-129,4 5 0,6 5 0,4 6 0,5-1 0,10 5 0,6-3 129,4-1-129,5-2 0,2-7 129,2-4 129,0-11-129,-1-1 258,-4-14 0,5-1 129,-11-4 0,5-12-129,-10-12 129,3-2-129,-8-12-128,-2-5-259,-10-8 0,-1-1 0,-5-2 0,-13 0 0,-3 8 0,-9 3 0,-2 12 0,-9 5 0,2 15-259,-9 1-386,12 15-516,-17-4-1548,15 10-2193,4 8-129,10 2-258,8 1 258</inkml:trace>
          <inkml:trace contextRef="#ctx0" brushRef="#br1" timeOffset="231520.0066">5622 14172 13029,'10'-16'4773,"-10"16"-258,0 0 0,0 21-3225,6 6-903,-6 5-129,5 7 129,-3 2-258,3 4-129,-1-3 0,1 1 0,2-6 0,2-1 0,2-9 0,3-6 0,-14-21 129,30 12 0,-14-13 0,2-12 129,-4-10 129,4-2 0,-9-7 0,3 0 0,-6-4 0,1 6-129,-4-2 0,1 9 0,-2 2-128,-2 21-130,3-27 0,-3 27 0,0 0 0,0 0 0,18 9 0,-7 9 0,3 5 0,0 2 0,6 12 0,-1-5-259,6 9-257,-5-7-129,8 7-258,-12-22-516,20 15-645,-20-23-1806,10-8-903,1-3-129,0-14 0,3-9-129</inkml:trace>
          <inkml:trace contextRef="#ctx0" brushRef="#br1" timeOffset="232175.2077">6187 14206 11868,'34'-9'4902,"7"7"-387,10 2 129,3-9-2838,19 9-645,-11 0-387,11 0-258,-11-2-129,-5 1-129,-11-5 0,-8 5 0,-13-5 129,-6 4 0,-19 2-129,16-1 130,-16 1-388,0 0 0,0 12 0,0 8 0,-2 5 0,1 12 0,-1 11 0,2 9 0,0 3 0,0 8 0,3-2 0,5-2 0,-1-2 0,-4-12 0,6-4-646,-9-17-128,5 6-516,-5-35-2451,-8 20-1032,8-20 0,-18 0-258,18 0-387</inkml:trace>
          <inkml:trace contextRef="#ctx0" brushRef="#br1" timeOffset="231800.8071">6472 13790 16125,'0'-25'5031,"-9"2"-129,9 23-129,-13 8-3612,13 21-516,0 5-515,4 12-130,-4 4 0,5 10 0,-1 4 0,3 6 0,-3 1 0,3 0 0,0-2 0,2-5 0,1-1 0,-6-15 0,10 5-1678,-14-21-3224,0-11-129,0-21-129,-12 6-129</inkml:trace>
          <inkml:trace contextRef="#ctx0" brushRef="#br1" timeOffset="232456.0082">6762 14336 7224,'3'-137'4515,"6"85"129,9 15-258,5 17-1032,0-1-1032,25 21-903,-7 0-387,12 7-129,-3 4-387,4 10 0,-8 0-129,-2 6-129,-10-2 129,-7 0-129,-15-2 0,-6 0 0,-8-5-128,-16-4-130,-12-5 0,-11-7-259,-5 1-128,-11-4-387,5 1-774,-15-11-3096,13 0-387,4-1 0,11 3-129</inkml:trace>
          <inkml:trace contextRef="#ctx0" brushRef="#br1" timeOffset="233002.0092">7644 14145 9675,'0'0'4386,"0"0"-129,-11 16-258,11-16-2064,-10 36-516,-1-17-387,11 13-387,-5 1-129,5 2-387,0 1 0,0-3-129,5-1 0,2-7 129,4-5-129,-11-20 0,30 18 0,-12-18 129,0-13 129,1-5 129,-3-10 0,4 1 129,-8-10 0,6 3 0,-9-7 129,5 11-258,-5 0 129,2 7-257,-1 3-259,-10 20 0,25-7 0,-25 7 0,32 30 0,-14-1 0,3 10-259,-3 2-257,5 9-258,-10-17-516,12 17-1806,-13-21-1806,-1-8 258,-11-21-258,0 0-129</inkml:trace>
          <inkml:trace contextRef="#ctx0" brushRef="#br1" timeOffset="233548.0102">8268 14055 13287,'-10'-24'4644,"10"24"0,0 0 129,0-21-2709,12 21-903,-12 0-258,43 4-129,-9-4-257,21 9-517,7-6 0,14 2 0,5-3 0,6 0 0,3 0 0,-2-2 0,-1 0 0,-21 0-2710,1 0-2063,-13-4-387,-10-1-258,-8-8-387</inkml:trace>
          <inkml:trace contextRef="#ctx0" brushRef="#br1" timeOffset="233298.4097">8354 13683 15351,'30'-52'5031,"-30"52"-129,0 0-129,18-3-2580,-9 20-1676,-4 10-517,6 12 0,-2 4 0,7 12 0,-2 2 0,2 5 0,-2-1 0,2 1 0,0 2 0,-4-7 0,4 2 0,-10-18 0,8 7-517,-14-29-1676,0 4-2580,0-23-258,-16 9 0,0-11-258</inkml:trace>
        </inkml:traceGroup>
        <inkml:traceGroup>
          <inkml:annotationXML>
            <emma:emma xmlns:emma="http://www.w3.org/2003/04/emma" version="1.0">
              <emma:interpretation id="{05964B84-0303-48B2-8B7A-9B40971A2282}" emma:medium="tactile" emma:mode="ink">
                <msink:context xmlns:msink="http://schemas.microsoft.com/ink/2010/main" type="inkWord" rotatedBoundingBox="11479,14476 12436,14434 12471,15230 11514,15271"/>
              </emma:interpretation>
              <emma:one-of disjunction-type="recognition" id="oneOf15">
                <emma:interpretation id="interp63" emma:lang="en-US" emma:confidence="1">
                  <emma:literal>is</emma:literal>
                </emma:interpretation>
                <emma:interpretation id="interp64" emma:lang="en-US" emma:confidence="0">
                  <emma:literal>ifs</emma:literal>
                </emma:interpretation>
                <emma:interpretation id="interp65" emma:lang="en-US" emma:confidence="0">
                  <emma:literal>its</emma:literal>
                </emma:interpretation>
                <emma:interpretation id="interp66" emma:lang="en-US" emma:confidence="0">
                  <emma:literal>ids</emma:literal>
                </emma:interpretation>
                <emma:interpretation id="interp67" emma:lang="en-US" emma:confidence="0">
                  <emma:literal>ism</emma:literal>
                </emma:interpretation>
              </emma:one-of>
            </emma:emma>
          </inkml:annotationXML>
          <inkml:trace contextRef="#ctx0" brushRef="#br1" timeOffset="234686.8122">9695 13699 14448,'-5'-86'4644,"5"54"-387,-4 6 129,-7 1-2967,11 25-903,0 0-258,11-4-645,9 20-1032,-12 13-2967,10-1 129,7 10-387,-2-1 0</inkml:trace>
          <inkml:trace contextRef="#ctx0" brushRef="#br1" timeOffset="234499.6118">9709 13957 13674,'13'-16'4773,"-13"16"-387,17 0 387,3 10-3354,-20-10-516,18 32-129,-11-12-129,11 8-129,-8 1-258,5 1 0,-7 2-258,1-3-129,-2-1-129,-7-7-387,8 8-645,-16-13-3096,8-16-387,-17 9 0,17-9-129</inkml:trace>
          <inkml:trace contextRef="#ctx0" brushRef="#br1" timeOffset="235170.413">10371 13877 14577,'14'-29'4773,"-14"4"-516,0 25 129,-23-3-3354,-2 3-516,4 2-258,-6 10-129,0 2-258,1 4 129,4 0-129,6 0 129,7 1-129,9 1 129,2-1-129,16-1 0,9 2 258,6 1 0,10 0 0,3 1 0,8 1 129,-3-2 0,1 4 129,-6-4 0,-1 4-129,-15-7 129,-9 3-129,-14-3 0,-7 0-129,-17-5 0,-12-1 0,-8-5 1,-8-5-130,-5-2 0,-1 0 0,-1-9 0,4-5 0,2-4 0,5-2 0,6 3 0,3 1-130,8 3-257,3-3-516,21 16-1032,-20-2-2580,20 2-258,0 0-129,0 0-129</inkml:trace>
        </inkml:traceGroup>
        <inkml:traceGroup>
          <inkml:annotationXML>
            <emma:emma xmlns:emma="http://www.w3.org/2003/04/emma" version="1.0">
              <emma:interpretation id="{41D36F69-1D84-4AA4-BA11-89B86C109C90}" emma:medium="tactile" emma:mode="ink">
                <msink:context xmlns:msink="http://schemas.microsoft.com/ink/2010/main" type="inkWord" rotatedBoundingBox="13136,14099 17310,13870 17365,14877 13191,15107"/>
              </emma:interpretation>
              <emma:one-of disjunction-type="recognition" id="oneOf16">
                <emma:interpretation id="interp68" emma:lang="en-US" emma:confidence="1">
                  <emma:literal>allowed</emma:literal>
                </emma:interpretation>
                <emma:interpretation id="interp69" emma:lang="en-US" emma:confidence="0">
                  <emma:literal>Allowed</emma:literal>
                </emma:interpretation>
                <emma:interpretation id="interp70" emma:lang="en-US" emma:confidence="0">
                  <emma:literal>avowed</emma:literal>
                </emma:interpretation>
                <emma:interpretation id="interp71" emma:lang="en-US" emma:confidence="0">
                  <emma:literal>alloyed</emma:literal>
                </emma:interpretation>
                <emma:interpretation id="interp72" emma:lang="en-US" emma:confidence="0">
                  <emma:literal>allover</emma:literal>
                </emma:interpretation>
              </emma:one-of>
            </emma:emma>
          </inkml:annotationXML>
          <inkml:trace contextRef="#ctx0" brushRef="#br1" timeOffset="235841.2142">11689 13941 11352,'19'-34'4515,"-19"34"-258,-5-36-129,-13 10-2322,-1 13-774,-17-3-387,6 7-129,-7 0-258,1 9 129,0 0-129,4 11-129,4 7 129,7 5-258,3 2 129,9 7-129,4-2 129,5 2-258,0-2 258,7 2 0,3-7-129,1 0 129,2-3-129,-1-5 129,-12-17 0,23 18 0,-23-18 129,23 0-129,-23 0 129,27-19 129,-16-3-129,3-1 129,-3-4-129,3 3 130,-4-1-388,3 3 0,-2 3 0,-11 19 0,26-22 0,-10 22 0,2 0 0,2 8 0,1 8 0,2 0 0,4 8 0,-4-2-388,4 6-386,-11-14-516,14 17-1806,-12-15-1806,-2-4 129,-16-12-258,28 7 0</inkml:trace>
          <inkml:trace contextRef="#ctx0" brushRef="#br1" timeOffset="236168.8148">12103 13192 15867,'2'-43'4773,"-2"43"-129,0 0-129,0 0-3612,0 36-258,0 8-258,0 4-129,0 16 129,-2 7-129,2 6-128,0-1-130,7 1 0,2-6 0,4-7 0,3-3 0,-4-10-388,6-3-128,-9-16-645,12 11-903,-10-18-2709,-2-9 129,-9-16-258,9 18-258</inkml:trace>
          <inkml:trace contextRef="#ctx0" brushRef="#br1" timeOffset="236574.4155">12424 13183 12513,'3'-16'4773,"-3"16"-258,0 0 129,0 0-2451,-5 21-1032,-6 8-387,11 17-129,-7 6-258,7 13 129,-2 5-258,2 5-129,4 3-129,5-5-129,3 0-258,-3-11-129,7-3 0,-9-17-516,13 8-645,-19-18-2967,10-7 0,0-7-129,-11-18-258</inkml:trace>
          <inkml:trace contextRef="#ctx0" brushRef="#br1" timeOffset="236980.0162">12772 13693 12126,'7'-51'4773,"-7"51"-645,-12-20 387,-6 19-2838,7 11-903,-6 10-258,4 8-387,1 4 0,1 7-129,6 1 0,5-1-129,0-2 258,9-1-258,5-6 258,5-3 0,1-8 129,7-3 0,-4-11 129,5-3 129,-10-5 0,3-10 0,-8-10 0,3-2 0,-13-9-258,1-1-128,-4-6-130,-5 2 0,-8-2 0,-1 4 0,-2 4 0,-2 5 0,2 8 0,-2 6 0,2 14-388,-7-2-644,14 15-1161,-10 1-2709,5 7 258,-1 1-387,5 3-129</inkml:trace>
          <inkml:trace contextRef="#ctx0" brushRef="#br1" timeOffset="237588.4173">13041 13676 14835,'9'-22'4644,"-9"22"-129,0 0-129,7 9-3354,-7 7-516,0 6-129,0 1-129,5 5-129,2 1 129,2-1-387,2-3 258,1-4-258,3 1 0,1-4-129,5-2 258,-2-8-129,3-2 0,-1-6 0,-3 0 129,0-6 0,-1-8 0,-2-4 258,-1-3-258,-2 0 258,-3-2-258,2 5 258,0 2-258,-11 16 129,23-20 0,-23 20-129,25 0 0,-9 11 129,3 5 0,4 5-258,0 2 387,8 2-258,-3-2 258,2 1-129,-5-8 0,4-2 129,-8-9 0,4-3 1,-9-2-259,0-13 0,-5-8 0,-1-4 0,-4-10 0,-3-5 0,-3-2 0,-3-4 0,-4 1 0,-8 1 0,3 10 0,-11-4-1936,16 15-2837,-9 11-258,16 12 0,-22 0-516</inkml:trace>
          <inkml:trace contextRef="#ctx0" brushRef="#br1" timeOffset="238696.0192">14201 13727 12513,'26'0'4773,"-6"0"-258,3 0-129,16 9-2838,-12-9-387,17 6-387,-5-6-129,9 0-258,-5 0 0,0-2-129,-8-7 0,-3-2 0,-9-3-129,-23 14-129,18-30-129,-18 30 129,-18-29-129,-10 17 129,-9 5-258,-10 0 129,-2 7 0,-7 0 0,1 10-129,2 6 129,7 4 0,3 3 0,13 2 0,7 3 129,12-1 0,11 1 0,9-3 258,19 2-258,13-4 258,13 2-129,6-5 129,13-4-129,4-6 0,3-1 0,0-5 0,0-4-129,-9 0 129,-5-9 0,-11-5-129,-11-4 129,-10-2-129,-11-5 129,-12 0-129,-11 1 0,0-1-129,-16 2 129,-2 5-129,-5 4 0,-2 8-129,0 4 129,2 2 0,2 9-129,6 7 129,5 2-129,3 3 387,7 3-258,0-1 129,10 0 0,5-2 129,6-1-129,0-4 258,4-4-129,-2-5 0,4-5 129,-6-2-129,2-12 258,-1-11-129,-3-8-129,-3-8 0,-1-9-129,-5-11 0,-3-12-129,-1-9 0,-6-12-129,0-3 0,0-1 0,0 6 129,-6 8-129,1 9 258,0 18 0,1 14 0,-1 23 0,5 18 0,0 0 0,-16 36 129,14 8-129,0 8 0,2 15 258,2 8-258,10 5 129,6 2 0,5-2 0,4 0-258,5-7 129,4-4 0,-3-14-387,7-1 0,-8-17-516,12 2-516,-19-25-1677,10-1-1806,-1-11 0,-3-4-129,-1-14-387</inkml:trace>
        </inkml:traceGroup>
        <inkml:traceGroup>
          <inkml:annotationXML>
            <emma:emma xmlns:emma="http://www.w3.org/2003/04/emma" version="1.0">
              <emma:interpretation id="{52A79A46-233C-4246-963E-932ACF7F914C}" emma:medium="tactile" emma:mode="ink">
                <msink:context xmlns:msink="http://schemas.microsoft.com/ink/2010/main" type="inkWord" rotatedBoundingBox="17823,13895 18833,14323 18537,15020 17527,14591"/>
              </emma:interpretation>
              <emma:one-of disjunction-type="recognition" id="oneOf17">
                <emma:interpretation id="interp73" emma:lang="en-US" emma:confidence="1">
                  <emma:literal>to</emma:literal>
                </emma:interpretation>
                <emma:interpretation id="interp74" emma:lang="en-US" emma:confidence="0">
                  <emma:literal>Ho</emma:literal>
                </emma:interpretation>
                <emma:interpretation id="interp75" emma:lang="en-US" emma:confidence="0">
                  <emma:literal>To</emma:literal>
                </emma:interpretation>
                <emma:interpretation id="interp76" emma:lang="en-US" emma:confidence="0">
                  <emma:literal>too</emma:literal>
                </emma:interpretation>
                <emma:interpretation id="interp77" emma:lang="en-US" emma:confidence="0">
                  <emma:literal>•o</emma:literal>
                </emma:interpretation>
              </emma:one-of>
            </emma:emma>
          </inkml:annotationXML>
          <inkml:trace contextRef="#ctx0" brushRef="#br1" timeOffset="239398.0204">15812 13464 12384,'9'-9'5031,"21"9"-387,18 5 129,29 13-3096,-10-14-516,22 8-516,2-8-129,9 1-129,-3-5-258,-2 0 129,-13 0-129,-13-3-129,-16-5 129,-15 3 0,-21 0-129,-17 5 0,0 0 0,-26-2 0,-1 4-129,-3 10 0,1 4 0,3 7 0,8 4 129,5 3-129,10 4 129,3 0-129,9 1 129,10-2 129,6-5-129,6-3 129,1-7 0,1-8 129,1-10-129,-2 0 129,-5-21 0,-6-7 1,-8-12-259,-12-6 0,-1-9 0,-19-4-388,-3 8-257,-20-13-1161,8 23-2967,-10 5-258,3 13-129,5 11-258</inkml:trace>
          <inkml:trace contextRef="#ctx0" brushRef="#br1" timeOffset="238945.6196">15999 12991 14835,'16'-30'5160,"3"21"-258,-19 9-129,22 44-3612,-20 1-516,8 20-129,-4 7 0,6 11-257,-3 3-259,2-1 0,-1 0 0,-4-10-130,4-2-386,-10-25-516,15 7-1290,-15-23-2709,0-10 129,0-22-516,0 0 129</inkml:trace>
        </inkml:traceGroup>
        <inkml:traceGroup>
          <inkml:annotationXML>
            <emma:emma xmlns:emma="http://www.w3.org/2003/04/emma" version="1.0">
              <emma:interpretation id="{406075FE-2551-4940-BB48-F24DEF43BA3B}" emma:medium="tactile" emma:mode="ink">
                <msink:context xmlns:msink="http://schemas.microsoft.com/ink/2010/main" type="inkWord" rotatedBoundingBox="19314,13888 23371,13712 23467,15905 19409,16080"/>
              </emma:interpretation>
              <emma:one-of disjunction-type="recognition" id="oneOf18">
                <emma:interpretation id="interp78" emma:lang="en-US" emma:confidence="1">
                  <emma:literal>change</emma:literal>
                </emma:interpretation>
                <emma:interpretation id="interp79" emma:lang="en-US" emma:confidence="0">
                  <emma:literal>change e</emma:literal>
                </emma:interpretation>
                <emma:interpretation id="interp80" emma:lang="en-US" emma:confidence="0">
                  <emma:literal>Chang e</emma:literal>
                </emma:interpretation>
                <emma:interpretation id="interp81" emma:lang="en-US" emma:confidence="0">
                  <emma:literal>Cheng e</emma:literal>
                </emma:interpretation>
                <emma:interpretation id="interp82" emma:lang="en-US" emma:confidence="0">
                  <emma:literal>[hang e</emma:literal>
                </emma:interpretation>
              </emma:one-of>
            </emma:emma>
          </inkml:annotationXML>
          <inkml:trace contextRef="#ctx0" brushRef="#br1" timeOffset="239819.2212">17954 13475 11739,'-7'-39'4644,"-11"19"-258,-2 9 0,-8 11-2967,-13-1-774,4 2-387,-10 12-129,1 8-129,0 2 0,3 6 129,6 1-129,12 4 0,7-2 129,16 3 0,8-3-129,19 2 129,14-5 0,12-3-129,8-4 129,5-5-129,2-6-129,-4-7-258,4-1-774,-18-3-3354,-5-12 129,-6-6-516,-14-10 129</inkml:trace>
          <inkml:trace contextRef="#ctx0" brushRef="#br1" timeOffset="240630.4226">18189 13035 12513,'-4'-83'5031,"2"61"-387,2 22 258,-2-21-2967,2 33-903,0 13-387,4 18-129,0 5-129,3 16 129,0 4-258,2 6 0,-2 1-128,0 0-130,-2-6 0,1-5 0,-5-5 0,1-13 0,-2-7-130,0-10 130,0-8-129,0-21 0,0 18 129,0-18 0,9-9-129,0-10 258,2-6-129,3-6 129,2-4-129,0-3 129,0-1-129,2 7 0,-1 4 130,1 8-130,4 10 0,3 10 0,1 5 0,6 18 0,4 9 0,5 2 0,3 1 0,8 1 0,5-4 0,1-7 0,5-9 0,1-9 0,0-7 0,-2-7 0,-7-13 0,-7-8 0,-12-8 0,-11-3 0,-13-2 0,-12 0 0,-4 4 0,-17 7 0,-4 10-130,-5 10 130,-2 10 0,2 3-129,3 15 129,4 9 0,3 3-129,8 2 129,5 0 0,7-2 0,0 2 0,3-3 0,8-3 0,1-3 0,3-3-129,-3-2 129,-12-18-129,32 18 129,-14-17 0,3-1 129,1-9 0,3-3 0,-1-6 0,5 4 1,-1 0-130,-1 5 0,0 3 0,-2 6 0,-2 2 0,-2 12 0,-3 4 0,-4 0-259,0 3-128,-5-5-129,4 4-387,-13-20-1032,0 0-2838,0 0-129,19 0 0,-19 0-516</inkml:trace>
          <inkml:trace contextRef="#ctx0" brushRef="#br1" timeOffset="241597.6243">19468 13480 10320,'-2'-39'4902,"2"39"129,16-23-129,5 26-1290,-21-3-2451,46 13-387,-21-3-258,5 5-129,-6 1-129,-1 1-129,-7 0-129,-6-1 0,-4 1-129,-6-17 0,0 29-129,0-29 0,-4 21 129,4-21-129,0 0 129,0 0 129,0 0 0,0 0 0,0 0 129,0-23 129,11 2-129,7-1 0,3-4 129,6 1-129,1 3 0,6 5 0,3 4-129,2 10 129,2 3-129,0 3 0,0 13 129,0 5-129,0-3 129,-2 4 0,-3-8 0,-1-2 1,-3-10-130,0-2 0,-1-11 0,-3-8 0,-3-8 0,-4-5 0,-5-3 0,-7-3 0,-3 6 0,-6 4 0,-4 10 0,4 18 0,-32-18 0,7 18-259,0 18 1,0 3 129,2 8-129,-2 1 129,7 4 0,2-2 0,6 2 0,4-4 0,6-3 129,0-1 0,6-4-129,4-5 129,-10-17 0,31 18 0,-10-18 0,0 0 129,4-14-129,4-4 129,-4-9 129,3 3-129,-1-5 129,-4 4-129,-4 2 0,-3 3 0,-16 20 0,22-8-129,-17 18 0,-3 22 129,-2 16-129,0 16-129,0 16 129,0 15-129,0 13 129,7 17 0,2 5 0,5 5 0,2-4 0,2-3 129,-2-10-129,-2-10 129,-5-17 1,-7-20-130,-2-17 0,-9-21 0,-12-15 0,-8-14 0,-5-10 0,-7-19 0,-5-12 0,-2-13 0,-7-12 0,-4-11 0,-1-10 0,1-8 0,6-3 0,5-4 0,7 5 0,12 4 0,22 11-259,7 5-386,41 25-645,-2 4-3483,29 10-258,8 5 0,12 6-387</inkml:trace>
          <inkml:trace contextRef="#ctx0" brushRef="#br1" timeOffset="242003.225">21061 13718 14706,'57'0'4773,"-21"0"0,-1-5-129,10 0-3483,-15-10-516,6 1-129,-13-4-129,-4-1-129,-12-4-129,-7 0-129,-7 0 129,-14 3-258,-11 4 129,-5 5 0,-10 8-129,-2 3 0,-3 10 0,2 12 129,6 8 0,5 7 0,10 8 0,13 1-258,14 4 387,15 0-258,22-4 258,22-2-258,16-6 129,13-8-258,11 0-516,-9-10-3741,6-10-387,-11-10-129,-11 0-387</inkml:trace>
        </inkml:traceGroup>
      </inkml:traceGroup>
      <inkml:traceGroup>
        <inkml:annotationXML>
          <emma:emma xmlns:emma="http://www.w3.org/2003/04/emma" version="1.0">
            <emma:interpretation id="{FCF3BC26-F18D-4713-ACE9-1759D6B44D79}" emma:medium="tactile" emma:mode="ink">
              <msink:context xmlns:msink="http://schemas.microsoft.com/ink/2010/main" type="line" rotatedBoundingBox="4465,15984 11769,15864 11787,16978 4484,17097"/>
            </emma:interpretation>
          </emma:emma>
        </inkml:annotationXML>
        <inkml:traceGroup>
          <inkml:annotationXML>
            <emma:emma xmlns:emma="http://www.w3.org/2003/04/emma" version="1.0">
              <emma:interpretation id="{226364DE-F540-4304-B663-2AEA4A826254}" emma:medium="tactile" emma:mode="ink">
                <msink:context xmlns:msink="http://schemas.microsoft.com/ink/2010/main" type="inkWord" rotatedBoundingBox="4465,15984 7661,15932 7678,16976 4482,17029"/>
              </emma:interpretation>
              <emma:one-of disjunction-type="recognition" id="oneOf19">
                <emma:interpretation id="interp83" emma:lang="en-US" emma:confidence="1">
                  <emma:literal>when</emma:literal>
                </emma:interpretation>
                <emma:interpretation id="interp84" emma:lang="en-US" emma:confidence="0">
                  <emma:literal>When</emma:literal>
                </emma:interpretation>
                <emma:interpretation id="interp85" emma:lang="en-US" emma:confidence="0">
                  <emma:literal>wren</emma:literal>
                </emma:interpretation>
                <emma:interpretation id="interp86" emma:lang="en-US" emma:confidence="0">
                  <emma:literal>Cohen</emma:literal>
                </emma:interpretation>
                <emma:interpretation id="interp87" emma:lang="en-US" emma:confidence="0">
                  <emma:literal>where</emma:literal>
                </emma:interpretation>
              </emma:one-of>
            </emma:emma>
          </inkml:annotationXML>
          <inkml:trace contextRef="#ctx0" brushRef="#br1" timeOffset="243438.4275">2838 15515 10965,'1'-28'4902,"-4"3"-258,3 25-129,0 0-2709,-36 0-903,24 16-387,-8 0-129,3 10-129,-5 6-129,6 8-129,0 0 129,6 3-129,1 2 0,5-5 0,4-2 0,0-1 0,9-8 0,3-3 0,6-6 0,2-2 0,3-8 0,4-3 129,3-5-129,0-2 129,2-7-129,-2-7 129,-3-6 129,-2-1 0,-4-7 0,-3 1 0,-9 0 0,0 4 0,-7 2 0,-2 21-129,5-27 0,-5 27 0,0 0-129,9 11 0,1 10 0,3 4 0,3 3 0,5 4 0,1 0 129,4-1-129,1-6 129,1-2-129,1-7 129,-2-4 0,-2-5 129,-1-1 1,0-6-259,-1-6 0,-6-8 0,-1-7 0,-3-13 0,-4-3 0,-6-13 0,-3-4 0,0-6 0,-9-1 0,-7 3 0,-5 6 0,2 9 0,-6 6 0,7 25-517,-19-10-3224,13 22-1548,3 11-129,5 14-129,4 2-516</inkml:trace>
          <inkml:trace contextRef="#ctx0" brushRef="#br1" timeOffset="244156.0288">3716 15056 13803,'18'-39'5031,"-18"39"-129,0 0-129,0 0-3354,18 21-774,-16 11-129,7 15-258,-4 4 258,6 11-129,-2 2-129,-1 11 1,1-2-259,2-2 0,-4-3 0,2-4 0,-2-4 0,2-8 0,-2-8 0,-1-13 0,-1-5 0,-2-8 0,-3-18 0,0 0 0,16 0 0,-16 0 0,16-34 0,-3 8 0,-1-8 0,4-2 0,0 1 0,2 3 0,2 0 0,6 10 0,5 8 0,6 11 0,6 3 0,6 8 0,5 10 0,5 0 0,3 7 0,-4-6 0,1-1 0,-2-7 0,-4-6 0,-8-5 0,-6-5 0,-7-11 0,-7-9 0,-7-5 0,-8-6 0,-10 4 0,-1 0 0,-10 7 0,-5 7 0,-5 13 0,-1 5 0,-3 21 0,2 13 0,0 11 0,7 5 0,2 5 0,7 2 0,7-4 0,2-1 0,12-8 0,7-5-130,6-9 1,7-3-129,-4-13-258,11 4-774,-16-18-3612,8-2 0,-4-15-129,-1-12-387</inkml:trace>
          <inkml:trace contextRef="#ctx0" brushRef="#br1" timeOffset="244499.2294">5159 15629 12255,'52'-5'5160,"-35"13"-387,1 14 387,-18-22-2709,36 41-1161,-27-20-516,10 13-129,-6-9-386,1 3-259,-3-3 0,-3-4 0,0 1 0,-5-6 0,-3-16 0,2 21-130,-2-21-128,0 0 258,0 0 0,9-21 0,-4-8 129,8-6 130,-1-8-259,4 2 0,4-2 0,3 8 0,3 10 0,1 11 0,3 14 0,1 12 0,2 24-388,-4-1-515,14 26-903,-10-11-3096,14 1 0,2-6-387,8-10 129</inkml:trace>
        </inkml:traceGroup>
        <inkml:traceGroup>
          <inkml:annotationXML>
            <emma:emma xmlns:emma="http://www.w3.org/2003/04/emma" version="1.0">
              <emma:interpretation id="{62CE88FA-1985-4122-998C-FB90C25D1926}" emma:medium="tactile" emma:mode="ink">
                <msink:context xmlns:msink="http://schemas.microsoft.com/ink/2010/main" type="inkWord" rotatedBoundingBox="8572,16200 11774,16148 11787,16978 8585,17030"/>
              </emma:interpretation>
              <emma:one-of disjunction-type="recognition" id="oneOf20">
                <emma:interpretation id="interp88" emma:lang="en-US" emma:confidence="0">
                  <emma:literal>CPI)</emma:literal>
                </emma:interpretation>
                <emma:interpretation id="interp89" emma:lang="en-US" emma:confidence="0">
                  <emma:literal>co.,</emma:literal>
                </emma:interpretation>
                <emma:interpretation id="interp90" emma:lang="en-US" emma:confidence="0">
                  <emma:literal>co.;</emma:literal>
                </emma:interpretation>
                <emma:interpretation id="interp91" emma:lang="en-US" emma:confidence="0">
                  <emma:literal>ct.,</emma:literal>
                </emma:interpretation>
                <emma:interpretation id="interp92" emma:lang="en-US" emma:confidence="0">
                  <emma:literal>cr.,</emma:literal>
                </emma:interpretation>
              </emma:one-of>
            </emma:emma>
          </inkml:annotationXML>
          <inkml:trace contextRef="#ctx0" brushRef="#br1" timeOffset="245372.8309">7270 15371 14448,'-39'-55'4644,"11"37"-258,-6 6 0,-14 3-3612,12 9-129,-8 3-129,5 15 0,-7-2 0,6 12 0,0 3-129,8 11 0,0 1-129,12 7 0,6 3-128,10 4-130,4 0 0,14 4 0,13-6 0,7-7 0,10-4 0,8-5 0,5-8 0,2-12-130,6-1-257,-6-16-258,12 5-516,-21-20-1032,21 6-903,-26-28-516,13 8 516,-24-32 1032,11 8 774,-20-19 903,-6-6 903,1 12 1548,-20-13 1032,1 26 258,-9-10-129,8 38-903,-20-7-645,20 30-645,-20 11-257,17 22-775,-3 10 0,6 14 0,0 5 0,8 8 0,4 3 0,2-1 0,2-2 0,-1-6 0,-3-9 0,-3-10 0,2-10 0,-10-14 0,-1-21 0,0 0 0,0 0 0,-7-30-388,2-11 130,-4-17 0,0-12 129,-2-8-129,4-6 258,-2-1-129,8 3 258,1 7 0,0 10 0,5 11 0,9 12 129,9 13 0,8 10 130,15 6-388,4 6 0,12 7 0,0 2 0,6 10 0,-4 6 0,-4 3 0,-10 2 0,-16 4 0,-18-4 0,-16-1 0,-14-10 0,-24-1 0,-10-8 0,-16-3 0,-5 0 0,-9-1 0,5-7 0,0-4-646,12 8-257,-1-12-645,30 16-2064,-4-5-1161,15 5 129,21 0-258,-18 4-645</inkml:trace>
          <inkml:trace contextRef="#ctx0" brushRef="#br1" timeOffset="245825.2317">8688 15657 1806,'0'0'3354,"-16"7"516,16-7-258,-25 0 258,25 0-645,-18 0-258,18 0-258,0 0-387,0 0-645,0 0-258,34 0-387,-7-7-258,21 7-644,4-3-130,15 3 0,4-2 0,-1-2 0,1 6-130,-23-5-2966,2 3-1677,-17 3-258,-11 8-129,-22-11-129</inkml:trace>
          <inkml:trace contextRef="#ctx0" brushRef="#br1" timeOffset="246090.4322">8741 15828 12126,'-16'21'4644,"16"-21"-258,16 13 0,15-2-2322,-15-11-516,21 3-645,-7-3-129,17 5-387,-3-3 0,9 4-387,3-1-129,0-5-516,16 5-2451,-7-5-1419,1-2 0,-2-6-516,0-5-129</inkml:trace>
          <inkml:trace contextRef="#ctx0" brushRef="#br1" timeOffset="246293.2325">9955 15302 17931,'0'0'5289,"5"10"-258,-5 22-515,7 23-4516,-5 6 0,3 14 0,-3 5 0,-6-2-1678,-1 7-3095,-7-3-387,-6-2-258,-7-10-516</inkml:trace>
        </inkml:traceGroup>
      </inkml:traceGroup>
    </inkml:traceGroup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12.2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D165C30-EEBA-4CAA-9FEB-D3782D2D86AD}" emma:medium="tactile" emma:mode="ink">
          <msink:context xmlns:msink="http://schemas.microsoft.com/ink/2010/main" type="inkDrawing" rotatedBoundingBox="7459,8393 7619,10341 6029,10471 5869,8523" hotPoints="7800,9477 6901,10375 6003,9477 6901,8579" semanticType="enclosure" shapeName="Circle"/>
        </emma:interpretation>
      </emma:emma>
    </inkml:annotationXML>
    <inkml:trace contextRef="#ctx0" brushRef="#br0">4072 7660 7224,'0'-25'4515,"0"25"-129,6-18 0,-6 18-1677,21-5-903,-21 5-516,0 0-258,9 14-129,3 13-258,-8-4 0,10 18 0,-10-2-129,8 16 129,-8-5-129,6 14-129,-4-4 130,1 6-517,0 0 0,0 3 0,0-3 0,2 3 0,-2 3 0,2-3 0,-4 2 0,1-1 0,-3-1 0,-1-5 0,0-5 0,1-6 0,-1-7 0,0-5 0,-2-9 0,3-7 0,-1-4 0,0-5 0,2 2 0,-4-18 0,1 23 0,-1-23 0,0 16 0,0-16-517,0 0-1418,0 0-2967,0 0 0,0-9-258,-1-12 0</inkml:trace>
    <inkml:trace contextRef="#ctx0" brushRef="#br0" timeOffset="811.2014">4106 7633 7482,'37'-30'4515,"-19"12"129,12 11-387,10 5-1806,-10-16-516,30 18-516,-12-9-387,25 9-258,-7 0-129,16 8-258,-2 2-129,7 8 0,-3 2 0,-1 6-129,-3 3 0,-3 3 129,-4 0-258,-7 7 258,-4-4-258,-7 5 129,-4-1 0,-4 2 0,-5 0 0,-1 3 0,-5-1 129,-2 1 0,-6-1 129,2 5-257,-5 0-130,-3 4 0,-5-3 0,-2 6 0,-6 2 0,-1 7 0,-6 4 0,-2 1 0,-2 1 0,-10 1 0,-4-2 0,-7-1 0,-6-2 0,-8-4 0,-7-7 0,-6-1 0,-7-5 0,-4-4 0,-3-6 0,-1 0 0,-3-7 0,2-3 0,0-6 0,4-4 0,3-3 0,-1-3 0,3-4 0,2-8 0,3 5 0,2-6 0,4 1 0,-2-1 0,9 0 0,-4-1-517,10 1-515,-10-7-645,21 7-1419,-2 0-1806,-1-11 129,7 4-129,0-6-645</inkml:trace>
    <inkml:trace contextRef="#ctx0" brushRef="#br0" timeOffset="1294.802">4216 8923 11094,'0'0'4773,"4"12"-258,-4-12 258,-6 25-2709,12 12-645,-6-10-258,9 16-258,-7-6-258,6 8-129,-4-3-258,5-1-129,-2 0-129,-2-9-129,1 2-258,-5-11-129,8 6-903,-9-29-1290,-1 24-2322,1-24 387,0 22-387,0-22 0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2:14.3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1C8375A-EE72-4B4D-B0AF-05E6EAC79E44}" emma:medium="tactile" emma:mode="ink">
          <msink:context xmlns:msink="http://schemas.microsoft.com/ink/2010/main" type="inkDrawing" rotatedBoundingBox="7555,9407 8889,9428 8889,9447 7554,9427" shapeName="Other"/>
        </emma:interpretation>
      </emma:emma>
    </inkml:annotationXML>
    <inkml:trace contextRef="#ctx0" brushRef="#br0">5750 8458 7740,'0'0'4644,"16"0"0,1 4-258,10 5-1677,-6-9-387,26 5-645,-6-5-516,21 2-516,2-2-129,16 0-129,0 0 0,9 0 0,0 0-129,0-2 0,-6 0-129,-4 2 129,-10 0-129,-9 0 1,-8 0-130,-7 4 0,-8 0 0,-3-1 0,-8 1 0,-1-3 0,0 1-130,-5-2 1,3 0-258,-23 0-129,34 6-1032,-34-6-2967,0 0-516,0 0 129,0 0-387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6:55.5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9AB7F4-F6F0-4860-A12B-41DC3F7CA804}" emma:medium="tactile" emma:mode="ink">
          <msink:context xmlns:msink="http://schemas.microsoft.com/ink/2010/main" type="inkDrawing" rotatedBoundingBox="3106,4692 9528,4832 9433,9209 3010,9068" hotPoints="9343,4785 9356,8897 3184,8916 3171,4804" semanticType="enclosure" shapeName="Rectangle">
            <msink:sourceLink direction="with" ref="{5F2328A1-0247-41F8-8CDF-F3FEEC6CDDC5}"/>
            <msink:destinationLink direction="with" ref="{76F1F9BF-2A0E-4A33-820C-49F96862D9D5}"/>
          </msink:context>
        </emma:interpretation>
      </emma:emma>
    </inkml:annotationXML>
    <inkml:trace contextRef="#ctx0" brushRef="#br0">0 13 2967,'0'0'3741,"0"0"258,0 0-387,0 0-516,8-13-1548,-8 13-387,24 0-258,-24 0-129,35 0 0,-15 0 0,6 4-258,1-2-129,10 6 258,6-6-258,16 7 0,7-5 129,14 5-258,7-4 129,12 0-129,8-1 0,11-1 0,-3-3-129,8 2 129,1-2-129,8 2 0,0-2 129,1 0-129,1 0 0,2 2 0,0-1 0,2 1 0,5 2 0,1-1-129,3 1 129,5 1 0,1-1-129,1-1 129,3 1-129,-1 0 129,-6-3-129,-6 1 129,-11-2 0,-8 0-129,-11 0 129,-15 0-129,-15 0 0,-18 0 0,-16 0-129,-17 0-129,-4 2-258,-29-2-516,25 7-1419,-25-7-2064,0 0-129,0 0-129,-15 12-387</inkml:trace>
    <inkml:trace contextRef="#ctx0" brushRef="#br0" timeOffset="904.8015">-47 103 9804,'-14'-19'4386,"14"19"-258,0 0 0,0 0-2322,0 16-516,0 0-516,7 14 129,-5 4-258,9 19 129,-8 6-258,6 14 0,-7 3-129,5 13 0,-5 0 0,1 9-129,-1 0 0,2 3-129,-4 3 129,3 6-129,-3 2 129,4 7-129,-2-2 0,-1 4 0,-1-1-129,2-7 129,0-4 1,1-9-130,-3-10 0,4-8 0,-2-7 0,3-9 0,0-6 0,-1-3 0,-2-7 0,0-4 0,-1-5 0,-1-4 0,0-1 0,0-8 0,0 1 0,0-29-259,0 39-902,0-39-1548,0 0-2322,0 0 129,0 0-516,4-20 0</inkml:trace>
    <inkml:trace contextRef="#ctx0" brushRef="#br0" timeOffset="4118.4072">-9 2535 6192,'14'5'4257,"-14"-5"129,0 27-258,0-11-2193,3 18-129,-3-7 129,6 22-645,-6-6-129,7 19-258,-7-5-258,9 16 0,-6-7-129,4 10-129,-5-3 129,4 4-129,-5-2 0,5 3-129,-5-3 129,3 1-129,-2-3 130,3 2-388,-3-6 0,3-1 0,-1-10 0,1-1 0,-1-10 0,3-7 0,-4-6 0,3-9 0,-1-5 0,0-4 0,-5-16 0,6 16 0,-6-16 0,0 0 0,0 0 0,0 0 0,0 0 0,0 0 0,0 0 0,0 0 0,19 0 0,-19 0 0,27-9 0,-7 4 0,4-1 0,8 3 0,8 1 0,2 0 0,8 2 0,7 0 0,3 0 0,6 4 0,4-1 0,1 1 0,4-1 0,1 3 0,4-1 0,9 0 0,5 2 0,15-1 0,10 3 0,9 0 0,7-1 0,6 0 0,5-1-259,1-2 259,6 2-129,-3-2 0,-1-1 0,-5 0 129,0-1 0,-5 1 0,-2-1 0,-5 3 0,-6-3-129,-2 2 129,-1 1 0,0-1 0,-2 1-129,0-1 129,-2 0 0,0-1 0,-3-1 0,-4-1 0,-2-2 0,2 0-129,0 0 129,4 0 0,-4-2 0,0-1 0,-4 3 0,-4-2 0,-8 0 0,-13 2 0,-10 0 0,-11 0 0,-8 0 0,-11 0 0,-8 0 0,-5 0 0,-3 0 0,-6-2 0,1 1 0,-1-1 0,0 2 0,1-2 129,-1 2-129,0 0 0,1 0 0,-1-2 0,-1 1 0,-4 1 0,0-4 129,0 2-129,-16 2 129,32-7-129,-14 3 129,1 1-129,2 1 129,4 0-129,0 1 0,-5-1 0,-1 2 0,-19 0 0,27 0-129,-27 0-129,0 0-387,0 0-1806,0 0-2193,0 0-258,-19 0-258,19 0-258</inkml:trace>
    <inkml:trace contextRef="#ctx0" brushRef="#br0" timeOffset="2324.4041">4139 64 6966,'12'6'3870,"6"-6"0,-18 0-516,0 0-1290,37 0-516,-37 0-129,47 0-387,-22-2 0,17 2-387,1 0 0,12 3-129,2 1-258,7 3 0,4-3 0,5 1-258,7-1 129,3-1 0,3-3-129,1 0 0,2 0 129,0 0-129,-6 0 0,1 0 0,-11 0 0,-6 0 0,-4 4 0,-5 1 0,-4 0 129,-6 4-129,0-3 0,-6 1 0,3-2 0,-6 0 0,-2-1 0,-3 1 129,-5-1 0,-5 1 0,-4-1-129,-2-1 129,-18-3 0,23 11 129,-23-11-129,0 0 0,18 25 0,-18-25 129,10 30 0,-2-5 0,-7 2 0,8 8 129,-5 3-129,3 6 0,-4 2 0,5 8 0,-5-1 0,4 6 0,-5-2-129,2 7 1,-4 0-130,1 7 0,-1 0 0,0 7 0,-1 4 0,-5 9 0,-1 3 0,2 6 0,-2-1 0,5 3 0,-2-3 0,4 1 0,0-2 0,0-6 0,7-1 0,6 0 0,-4 3 0,3 7 0,-3 6 0,0 5 0,-2 4 0,-2 1 0,-1 4 0,-2 2 0,-2 0 0,0-2 0,2 1 0,1 3 0,1-2 0,1-1 0,0-2 0,-1-10 0,8 2 0,-12-23 0,15 0-4774,-14-20-515,3-7 129,-4-12-387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7:20.2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185223-1DDC-4668-A63D-0B32D752AD6A}" emma:medium="tactile" emma:mode="ink">
          <msink:context xmlns:msink="http://schemas.microsoft.com/ink/2010/main" type="inkDrawing" rotatedBoundingBox="1543,4423 4008,4305 4030,4775 1566,4894" semanticType="callout" shapeName="Other">
            <msink:sourceLink direction="to" ref="{2FE27083-10F6-4AA3-9897-D0CF9A776886}"/>
            <msink:sourceLink direction="from" ref="{9FFDC909-7594-471C-8B2E-E6B627A800F9}"/>
          </msink:context>
        </emma:interpretation>
      </emma:emma>
    </inkml:annotationXML>
    <inkml:trace contextRef="#ctx0" brushRef="#br0">126 3930 5031,'-25'-7'3999,"25"7"-129,0 0 0,-16-4-1419,16 4-774,0 0-258,0 0-258,0 0 0,9 0-258,11 5 0,-4-5 0,16 7-258,-2-7 0,16 4-258,4-4 0,14 2-129,6-2 0,10 0-129,5 0 129,11-6-129,5-1-129,3 2 129,-1 0 0,0-1-129,-7 1 129,-5 0-129,-6 1 0,-8 2 0,-10 1 0,-6 1 0,-4-2 0,-6 2 0,-5 0 129,-3 0-129,-5-2 0,-5 0 129,-2-1-129,-3 1 129,-1-3-129,5-1 129,1-1-129,7 0 129,4-2-129,4 0 0,5 2 0,3-2 0,1 2 0,-4 0 0,-3 2 0,-4-1-129,-9 5 129,-3-1 0,-11 0 0,-5 2 129,-18 0-129,0 0 0,0 0 0,0 0 0,0 0-129,-18 0 0,-1 2 0,-6-2-129,0 0-129,-11-6 0,6 1 0,-7-7-129,5 3 129,-9-6-129,7 7 129,-3-5 129,10 6 0,2 0 129,7 3 129,18 4 0,-21 0 129,21 0 129,0 0 0,11 22 129,-11-22 0,39 28 129,-18-12 0,13 6 0,-6-6-129,10 8 129,-12-4-258,1 5 258,-13-2-258,-7 5-129,-7 3 0,-25-3-516,-1 17-1161,-17-12-3225,-10 3-129,-4 1-258,-2 1-258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7:05.7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BD6815D-3CA5-41D4-B2AD-5116E4ACA8C0}" emma:medium="tactile" emma:mode="ink">
          <msink:context xmlns:msink="http://schemas.microsoft.com/ink/2010/main" type="inkDrawing" rotatedBoundingBox="8110,9014 8253,10981 8070,10994 7926,9028" semanticType="verticalRange" shapeName="Other">
            <msink:sourceLink direction="with" ref="{FF449D9E-55D7-4E49-987D-760AF3F0507D}"/>
          </msink:context>
        </emma:interpretation>
      </emma:emma>
    </inkml:annotationXML>
    <inkml:trace contextRef="#ctx0" brushRef="#br0">3658 1136 7869,'0'0'4257,"0"0"516,7 28-645,4-3-1677,-11-7-387,16 21-387,-12-8-258,15 18-387,-8-2-129,10 15-258,-5 2 0,9 14-129,-7 2-258,2 11-128,-3 0-130,-1 6 0,-1 1 0,-5 2 0,-3-2 0,-3-4 0,-4-1 0,0-8 0,-9 0 0,0-3 0,-3-4 0,-1-3 0,-1-7 0,0-10 0,7-4 0,-8-15 0,15 2-259,-12-22-4643,12-19-258,-20 0 0,20 0-129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7:05.0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F1F9BF-2A0E-4A33-820C-49F96862D9D5}" emma:medium="tactile" emma:mode="ink">
          <msink:context xmlns:msink="http://schemas.microsoft.com/ink/2010/main" type="inkDrawing" rotatedBoundingBox="4416,11151 4589,8902 4673,8909 4500,11157" semanticType="callout" shapeName="Other">
            <msink:sourceLink direction="with" ref="{9D9AB7F4-F6F0-4860-A12B-41DC3F7CA804}"/>
            <msink:sourceLink direction="with" ref="{47CACA0E-D850-489D-873B-B8914A66E6CB}"/>
          </msink:context>
        </emma:interpretation>
      </emma:emma>
    </inkml:annotationXML>
    <inkml:trace contextRef="#ctx0" brushRef="#br0">2910 8012 6192,'0'0'4644,"0"0"-645,5-22 129,-5 22-2064,0 0-516,0 0-258,0 0-258,0 0-387,0 0-129,0 0 0,0 0 0,0 0 0,0 18 0,0-18 0,0 30 0,-4-12 0,4 9 0,0-1 0,2 8 0,2 0-129,3 9-129,0 1 129,0 8-129,-3 6 1,1 14-259,-5 9 0,0 16 0,-11 4 0,1 11 0,-10 4 0,2 3 0,-5-4 0,5 3 0,-3-11 0,5-4 0,0-5 0,5-4 0,2-9 0,4-3 0,3-5 0,0-12 0,2-6 0,0-9 0,4-11 0,0-9 0,1-7 0,-5-23 0,9 25 0,-9-25 0,0 0 0,0 0 0,0 0-130,0-37-2450,0 14-2322,2-9-258,-1-4-129,5-7-129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7:02.9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2328A1-0247-41F8-8CDF-F3FEEC6CDDC5}" emma:medium="tactile" emma:mode="ink">
          <msink:context xmlns:msink="http://schemas.microsoft.com/ink/2010/main" type="writingRegion" rotatedBoundingBox="8357,3172 8408,11414 4097,11440 4046,3198">
            <msink:destinationLink direction="with" ref="{9D9AB7F4-F6F0-4860-A12B-41DC3F7CA804}"/>
            <msink:destinationLink direction="with" ref="{4A117C32-272B-4A7A-B698-A58F60CC0F69}"/>
          </msink:context>
        </emma:interpretation>
      </emma:emma>
    </inkml:annotationXML>
    <inkml:traceGroup>
      <inkml:annotationXML>
        <emma:emma xmlns:emma="http://www.w3.org/2003/04/emma" version="1.0">
          <emma:interpretation id="{B4AEA2F5-88B4-40E2-BF79-DAD622E7A4A6}" emma:medium="tactile" emma:mode="ink">
            <msink:context xmlns:msink="http://schemas.microsoft.com/ink/2010/main" type="paragraph" rotatedBoundingBox="8359,3388 8391,8607 7481,8612 7448,33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3777B9-52FB-453E-B141-16C27B609221}" emma:medium="tactile" emma:mode="ink">
              <msink:context xmlns:msink="http://schemas.microsoft.com/ink/2010/main" type="line" rotatedBoundingBox="8359,3388 8391,8607 7481,8612 7448,3394"/>
            </emma:interpretation>
          </emma:emma>
        </inkml:annotationXML>
        <inkml:traceGroup>
          <inkml:annotationXML>
            <emma:emma xmlns:emma="http://www.w3.org/2003/04/emma" version="1.0">
              <emma:interpretation id="{50ED31F9-7776-4640-A20F-8FE9EDEA7AA9}" emma:medium="tactile" emma:mode="ink">
                <msink:context xmlns:msink="http://schemas.microsoft.com/ink/2010/main" type="inkWord" rotatedBoundingBox="8359,3388 8391,8607 7481,8612 7448,3394"/>
              </emma:interpretation>
              <emma:one-of disjunction-type="recognition" id="oneOf0">
                <emma:interpretation id="interp0" emma:lang="en-US" emma:confidence="0">
                  <emma:literal>...</emma:literal>
                </emma:interpretation>
                <emma:interpretation id="interp1" emma:lang="en-US" emma:confidence="0">
                  <emma:literal>....</emma:literal>
                </emma:interpretation>
                <emma:interpretation id="interp2" emma:lang="en-US" emma:confidence="0">
                  <emma:literal>it</emma:literal>
                </emma:interpretation>
                <emma:interpretation id="interp3" emma:lang="en-US" emma:confidence="0">
                  <emma:literal>in</emma:literal>
                </emma:interpretation>
                <emma:interpretation id="interp4" emma:lang="en-US" emma:confidence="0">
                  <emma:literal>is</emma:literal>
                </emma:interpretation>
              </emma:one-of>
            </emma:emma>
          </inkml:annotationXML>
          <inkml:trace contextRef="#ctx0" brushRef="#br0">6092 7192 5160,'128'-22'4515,"-128"22"129,-16-9-258,16 9-1419,-16-1-774,-7-3-516,23 4-774,-40 0-258,19 9-387,-7-2 129,1 5-387,-2-1 129,5 3-129,0-1 0,7 1 0,17-14 0,-20 28 129,20-28 0,0 27 0,0-27 129,30 29 0,-7-15 129,11 4 0,0-6 0,7 6 129,0-6-129,2 6-129,-4-2 0,0 4 0,-5-3 0,-6 5-258,-3-1 129,-5 1 0,-8 1 0,-3 2 0,-7-1 0,-2 0 130,-11-3-259,-9-1 0,-8-8 0,-6-1 0,-7-4 0,-3-7 0,-2 0 0,-3-13 0,3-1 0,2-6 0,3 1 0,4-2-130,4 3-128,3-5-129,9 7 0,-2-4-258,23 20-645,-30-25-2064,30 25-1548,-11-18 129,11 18-516,0 0-258</inkml:trace>
          <inkml:trace contextRef="#ctx0" brushRef="#br0" timeOffset="-546.001">6092 7192 1161,'41'-6'2451,"-41"6"-1161,21-9-1290,-21 9-1806,0 0-387</inkml:trace>
          <inkml:trace contextRef="#ctx0" brushRef="#br0" timeOffset="15990.0281">6024 4468 13416,'-7'-21'4644,"-9"-4"-129,16 25 0,-18 0-3354,-1 3-387,6 17-258,-5 1-129,6 13-129,-2 4 0,3 10-129,4 1 129,7 10-129,0 0 0,5 3-129,8 0 0,3-1 129,0-4-129,3-4 0,-1-8 129,2-6 129,-3-9-129,3-9 129,-4-10 129,5-6-129,-1-5-128,5-9-130,0-8 0,1-7 0,1-8 0,1-5 0,-1-7 0,0-6 0,-8-5 0,-3-6 0,-7 1 0,-5-4 0,-4 1 0,-7 3 0,-9 8 0,-13 4 0,1 11 0,-10 5 0,1 11 0,-4 5-388,4 10 130,1 3 0,4 3 0,6 3 129,6 10 0,20-13 129,-20 26 0,20-4 129,2-3 0,16 8 129,5 0 0,9 8 129,5-3-128,13 11-259,2 0 0,10 6 0,2-1 0,4 6 0,-2-3 0,-2 3 0,-9-6 0,-5-2 0,-10-7 0,-11-3 0,-11-8 0,-9-3 0,-8 0 0,-1-25 0,-12 39-1162,-20-21-3740,7-7-258,-7-4 129,2 0-516</inkml:trace>
          <inkml:trace contextRef="#ctx0" brushRef="#br0" timeOffset="14960.4263">6063 3917 11223,'0'0'4773,"0"0"129,0 0-129,0 0-2322,0 0-774,7-13-387,-7 13-258,4-21-386,-4 21-646,7-37 0,-4 12 0,-3-7 0,0-4 0,0-8 0,0-8 0,0-8 0,2-6 0,-2-11 0,4-6 0,1-5 0,-1-2 0,-1 1 0,-1 2 0,0 5 0,-2 5 0,0 8 0,0 8 0,0 8 0,-2 5 0,0 7 0,0 7 0,-1 8 0,1 4 0,2 22 0,-3-25 0,3 25 0,0 0 0,0 0 0,0 0 0,5 13-646,-5-13-644,21 32-2838,-10-11-1032,1 4 258,1 4-516,-2-1-258</inkml:trace>
        </inkml:traceGroup>
      </inkml:traceGroup>
    </inkml:traceGroup>
    <inkml:traceGroup>
      <inkml:annotationXML>
        <emma:emma xmlns:emma="http://www.w3.org/2003/04/emma" version="1.0">
          <emma:interpretation id="{0540D06D-9023-4ED7-9A97-CFD839818A9E}" emma:medium="tactile" emma:mode="ink">
            <msink:context xmlns:msink="http://schemas.microsoft.com/ink/2010/main" type="paragraph" rotatedBoundingBox="7034,7996 6929,11439 5665,11400 5770,79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F449D9E-55D7-4E49-987D-760AF3F0507D}" emma:medium="tactile" emma:mode="ink">
              <msink:context xmlns:msink="http://schemas.microsoft.com/ink/2010/main" type="line" rotatedBoundingBox="7034,7996 6929,11439 5665,11400 5770,7958">
                <msink:destinationLink direction="with" ref="{DBD6815D-3CA5-41D4-B2AD-5116E4ACA8C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611D7B4-4D65-4CCC-A5A9-8F3691347804}" emma:medium="tactile" emma:mode="ink">
                <msink:context xmlns:msink="http://schemas.microsoft.com/ink/2010/main" type="inkWord" rotatedBoundingBox="7034,7996 6929,11439 5665,11400 5770,7958"/>
              </emma:interpretation>
              <emma:one-of disjunction-type="recognition" id="oneOf1">
                <emma:interpretation id="interp5" emma:lang="en-US" emma:confidence="0">
                  <emma:literal>is</emma:literal>
                </emma:interpretation>
                <emma:interpretation id="interp6" emma:lang="en-US" emma:confidence="0">
                  <emma:literal>TCP</emma:literal>
                </emma:interpretation>
                <emma:interpretation id="interp7" emma:lang="en-US" emma:confidence="0">
                  <emma:literal>i,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i.</emma:literal>
                </emma:interpretation>
              </emma:one-of>
            </emma:emma>
          </inkml:annotationXML>
          <inkml:trace contextRef="#ctx0" brushRef="#br0" timeOffset="6240.011">4748 7117 11352,'0'0'4644,"0"0"0,0 0-129,0 0-2838,-16 14-645,5 9-516,-8-3 129,-3 10-387,-3 2 129,0 4-258,-3 3 129,1 0-258,2 0 0,0-2 129,2-3-129,2-2 0,1-5 0,4-2 0,2-6 0,14-19 0,-25 27 0,25-27 0,0 0 0,-16 14 0,16-14 0,0 0 0,-1-16 129,1-2-129,3-5 129,10-7-129,-1-5 129,8-5-129,1-6 129,4 2 0,0-3 0,3 3 0,-3 1 0,2 6 0,-8 3 0,1 9 129,-6 2-129,-14 23 129,20-25-258,-20 25 258,0 0-129,0 0 130,16-11-259,-16 11 0,0 0 0,19 9 0,-19-9 0,27 23 0,-9-6 0,1 2 0,1 6 0,3 2 0,0 1 0,2 6 0,-2 1 0,4 3 0,-2-1 0,3 4 0,-1-5 0,0 3 0,1-4 0,2 1 0,-3-4 0,0-5 0,-4-1 0,-2-4 0,-1-3 0,-4-3 0,-16-16 0,21 23 0,-21-23 0,0 0 0,16 20 0,-16-20 0,0 0 0,0 0-5032,0 0-257,0 0-129,0 0-258</inkml:trace>
          <inkml:trace contextRef="#ctx0" brushRef="#br0" timeOffset="7503.6132">4760 8081 7740,'0'0'4515,"0"0"129,0 0-258,0 0-1548,18-7-903,-18 7-645,0 0-258,0 0-258,0 0-129,0 0-129,0 0-129,0 0 0,0 0 0,0 0-129,0 0 129,0 0-129,0 0-129,0 0 130,0 0-259,0 0 0,0 0 0,0 0 0,0 0 0,0 0 0,0 0 0,0 0 0,0 0 0,0 0 0,0 0 0,0 0 0,0 0 0,0 0 0,0 0 0,0 0 0,0 0 0,0 0 0,0 0 0,0 0 0,0 0 0,0 0 0,2 11 0,-2-11 0,3 23 0,-3-23 0,4 26 0,-2-10 0,0 0 0,-2 2 0,1 0 0,1 1 0,0-1 0,0 2 0,-1 3 0,1-3 0,0 3 0,-2 0 0,2 2 0,-2 1 0,0 5 0,0-3 0,0 2 0,0 4 0,0 5 0,0-1 0,0 3 0,0 3 0,0 0 0,0 1 0,0 1 0,0-1 0,0-6 0,0 3 0,0-6 0,0 0 0,0-4 0,0 0 0,0 1 0,2-1 0,-1 0 0,-1-1 0,4-1 0,-4-2 0,3 1 0,-1-4 0,0-4 0,2-1 0,-1-4 0,-3-16 0,7 23 0,-7-23 0,0 0 0,0 0 0,11 16 0,-11-16 0,0 0 0,0 0 0,0 0 0,0 0 0,0 0 0,0 0-1807,2-23-3353,-2 23-258,0-36-129,-2 13-129</inkml:trace>
          <inkml:trace contextRef="#ctx0" brushRef="#br0" timeOffset="9594.0168">4814 9947 11997,'19'-61'4644,"-10"38"-258,7 4 129,9 15-2709,-9-15-645,18 15-129,-6-5-387,11 9 0,-1 0-258,4 0-129,-1 11 0,-1 5 0,-7 3-129,-4 6 0,-8 2 129,-5 3-129,-11-1 1,-3-3-130,-4-2 0,-12-1 0,-7-6 0,-9-1 0,-2-3 0,-9-6 0,0 0 0,-5-7 0,5 5-388,-9-8-902,21 1-3354,-6-7-387,1-1 258,7 1-516</inkml:trace>
          <inkml:trace contextRef="#ctx0" brushRef="#br0" timeOffset="8907.6155">4357 9911 9675,'5'-21'4515,"-5"21"0,2-16-387,-6 0-1806,4 16-774,0 0-516,-16-9-258,0 4-258,16 5-129,-36-2-129,15 2 0,-7 2-129,1 8 0,-5 6-129,4 6 129,-3 4-129,3 7 0,1 0 0,4 6 0,3 1 0,6-1 129,4-2-129,4 0 0,4-3 0,2-2 0,11-3 0,9-3 129,6-4-129,8-3 129,7-3-129,5 0 129,2-7-129,2 0 0,2-5-129,-6-4-258,2 0-387,-18-6-1548,2-4-2193,2 3-129,-9-8 0,2 3-387</inkml:trace>
          <inkml:trace contextRef="#ctx0" brushRef="#br0" timeOffset="9250.8162">4810 9979 15093,'13'-23'4902,"-13"23"129,0 0-387,17 21-3354,-17 1-516,0 15 0,-5-5-515,3 16-259,-3-2 0,1 4 0,1-2 0,1-2 0,0-3 0,2-6 0,0-1 0,0-8 0,0-3 0,0-7 0,0-18 0,2 20-259,-2-20-515,0 0-516,0 0-2064,0 0-1419,2-15 0,-2 15-129,-4-39-258</inkml:trace>
        </inkml:traceGroup>
      </inkml:traceGroup>
    </inkml:traceGroup>
    <inkml:traceGroup>
      <inkml:annotationXML>
        <emma:emma xmlns:emma="http://www.w3.org/2003/04/emma" version="1.0">
          <emma:interpretation id="{4DAB3B31-1AAF-4AA9-A39A-B522B59EBA17}" emma:medium="tactile" emma:mode="ink">
            <msink:context xmlns:msink="http://schemas.microsoft.com/ink/2010/main" type="paragraph" rotatedBoundingBox="4122,8680 4007,3208 4900,3189 5016,866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F28BFF7-3A3A-4D21-BB3C-60BE5F63505E}" emma:medium="tactile" emma:mode="ink">
              <msink:context xmlns:msink="http://schemas.microsoft.com/ink/2010/main" type="line" rotatedBoundingBox="4122,8680 4007,3208 4900,3189 5016,8661"/>
            </emma:interpretation>
          </emma:emma>
        </inkml:annotationXML>
        <inkml:traceGroup>
          <inkml:annotationXML>
            <emma:emma xmlns:emma="http://www.w3.org/2003/04/emma" version="1.0">
              <emma:interpretation id="{72557143-A2EB-44DD-B9E4-21282C1D775F}" emma:medium="tactile" emma:mode="ink">
                <msink:context xmlns:msink="http://schemas.microsoft.com/ink/2010/main" type="inkWord" rotatedBoundingBox="4122,8680 4007,3208 4900,3189 5016,8661"/>
              </emma:interpretation>
              <emma:one-of disjunction-type="recognition" id="oneOf2">
                <emma:interpretation id="interp10" emma:lang="en-US" emma:confidence="0">
                  <emma:literal>is</emma:literal>
                </emma:interpretation>
                <emma:interpretation id="interp11" emma:lang="en-US" emma:confidence="0">
                  <emma:literal>Hard</emma:literal>
                </emma:interpretation>
                <emma:interpretation id="interp12" emma:lang="en-US" emma:confidence="0">
                  <emma:literal>Ear</emma:literal>
                </emma:interpretation>
                <emma:interpretation id="interp13" emma:lang="en-US" emma:confidence="0">
                  <emma:literal>Lai</emma:literal>
                </emma:interpretation>
                <emma:interpretation id="interp14" emma:lang="en-US" emma:confidence="0">
                  <emma:literal>ini</emma:literal>
                </emma:interpretation>
              </emma:one-of>
            </emma:emma>
          </inkml:annotationXML>
          <inkml:trace contextRef="#ctx0" brushRef="#br0" timeOffset="-1014.0018">2673 7144 11094,'0'0'5031,"0"0"-258,0 0 0,-23-4-2451,23 16-1161,-4 6-258,4 12-258,-1 1 129,1 8-387,0 2-129,0 3 0,3 4-258,2 0 129,1-1-129,-1-5 129,-1-4-129,-1-5 0,1-4-129,-4-11 0,0-18-258,0 0-129,-7 16-258,-8-31-645,15 15-516,-16-48-516,16 22-387,-12-24 516,12 7 0,-2-16 645,2 8 774,6-2 1032,-5-8 903,15 15 903,-10-9 0,19 17 129,-13-6 0,24 19-129,-12-9-645,21 16-387,-6-1-129,13 13-129,-3 3-129,5 3-129,-4 7 0,-2 9-129,-7 2-129,-4 8 129,-12-1 0,-13 4-258,-10-1 0,-9-1-129,-16 0 0,-16-4-129,-2 2 0,-13-9-258,1 3 0,-4-8 0,6 3 129,1-10 129,9 1 129,7-3 0,6-2 129,8 0 129,2 0 0,18 0 129,0 0 129,0 0 129,4 16-129,19 0 258,-2-2-129,17 11 129,1-2-129,16 9-386,-2-2-130,6 6 0,-2 1 0,2-1 0,-6-2 0,-3-4 0,-8-3 0,-11-4 0,-5-7 0,-10-2 0,0-5 0,-16-9 0,9 21-775,-9-21-4127,-18 7-258,1-7 0,-3 2-516</inkml:trace>
          <inkml:trace contextRef="#ctx0" brushRef="#br0" timeOffset="13213.2232">2613 4397 11739,'-25'-18'4644,"-7"11"-258,16 5-258,5 11-2451,-14 4-774,11 17-129,-8-2-387,5 13 0,-1 6-258,4 6 129,-1 2-258,7 6 129,0-3-129,5 5 0,3-3 0,0-1 0,7-4 0,2-4 0,2-3 129,3-5 0,-2-9 129,8-6 0,-4-12 0,5-1 129,-3-14 0,7-1 0,-2-7 129,4-9-258,-4-7 1,3-2-259,-1-9 0,-2-3 0,-1-4 0,-4-7 0,-4-7 0,-4-2 0,-2-5 0,-5-2 0,-3 2 0,-5-1 0,-4 10 0,-11 5-259,3 12 1,-8 4 0,0 16 0,-4 7 0,3 9 129,1 0-129,3 8 129,5 4 0,4 4 0,2 2 129,10 0 0,1 3 129,3-2 0,13 6 129,4-2-129,8 6 129,3-1-129,8 6 129,0-2-129,7 4 0,0-1 0,1 3 0,-3-1-129,-1 4 129,-4-2-129,-2 0 130,-5 0-130,-5-1 0,-9-1 0,-8-3 0,-3-2-130,-7-7-128,-1 0-129,-21-15-516,10 15-1548,-8-19-2451,-6-6 0,-3-4-258,2-12-258</inkml:trace>
          <inkml:trace contextRef="#ctx0" brushRef="#br0" timeOffset="13712.4241">2426 4223 9030,'-16'0'4773,"16"0"-129,0 0 0,0 0-1419,0 0-1548,9-7-645,12 7 0,-3-2-258,10 2-258,2 0-387,6-4-258,9 10-1290,1-6-3225,2 0-258,7-6-258,5-4-258</inkml:trace>
          <inkml:trace contextRef="#ctx0" brushRef="#br0" timeOffset="11840.4208">2799 3883 5160,'0'0'4644,"0"0"-129,0 0 0,18 14-1806,-18-14-258,0 0-645,0 0-516,0 0-129,0 0-387,0 0 129,0 0-258,0 0 0,2-14 0,-2 14-129,9-25-128,-2 9-388,-5-9 0,3-5 0,-1-7 0,-1-6 0,-1-11 0,3-8 0,1-12 0,2-17 0,5-12 0,5-4 0,-1-3 0,3-1 0,0 3 0,1 5 0,-3 8 0,-4 17 0,-5 10 0,-6 10 0,-3 6 0,0 10 0,-5 6 0,-4 7 0,-1 8 0,10 21 0,-16-23 0,16 23 0,0 0 0,0 0 0,0 0 0,0 0-259,0 0-257,-6 14-129,12 6-387,-6-20-1290,8 32-2580,0-7-258,0 0-129,0 3-129</inkml:trace>
        </inkml:traceGroup>
      </inkml:traceGroup>
    </inkml:traceGroup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8:36.2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3E95121-4E80-4E5D-8911-ACC20B51BCBE}" emma:medium="tactile" emma:mode="ink">
          <msink:context xmlns:msink="http://schemas.microsoft.com/ink/2010/main" type="inkDrawing" rotatedBoundingBox="11879,6167 23221,6494 23215,6678 11873,6351" semanticType="underline" shapeName="Other">
            <msink:sourceLink direction="with" ref="{9C87BB4A-902E-44F8-B231-1ED977B4AE65}"/>
          </msink:context>
        </emma:interpretation>
      </emma:emma>
    </inkml:annotationXML>
    <inkml:trace contextRef="#ctx0" brushRef="#br0">73 95 3999,'-18'-25'3999,"-2"0"0,20 25-129,0 0-774,-23-28-1032,23 28-387,0 0-387,0 0-258,-12-18-258,12 18-258,0 0-129,25 0-129,-6 0-129,8 6 0,3-1 0,11 4 129,5-2-258,8 2 129,8 1 0,7-1 0,11-2 0,11 2-129,12-2 129,9 1 0,6-1-129,4 0 129,5 2-129,1 0 0,0 1 129,5 1-129,6 0 0,3-1 129,6 1-129,7 1 129,5-1-129,12 3 0,12-3 129,2 1-129,1-1 0,3 0 129,4-1-129,9 1 0,3-2-129,3 0 129,-8-2 0,1 2 129,6-2-129,8-2 0,-1-1 0,-2 0 0,-4-3 0,0-1 0,8 0 0,-1 0 0,-3 0-129,-10 0 129,-2 0 0,2 0 0,1 0 0,1 0 0,-8 0 0,-3 0 0,0 0 0,5 0 0,0 0 0,-3 0-129,-9 0 129,-9 0 0,-6 2 0,-3 0 0,-1 0 0,-7 3 0,-8-3 0,-3 1 0,-3 1 0,-1-1 0,-5-1 129,-2 2-258,-6-4 129,-5 2 0,-3 1-129,-10-3-129,-5 5-129,-17-5-903,-1 2-1806,-26 0-1290,-25-2-258,-18-2-258,-24-14-129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6:40.65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D3486D0-F336-48FC-9429-11457009D750}" emma:medium="tactile" emma:mode="ink">
          <msink:context xmlns:msink="http://schemas.microsoft.com/ink/2010/main" type="writingRegion" rotatedBoundingBox="1673,538 24954,391 25071,18995 1790,19142"/>
        </emma:interpretation>
      </emma:emma>
    </inkml:annotationXML>
    <inkml:traceGroup>
      <inkml:annotationXML>
        <emma:emma xmlns:emma="http://www.w3.org/2003/04/emma" version="1.0">
          <emma:interpretation id="{D534D30A-44A9-455A-8C73-B2C1794904B5}" emma:medium="tactile" emma:mode="ink">
            <msink:context xmlns:msink="http://schemas.microsoft.com/ink/2010/main" type="paragraph" rotatedBoundingBox="1667,664 20209,394 20234,2057 1691,23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C6287D-1B09-4ED6-9EAC-C49F61D9F8E1}" emma:medium="tactile" emma:mode="ink">
              <msink:context xmlns:msink="http://schemas.microsoft.com/ink/2010/main" type="line" rotatedBoundingBox="1667,664 20209,394 20234,2057 1691,2326"/>
            </emma:interpretation>
          </emma:emma>
        </inkml:annotationXML>
        <inkml:traceGroup>
          <inkml:annotationXML>
            <emma:emma xmlns:emma="http://www.w3.org/2003/04/emma" version="1.0">
              <emma:interpretation id="{38CA3991-7961-4AA9-A3B3-6CA8912B15FC}" emma:medium="tactile" emma:mode="ink">
                <msink:context xmlns:msink="http://schemas.microsoft.com/ink/2010/main" type="inkWord" rotatedBoundingBox="1668,723 7129,644 7145,1797 1685,1877"/>
              </emma:interpretation>
              <emma:one-of disjunction-type="recognition" id="oneOf0">
                <emma:interpretation id="interp0" emma:lang="en-US" emma:confidence="0">
                  <emma:literal>clocked</emma:literal>
                </emma:interpretation>
                <emma:interpretation id="interp1" emma:lang="en-US" emma:confidence="0">
                  <emma:literal>Clocked</emma:literal>
                </emma:interpretation>
                <emma:interpretation id="interp2" emma:lang="en-US" emma:confidence="0">
                  <emma:literal>(locked</emma:literal>
                </emma:interpretation>
                <emma:interpretation id="interp3" emma:lang="en-US" emma:confidence="0">
                  <emma:literal>docked</emma:literal>
                </emma:interpretation>
                <emma:interpretation id="interp4" emma:lang="en-US" emma:confidence="0">
                  <emma:literal>Chocked</emma:literal>
                </emma:interpretation>
              </emma:one-of>
            </emma:emma>
          </inkml:annotationXML>
          <inkml:trace contextRef="#ctx0" brushRef="#br0">480 147 5676,'3'-17'5031,"8"-14"-516,-11 31-129,2-23-1677,-11 0-903,9 23-516,-30-28-516,10 19-387,-8-2 0,-1 8-129,-6 1-129,1 2 0,-2 12 0,-1 10-129,1 2 129,2 10-129,2 5 0,-1 6 0,4 5 258,3 0-258,4 3 129,8 2-129,5-2 129,7 1 0,2-4 129,15-2 0,4-8 0,11 1 129,2-12-129,7-2 129,1-13 0,8-2-129,1-8 0,5-4-129,-1 0-258,-1-6-258,3 6-516,-20-12-3741,10 3-516,-11 0 0,-6 0-387</inkml:trace>
          <inkml:trace contextRef="#ctx0" brushRef="#br0" timeOffset="780.0014">1001-71 8256,'-2'-27'4515,"0"11"129,2 16-387,0 0-1935,-9 11-1032,9 15-387,0-4-258,2 19 129,-2-1-387,9 17 129,-3 2 0,4 7-258,-3 0 0,4 1-129,0 1 129,1-2-258,1-2 129,-1-4-129,0-1-129,1-9 129,-1-2-129,-1-13-129,1 3-129,-6-17-387,8 9-387,-14-30-1806,0 0-1806,16 20-129,-16-20-258,25 0 0</inkml:trace>
          <inkml:trace contextRef="#ctx0" brushRef="#br0" timeOffset="1201.2021">1545 453 8256,'-10'-23'4773,"-14"0"-129,24 23-258,-28 4-1419,8 3-2064,10 16-387,-3-2-258,3 10-129,3 6-129,1 0 0,6 8-129,0-4 129,9 1 0,4-4 0,4-3-129,5-5 258,3-8-129,3-4 129,0-13 129,3-1 129,-1-10 0,6-6 129,-10-13 0,4 0-129,-8-12 129,1-3-129,-11-6 0,-1 0-129,-11 0 0,-2-1-129,-8 7-129,-10 2 0,-1 8-258,-8 5 0,3 14-258,-8-1-258,12 15-903,-15 5-2967,10 6-387,2 2 0,6 3-129</inkml:trace>
          <inkml:trace contextRef="#ctx0" brushRef="#br0" timeOffset="1591.2028">2369 396 8901,'-27'-16'4644,"-7"16"-387,34 0-129,-25 20-2580,4-6-774,3 13-258,1 1-387,2 6 129,5 4-129,4 2-129,5 5 129,1-1 0,12-1-129,9-2 129,4-2 0,5-2 0,2-8 0,6-2 0,-1-10-129,2-2 129,-1-6-387,-5-9-387,10 0-1935,-11 0-1548,-7-16-387,-4 0-258,-8-11-258</inkml:trace>
          <inkml:trace contextRef="#ctx0" brushRef="#br0" timeOffset="2324.4041">2798-175 11223,'0'-16'4902,"0"16"-387,0 0 129,-4 11-3354,11 30-516,2-2-129,7 22 129,-5-3-258,5 14-129,-6-1 0,1 7-129,-6 0 0,1 2-258,-5-5 129,1-4-129,-2-5 129,0-7-129,0-11 0,2-11 0,0-10 0,0-11 129,-2-16-129,0 0 129,0 0-129,17-29 129,-4-5 0,5-8-129,8-10 129,12-7 0,4-5 0,8 6-129,3 1-129,-3 3-129,4 12-258,-12 3 0,1 19-903,-29-5-2064,6 16-1419,-20 9-258,0 0 0,0 0-258</inkml:trace>
          <inkml:trace contextRef="#ctx0" brushRef="#br0" timeOffset="2527.2043">3189 400 7998,'3'46'4644,"12"-21"258,4-2-516,6-3-1161,11 14-1806,-11-8-645,12 6-387,-3-3-387,1-2-258,6 5-516,-12-22-1677,1 4-2064,2-3-258,-7-11-258,2 0-129</inkml:trace>
          <inkml:trace contextRef="#ctx0" brushRef="#br0" timeOffset="3541.2061">3817 487 11223,'51'-5'4902,"-26"3"-387,2 2 129,5 0-3483,-9-3-258,14 3-258,-6-6-258,10 3 129,-4-8-258,7 0 0,-3-1 0,0-1 0,-7-4 0,0 1 0,-11-6-258,-7 4 129,-14-1-129,-6-1 0,-17 3-129,-13 2 0,-7 6 0,-9 2-129,1 7 0,-7 0 129,5 15 129,6 2-129,6 8 258,7 5-129,9 2 129,7 6-129,5 1 258,10 4-129,1-2 0,14 5 129,7-5-258,11 3 258,9-1-258,11-6 258,8-5-258,8-2 129,5-6 0,7-8 0,3-9 0,3-7 0,-4-2-129,-1-12 129,-2-9-129,-6-9 0,-6-4-129,-6-5 129,-8 2-129,-12-4 0,-9 4 0,-14 2-129,-13 8 0,-7 3 0,-14 11 129,-9 3-129,-1 10 0,-6 2 0,1 13 0,3 6 129,5 6 0,7 5 129,7 8-129,4-1 129,5 4 129,0-4-129,10-1 129,6-2 0,2-11 0,2 0 129,-3-14-129,7-6 129,-5-6 0,4-15 0,-1-14 0,-1-5-129,0-13 0,1-11 0,-5-8 0,-1-11-129,-3-7-129,-6-7 0,-3-3-129,-4 0 129,-2 6 0,-11 7 0,-1 15 0,-4 10 0,0 17 258,4 18-129,-2 16 129,16 8 0,-14 21 129,14 14-129,5 10 129,11 12-129,2 7 129,7 11 0,0 1-129,5 6-129,0 0 129,1-2-387,2 3-129,-6-11-387,16 15-903,-18-18-3354,10-7 0,-1-14-387,3-1 0</inkml:trace>
        </inkml:traceGroup>
        <inkml:traceGroup>
          <inkml:annotationXML>
            <emma:emma xmlns:emma="http://www.w3.org/2003/04/emma" version="1.0">
              <emma:interpretation id="{6F30B261-41F7-4B79-9BB8-88624955697A}" emma:medium="tactile" emma:mode="ink">
                <msink:context xmlns:msink="http://schemas.microsoft.com/ink/2010/main" type="inkWord" rotatedBoundingBox="8494,714 10774,681 10788,1660 8509,1693"/>
              </emma:interpretation>
              <emma:one-of disjunction-type="recognition" id="oneOf1">
                <emma:interpretation id="interp5" emma:lang="en-US" emma:confidence="0">
                  <emma:literal>as</emma:literal>
                </emma:interpretation>
                <emma:interpretation id="interp6" emma:lang="en-US" emma:confidence="0">
                  <emma:literal>R-S</emma:literal>
                </emma:interpretation>
                <emma:interpretation id="interp7" emma:lang="en-US" emma:confidence="0">
                  <emma:literal>R-s</emma:literal>
                </emma:interpretation>
                <emma:interpretation id="interp8" emma:lang="en-US" emma:confidence="0">
                  <emma:literal>R.S</emma:literal>
                </emma:interpretation>
                <emma:interpretation id="interp9" emma:lang="en-US" emma:confidence="0">
                  <emma:literal>RVs</emma:literal>
                </emma:interpretation>
              </emma:one-of>
            </emma:emma>
          </inkml:annotationXML>
          <inkml:trace contextRef="#ctx0" brushRef="#br0" timeOffset="4742.4082">6837-93 10965,'0'-16'4902,"-2"-3"-258,2 19 0,-5 12-2322,5-12-1161,-5 46-516,3-8-129,2 13 0,0 8-129,0 10-129,0 3 129,3 2-258,1 1 0,1-4-129,1-9 129,1-5-129,0-10 129,0-12-129,-2-6 0,1-13 0,-6-16 129,0 0-129,0 0 129,9-27-129,-9-7-129,0-7 129,0-9-129,-2-10 0,2-6-258,-2-5 258,2-2-258,0 0 258,2 4-129,5 3 258,4 5-129,3 8 0,5 9 129,6 8 0,9 6 129,5 12-129,2 6 0,5 8 129,-1 4-129,-1 7 0,-5 11 0,-5 5 129,-7 5-129,-7 3 0,-12 1 0,-8-2 0,-5 2-129,-18-5 0,-6-1 0,-8-6-129,-4 0 0,-3-8 0,-1 2 129,4-7-129,6 0 129,5-1 0,6-3 129,8-1 0,16-2 0,-19 2 0,19-2 129,0 0 0,0 0 0,0 0 0,0 0-129,0 0 258,0 0-258,0 0 129,0 19 0,0-19 0,7 20 0,4-4 129,1 0-129,4 4 0,4-1 258,5 6-258,1 0 129,10 5-129,1 2 258,9 6-258,2-3 0,9 6 0,0-2-129,4 4 129,-3-4 0,-1-3-129,-5-3 0,-8-4 129,-6-4-129,-12-9 0,-4 0-129,-22-16 0,21 12-258,-21-12-258,0 0-1290,-18 0-2838,-1-2-387,-10-8-129,3 1-387</inkml:trace>
          <inkml:trace contextRef="#ctx0" brushRef="#br0" timeOffset="5085.6089">7803 384 12513,'0'0'4773,"21"-4"-387,-21 4 0,20-7-3612,3 7-387,2 0-258,7 0-258,11 4-903,-8-4-2064,11-4-1290,8 1-129,-1-8-258,6 0-129</inkml:trace>
          <inkml:trace contextRef="#ctx0" brushRef="#br0" timeOffset="5506.8097">8806 101 12900,'0'-27'4773,"-16"6"-258,-3 16 0,-6 5-3096,-7 2-1161,1 3 0,-4 2-258,3 2-129,2 2 0,5 1 129,9 1-129,16-13 0,-2 30 129,7-14 0,18 2 129,13 3 0,7 0 129,14 6 129,0-2 0,8 7-129,-6-4 258,3 8-258,-10-6 129,-6 4-129,-14-2 0,-12-2-129,-13-1 0,-7-1-129,-20-3 129,-12-4-129,-10-3 0,-12-7 0,-4-2-129,-7-8 129,5-1-129,-2-7-129,8-5-129,3-8 0,13 6-516,-6-13-2193,19 8-1806,2 3 258,23 16-645,-25-25-258</inkml:trace>
        </inkml:traceGroup>
        <inkml:traceGroup>
          <inkml:annotationXML>
            <emma:emma xmlns:emma="http://www.w3.org/2003/04/emma" version="1.0">
              <emma:interpretation id="{3287793C-C914-4BF6-8410-DC505667A210}" emma:medium="tactile" emma:mode="ink">
                <msink:context xmlns:msink="http://schemas.microsoft.com/ink/2010/main" type="inkWord" rotatedBoundingBox="12185,511 20209,394 20234,2057 12209,2173"/>
              </emma:interpretation>
              <emma:one-of disjunction-type="recognition" id="oneOf2">
                <emma:interpretation id="interp10" emma:lang="en-US" emma:confidence="0">
                  <emma:literal>Flip-flop.</emma:literal>
                </emma:interpretation>
                <emma:interpretation id="interp11" emma:lang="en-US" emma:confidence="0">
                  <emma:literal>Flip-NE lop.</emma:literal>
                </emma:interpretation>
                <emma:interpretation id="interp12" emma:lang="en-US" emma:confidence="0">
                  <emma:literal>Flip-ME lop.</emma:literal>
                </emma:interpretation>
                <emma:interpretation id="interp13" emma:lang="en-US" emma:confidence="0">
                  <emma:literal>Flip-re-lop.</emma:literal>
                </emma:interpretation>
                <emma:interpretation id="interp14" emma:lang="en-US" emma:confidence="0">
                  <emma:literal>Flip-FL lop.</emma:literal>
                </emma:interpretation>
              </emma:one-of>
            </emma:emma>
          </inkml:annotationXML>
          <inkml:trace contextRef="#ctx0" brushRef="#br0" timeOffset="6146.4108">10512-71 13029,'20'-23'4773,"-20"23"-258,0 0 129,16-2-3225,-7 18-645,-8 7-129,8 14-129,-5 2 0,5 13 0,-2 3-258,3 6-129,-4 1 129,3 0-258,-2-5 0,2 0 0,0-5 0,-4-6-258,2-7 129,-3-11-129,1-3-258,-5-25 0,7 32-774,-7-32-1419,-5-14-2193,-1-4 258,1-10-387,1-6 0</inkml:trace>
          <inkml:trace contextRef="#ctx0" brushRef="#br0" timeOffset="6396.0112">10571-112 12900,'9'-36'4902,"-9"36"-258,37-21 258,-23 3-3225,29 18-387,-4-9-387,22 9-258,1-2-129,11 2-128,0 0-388,-2 2 0,-2 3 0,-8-3-259,-6 9-386,-23-11-516,0 12-3483,-32-12-387,0 18 129,-23-7-387</inkml:trace>
          <inkml:trace contextRef="#ctx0" brushRef="#br0" timeOffset="6645.6117">10601 171 11868,'-14'24'4773,"14"-2"-516,0-22 258,0 0-3096,16 30-387,0-25-387,14 8-129,4-4-258,10-2-129,8 0 0,3-3-516,14 4-774,-10-4-3225,12-4 258,-1 0-645,-6 0-129</inkml:trace>
          <inkml:trace contextRef="#ctx0" brushRef="#br0" timeOffset="7020.0123">11466-271 14577,'3'-16'4773,"-3"16"-258,0 0 0,0 0-3483,7 24-387,-3 13 129,-4-3-258,0 19 129,0 4-258,2 9 1,-1 3-388,5 2 0,-1 0 0,2 2 0,2-5 0,0-4 0,0-5 0,-2-13-517,4 0 1,-6-17-387,9 8-387,-14-37-2193,4 20-1419,-4-20 129,17 0-516,-17 0-129</inkml:trace>
          <inkml:trace contextRef="#ctx0" brushRef="#br0" timeOffset="7238.4127">11818 274 13803,'25'-7'4515,"-25"7"-129,9 19 258,7 15-3354,-16-7-387,7 15-129,-6-1-129,5 4-516,-3-3 0,3-2-258,3-1-258,-9-18-516,16 11-1419,-16-32-2580,0 0 129,0 0-258,16-30 0</inkml:trace>
          <inkml:trace contextRef="#ctx0" brushRef="#br0" timeOffset="7394.413">11921 101 12900,'2'-64'4644,"-2"43"-387,0 21 0,0 0-3096,0 0-1290,0 0-1548,0 23-2580,5 0 0,0-2-258,8 8-129</inkml:trace>
          <inkml:trace contextRef="#ctx0" brushRef="#br0" timeOffset="7987.214">12197 240 14964,'17'28'5031,"-4"-4"-129,-10 4-387,15 16-3354,-18-3-129,9 18-516,-9 5 0,5 9-386,-1 4-130,1 3 0,1 0 0,3-2 0,-1-5 0,3-7 0,2-11-259,-1-11 130,2-8 0,-3-11-129,0-7 0,-11-18-129,16 1 0,-13-11-258,8-8-129,-11-25-387,5 9-129,-5-33-387,2 10-129,-9-27 0,7 11 258,-20-17 258,11 8 258,-10-2 1032,1 1 387,6 17 774,-8-5 129,20 24 258,-7-8 129,18 27 129,-4-8-258,26 22-387,-6-2-258,21 14-258,-5 0-129,7 6 0,-6 8-129,4 10-129,-9 3 0,-5 1-258,-7 1 129,-8 1-129,-12-3 129,-7 0-129,-7-5 0,-16-6-129,-9-3-129,-14-6 0,-4 4-258,-16-9-516,17 5-1548,-17-5-2193,9-2-129,3-1-129,13-4 0</inkml:trace>
          <inkml:trace contextRef="#ctx0" brushRef="#br0" timeOffset="8392.8147">13171 398 10320,'41'-9'5289,"-19"4"-516,-1 0 129,4 5-1032,-9 0-2838,19 0-387,-4 0-129,8 0-258,0 0-258,-2 1-387,8 14-903,-13-14-3225,7 3-387,-9-4 0,-1 0-516</inkml:trace>
          <inkml:trace contextRef="#ctx0" brushRef="#br0" timeOffset="8720.4152">14047-45 15996,'12'-16'4902,"6"7"129,-18 9-387,7 15-3612,4 17-387,-8-2-128,8 14-517,-6 3 0,4 6 0,0 2 0,0 4 0,-2-4 0,2-2 0,0-6 0,-2-8 0,0-7 0,-4-9 0,1-5 0,-4-18-259,0 0-386,0-9-645,0 9-1161,-2-39-2322,-1 5 129,-8-12-387,2-2 129</inkml:trace>
          <inkml:trace contextRef="#ctx0" brushRef="#br0" timeOffset="8923.2157">14109 69 10965,'0'-87'4773,"5"53"-258,11 8 129,2-7-1806,16 26-1419,-9-7-387,16 14-387,-2-7-129,10 7 0,3 0-258,5 0-129,0 0-129,-2 0-129,-3 2-129,-10-2-258,-4 5-258,-21-5-903,3 7-2838,-20-7-258,-7 22 0,-16-8-387</inkml:trace>
          <inkml:trace contextRef="#ctx0" brushRef="#br0" timeOffset="9141.616">14128 211 15093,'20'18'4773,"8"-7"0,6-4-516,18 7-3096,-6-8-387,11 3-516,0-1-129,0-2-387,5 6-516,-16-12-2580,9 2-1161,-7-2-129,-1 0-258,-3-2-387</inkml:trace>
          <inkml:trace contextRef="#ctx0" brushRef="#br0" timeOffset="9734.417">15156-447 15351,'8'-17'4773,"-8"17"0,17-6-258,-17 6-3483,2 36-387,0-2-129,9 17 129,-6 3-258,7 13-257,-3 4-130,2 2 0,0 0 0,1-2 0,1-1 0,-3-8 0,1 0 0,-2-8 0,0-5 0,-4-10-388,6 2-128,-10-18-645,14 11-645,-15-18-2709,0-16-387,23 11 0,-4-11-258</inkml:trace>
          <inkml:trace contextRef="#ctx0" brushRef="#br0" timeOffset="10140.0178">15774 240 13287,'1'-36'4773,"-1"36"-516,-28-16 387,5 7-3096,2 11-903,-8 9-258,4 8 0,-1 5-129,4 4-258,4 4 129,6 2-258,7 0 258,5-1-129,1 1 129,15-4-129,2-5 129,9-1 129,1-8 0,6-6 0,2-8 129,3-2 0,-2-7 0,4-9-128,-7-11-259,0-5 0,-9-9 0,-6-3 0,-10-4 0,-9-4 0,0 4 0,-14 0 0,-4 9 0,-7 3 0,-2 13 0,-6 4 0,6 19-775,-16-7-1934,11 12-2193,4 9 0,8 8-129,2-1-387</inkml:trace>
          <inkml:trace contextRef="#ctx0" brushRef="#br0" timeOffset="10436.4183">16190 158 15609,'21'-7'4644,"4"7"258,-25 0-387,13 21-3612,-13 1-258,7 13-129,-5 3 0,5 13-129,-6 4-257,3 9-130,-2 4 0,-2 3 0,0-2 0,0-1 0,0-2 0,0-15-259,0-1-128,-2-16-129,2-4-129,0-30-645,0 20-1806,0-20-1806,-2-23 129,-1-7-258,-1-8-516</inkml:trace>
          <inkml:trace contextRef="#ctx0" brushRef="#br0" timeOffset="10686.0188">16247 108 10320,'16'-53'4386,"-16"53"258,35-14-387,-6 24-1935,-6-3-1032,20 22-387,-8-9 0,10 13-258,-11-4-129,-1 5-129,-11-6 129,-8 2-516,-12-5 258,-9-5-387,-18-1 0,-16-8-516,-4 9-645,-17-13-3225,0-2-387,-2-5 0,5 0-387</inkml:trace>
          <inkml:trace contextRef="#ctx0" brushRef="#br0" timeOffset="11107.2195">17768 219 12513,'25'1'4902,"-6"1"-258,10 3 129,1-5-3225,18 9-516,-2-9-129,16 9-387,-1-5 0,6 1-129,-1-5-258,0 2 0,-7-2 0,-4 0 0,-9 0-258,-10 0-129,-4 0-258,-32 0-2193,28-9-2064,-28 9-129,0 0-516,-3-25-258</inkml:trace>
        </inkml:traceGroup>
      </inkml:traceGroup>
    </inkml:traceGroup>
    <inkml:traceGroup>
      <inkml:annotationXML>
        <emma:emma xmlns:emma="http://www.w3.org/2003/04/emma" version="1.0">
          <emma:interpretation id="{7845173F-24A6-4748-9660-871D55304D35}" emma:medium="tactile" emma:mode="ink">
            <msink:context xmlns:msink="http://schemas.microsoft.com/ink/2010/main" type="paragraph" rotatedBoundingBox="12230,2916 24972,2867 24976,3869 12234,391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F3FD168-15B5-4635-9809-2351F6228FEF}" emma:medium="tactile" emma:mode="ink">
              <msink:context xmlns:msink="http://schemas.microsoft.com/ink/2010/main" type="line" rotatedBoundingBox="12230,2916 24972,2867 24976,3869 12234,3917"/>
            </emma:interpretation>
          </emma:emma>
        </inkml:annotationXML>
        <inkml:traceGroup>
          <inkml:annotationXML>
            <emma:emma xmlns:emma="http://www.w3.org/2003/04/emma" version="1.0">
              <emma:interpretation id="{8898D6D5-9903-4116-A34F-69D2750BB9CF}" emma:medium="tactile" emma:mode="ink">
                <msink:context xmlns:msink="http://schemas.microsoft.com/ink/2010/main" type="inkWord" rotatedBoundingBox="12230,2916 21457,2881 21461,3854 12234,3889"/>
              </emma:interpretation>
              <emma:one-of disjunction-type="recognition" id="oneOf3">
                <emma:interpretation id="interp15" emma:lang="en-US" emma:confidence="0">
                  <emma:literal>characteristic</emma:literal>
                </emma:interpretation>
                <emma:interpretation id="interp16" emma:lang="en-US" emma:confidence="0">
                  <emma:literal>Characteristic</emma:literal>
                </emma:interpretation>
                <emma:interpretation id="interp17" emma:lang="en-US" emma:confidence="0">
                  <emma:literal>characteristics</emma:literal>
                </emma:interpretation>
                <emma:interpretation id="interp18" emma:lang="en-US" emma:confidence="0">
                  <emma:literal>Characteristics</emma:literal>
                </emma:interpretation>
                <emma:interpretation id="interp19" emma:lang="en-US" emma:confidence="0">
                  <emma:literal>Charactering</emma:literal>
                </emma:interpretation>
              </emma:one-of>
            </emma:emma>
          </inkml:annotationXML>
          <inkml:trace contextRef="#ctx0" brushRef="#br1" timeOffset="72758.5278">14144 2572 11997,'9'-41'4644,"-9"21"-258,-16 3 129,-16-5-2838,13 17-645,-13-2-387,5 7-129,-3 3-258,3 12 0,0 2 0,8 7 0,-1-1 0,10 5 0,-1 1 0,9-1 0,0-1 0,2 1-129,2-3 0,9-2 0,1-3-129,1-4 0,3-5 0,1-6 129,-1-5-129,4 0 129,-4-13 0,4-1 0,-6-7 1,4-2-130,-6 0 0,4 1 0,-3-1 0,-1 7 0,2 0 0,2 7 0,0 6 0,4 3 0,-1 3 0,4 11 0,2 4 0,2 4 0,0 1 0,1 0 0,6-2 0,2-7 0,10-1-646,-2-13-128,15 3-129,-4-13-258,18 1-258,-18-21 0,11 10 129,-21-12 387,-6 4 387,-14 1 645,-18-3 129,-7 14 516,-16-6 0,-2 17 516,-18-6-129,13 11-258,-9 4-129,9 10-258,0 4 0,9 9-129,-1-1 129,12 8-258,1 0 0,2 5-129,5-2-129,10 2 0,4-3-258,3-6 129,4-5-129,1-9 0,7-3 0,-2-13-258,7 0-129,-7-24-516,16 5-2064,-9-15-1419,2-10 0,-2-6-387,0-11-258</inkml:trace>
          <inkml:trace contextRef="#ctx0" brushRef="#br1" timeOffset="73195.3285">15187 2510 10965,'18'-13'4902,"15"13"129,8 0-258,13 14-1032,-3-12-2709,22 5-516,0-1-516,-4-6-1290,8 0-3096,-11-4-516,-8-3-129,-10-4-387</inkml:trace>
          <inkml:trace contextRef="#ctx0" brushRef="#br1" timeOffset="73008.1282">15377 2044 15867,'0'-59'5031,"0"59"0,0 0-258,-11 0-3741,11 28-387,0 13-257,7 16-388,-3 7 0,7 9 0,-2 7 0,7 2 0,1-4 0,1-1 0,0-4 0,-2-9 0,2-4 0,-9-17 0,10 7-1807,-17-29-3095,0-5-387,-2-16 129,-14-7-516</inkml:trace>
          <inkml:trace contextRef="#ctx0" brushRef="#br1" timeOffset="73866.1297">16032 2497 14061,'0'0'4773,"17"-7"-258,-17 7 258,0 0-3870,0 23-387,0-5 129,4 7-258,-2 2 0,5 1-258,-2 2 0,-1-5-387,5 4-129,-9-29-387,10 41-1161,-10-41-2580,0 0-387,0 0 129,0 0-387</inkml:trace>
          <inkml:trace contextRef="#ctx0" brushRef="#br1" timeOffset="74053.3301">16041 2275 14061,'-4'-57'4773,"4"39"-258,0 18-129,0 0-3483,0 0-516,0 0-258,0 0-258,9 7-516,3 18-1161,-10-3-2709,7-1 0,0 0-258,0-3-129</inkml:trace>
          <inkml:trace contextRef="#ctx0" brushRef="#br1" timeOffset="84848.549">16204 2670 7224,'36'0'4128,"-1"-2"258,-35 2-258,25-14-1806,0 14-516,-25 0-387,39-6-516,-39 6-129,34-14-258,-34 14 0,27-16 0,-27 16-258,16-18-129,-16 18-129,2-17 0,-2 17-129,-8-18 0,8 18-129,-28-20 0,8 13 0,-5-2 0,2 2 129,-5 2-129,1 3 129,2 0 129,2 2-129,2 0 129,3 6 0,18-6 0,-27 17 129,27-17 0,-16 25 258,13-7-129,-1-2 129,4 7-258,-2-1 258,2 2-129,0 3 0,4 3 0,3-1-129,7 1 129,1-3 0,6-1 0,2-4 0,7-1 0,2-7 0,7-1 0,1-10-129,6 1 129,-2-4-129,8-4 0,-1-5 0,3-1-129,-3-4 129,1-2 0,-6-2-129,-1-2 130,-6-1-130,-7-2 0,-5-2 0,-10 0 0,-1-5 0,-7 1 0,-5 3-259,-4-1 1,-11 6-258,-8-3 258,-1 10-258,-7 2 258,2 8-129,-7-1 0,8 5 0,2 0 258,6 0-129,16 0 129,-18 10 0,18-10 0,0 0 129,11 15 0,-11-15 129,36 5 129,-15-5 129,7 2-129,-3-2 129,6 0-129,-7 0 258,5 0-129,-6 0-129,0 0 0,-3 0 0,1 0 0,-3 0 0,-2 0-128,-16 0-130,30 5 0,-30-5 0,27 11 0,-27-11 0,26 18 0,-26-18 0,25 32 0,-12-15 0,-2 7 0,-1-1 0,-1 2 0,-2 1 0,0 1 0,-1-2 0,-3 0 0,1 1 0,-4-6-388,0 7-386,0-27-516,2 39-1935,-2-39-1806,0 16 129,0-16-258,0 0-129</inkml:trace>
          <inkml:trace contextRef="#ctx0" brushRef="#br1" timeOffset="85066.9494">17385 2615 13029,'18'-7'5031,"-18"7"-645,9 14 258,2 9-3741,-11-2-129,10 8-387,-4-1-387,-3-5-516,11 15-1806,-8-15-2322,-4-5 129,-2-18-387,0 19-387</inkml:trace>
          <inkml:trace contextRef="#ctx0" brushRef="#br1" timeOffset="85222.9497">17424 2471 12384,'4'-64'4515,"3"46"-903,-7-2-129,0 20-4644,0 0-2580,0 0-516,18 22-387,-18-22-129</inkml:trace>
          <inkml:trace contextRef="#ctx0" brushRef="#br1" timeOffset="85628.5504">17903 2497 12513,'0'0'4644,"-18"-2"-258,-1 2-129,-1 6-3483,-12 1-387,7 5 0,-3-1-129,10 3 0,2 1 0,16-15-129,-4 26 129,8-10-129,-4-16 129,37 27-129,-10-15 258,5 3-258,0-3 129,5 2-129,-5 0 129,2 1 0,-9-3 129,0 2-129,-9-3 0,-16-11 129,21 21-129,-21-21 0,0 16-129,0-16 0,-28 15-129,-1-12 0,-5 4-258,-10-7-258,3 7-516,-18-12-2064,15 0-1935,-1-4 258,10-2-516,6-5 0</inkml:trace>
          <inkml:trace contextRef="#ctx0" brushRef="#br1" timeOffset="86190.1514">18394 2503 8385,'-7'-20'4386,"14"4"516,11 11-387,17 5-1677,-8-6-1032,26 6-258,-10-1-387,12 1-516,-7-4 0,2 2-387,-7 0 0,-10 2-129,-4 0-129,-8 6 129,-5 4-129,-3 6 0,-6 4 129,0 1-258,2 10 0,-7-6-516,12 15-903,-12-13-3096,-1-2-387,-1-5 0,-1-4-387</inkml:trace>
          <inkml:trace contextRef="#ctx0" brushRef="#br1" timeOffset="85940.5509">18421 2026 12126,'0'0'5289,"19"-7"-258,-8 19 0,-4 4-2064,7 27-2064,-9-4-129,11 16-128,-7 2-646,4 7 0,-4 2 0,0 2 0,-2-1 0,-2-1 0,-1-2 0,-3-9 0,3-5 0,-4-11 0,0-7-388,0-32-773,0 29-516,-14-33-2322,14 4-1161,-16-39 129,5 9-129,-3-6-258</inkml:trace>
          <inkml:trace contextRef="#ctx0" brushRef="#br1" timeOffset="86346.1516">18858 2332 10707,'16'-73'4257,"2"57"-516,-16-4-2193,-2 20-3999,32 6-1806,-18 10-129,16 12-516</inkml:trace>
          <inkml:trace contextRef="#ctx0" brushRef="#br1" timeOffset="86626.9521">19628 2463 12126,'6'-19'4902,"-6"19"-258,-27-7 129,9 9-3354,-14 3-645,7 14-129,-5-3-129,5 11-129,0 3-129,6 4-129,6 2 129,6-1-258,7-1 129,7-2-129,13-3-129,6-4 129,14-4-258,1-10-258,14 8-1032,-6-15-3096,1-4-129,-7-2-129,-4-9-387</inkml:trace>
          <inkml:trace contextRef="#ctx0" brushRef="#br1" timeOffset="71838.1262">12641 2586 13287,'-53'-35'4902,"28"22"0,-2 2-129,6 11-2580,-11 0-1161,16 0-258,-11 8-258,8 4-128,-4 6-388,5 3 0,2 4 0,3 4 0,1-1 0,7 4 0,3-2 0,2 1 0,5-3 0,6-1 0,5-4 0,0-4 0,5-3 0,-3-9 0,5-3-259,-3-4 130,1-12 129,0-8 0,-1-7 129,1-3 0,-5-5 1,0-1-130,-3-1 0,1 5 0,-3 3 0,-3 6 0,0 7 0,-8 16 0,17-11 0,-17 11 0,27 15 0,-9 8 0,1 0 0,6 3 0,4 3 0,-1-4 0,4 0 0,-1-6 0,-1-4 0,0-10 0,-3-3 0,1-2 0,-1-11 0,-1-5 0,-2-7 0,-1-6 0,-5-1 0,-2-4 0,-8-1 0,-6-3 0,-2 5 0,-7 1 0,-4 5 0,-8 4 0,1 9 0,-7-1-259,6 14-128,-3-1 0,4 2 129,2 5 129,16-5-129,-16 18 258,16-18 0,0 16 0,0-16 258,36 5 0,-11-5 0,11 0 129,-1-2 0,4 1-257,-1-5-130,2 5 0,-2-1 0,-3 2 0,-3 0 0,0 5 0,-3 6 0,-2 3 0,-3 4 0,-2 5 0,-4 4 0,-4 3 0,0 4 0,-9-2 0,3 9 0,-8-11 0,3 7-4774,-3 1-386,-2-1-129,-1-2-129</inkml:trace>
          <inkml:trace contextRef="#ctx0" brushRef="#br1" timeOffset="70106.5231">10983 2312 8901,'20'-12'4515,"-20"12"-129,0-20-129,-12 8-1935,12 12-774,-29-7-645,29 7-258,-44 0-129,19 0-258,-9 3 0,5 10-129,-4 3 0,1 5 129,-2 4-129,2 5 129,2 0-129,3 6 0,0-2 0,6 3 129,3-3 0,6 3-129,5-3 129,5 0-129,2-2 129,5-2 0,9-3 0,8-2-129,4-6 0,10-3 0,1-7 129,11-5-129,4-4 0,7 0 0,3-7 1,2-2-130,-2-2-130,-5 0-128,-2 6-258,-16-6-903,9 4-3225,-19 7-258,-8 0 0,-5 0-258</inkml:trace>
          <inkml:trace contextRef="#ctx0" brushRef="#br1" timeOffset="70980.1247">11482 2095 13029,'12'-19'4902,"-12"19"-258,7 10 0,-7-10-3225,0 52-645,2-16 0,7 17-129,-6 0-258,6 9 129,-5 1-129,3 4-129,-5 1 0,3-2-128,-3-4-130,0-7 0,-1-5 0,1-6 0,2-8 0,-3-11 0,3-9 0,-4-16 0,0 0 0,16-9 0,-7-14 0,2-9 0,-1-7 0,6-2 0,-2-4 0,6 4 0,-2 2 0,1 6 0,-1 2 0,0 8 0,0 7 0,-2 7 0,0 6 0,2 3 0,-1 5 0,1 9 0,0 6 0,0 7 0,1 1 0,1 2 0,-2 2 0,-2 2 0,0-2 0,-2 0 0,2 0 0,-4-7 0,6 7 0,-11-14-130,20 17-2321,-11-17-2451,5-2-258,2-9 0,9 0-387</inkml:trace>
        </inkml:traceGroup>
        <inkml:traceGroup>
          <inkml:annotationXML>
            <emma:emma xmlns:emma="http://www.w3.org/2003/04/emma" version="1.0">
              <emma:interpretation id="{6D74F18E-DF15-4147-A500-D5801BAF1668}" emma:medium="tactile" emma:mode="ink">
                <msink:context xmlns:msink="http://schemas.microsoft.com/ink/2010/main" type="inkWord" rotatedBoundingBox="21967,3031 24972,3019 24976,3869 21971,3880"/>
              </emma:interpretation>
              <emma:one-of disjunction-type="recognition" id="oneOf4">
                <emma:interpretation id="interp20" emma:lang="en-US" emma:confidence="0">
                  <emma:literal>Table</emma:literal>
                </emma:interpretation>
                <emma:interpretation id="interp21" emma:lang="en-US" emma:confidence="0">
                  <emma:literal>table</emma:literal>
                </emma:interpretation>
                <emma:interpretation id="interp22" emma:lang="en-US" emma:confidence="0">
                  <emma:literal>Fable</emma:literal>
                </emma:interpretation>
                <emma:interpretation id="interp23" emma:lang="en-US" emma:confidence="0">
                  <emma:literal>I-able</emma:literal>
                </emma:interpretation>
                <emma:interpretation id="interp24" emma:lang="en-US" emma:confidence="0">
                  <emma:literal>Tab</emma:literal>
                </emma:interpretation>
              </emma:one-of>
            </emma:emma>
          </inkml:annotationXML>
          <inkml:trace contextRef="#ctx0" brushRef="#br1" timeOffset="87266.5533">20290 2159 12513,'32'-9'5031,"-7"9"-258,2-1 129,15 2-3354,-8-1-387,19 4-387,-1-4-258,17 2 0,-1-2-258,7 0 0,3-4-129,2-1-129,-3-4 0,-5 0-129,-4 4-258,-22-4-387,9 9-1032,-35 0-3225,-4 3 129,-16-3-387,-9 6-258</inkml:trace>
          <inkml:trace contextRef="#ctx0" brushRef="#br1" timeOffset="87578.5538">20770 2223 13545,'0'0'5160,"0"20"-387,0-20 0,4 32-3870,-4-16-129,5 14-129,-5-3-129,7 8-129,-1 1-129,1 3-129,0 2 129,2 0-258,0-2 129,0 0-258,-1 0 0,1-7-258,4 4 0,-8-13-645,15 13-387,-20-36-1290,17 28-2322,-1-12 129,2-5-258,2 3-258</inkml:trace>
          <inkml:trace contextRef="#ctx0" brushRef="#br1" timeOffset="88077.7547">21359 2602 9159,'-39'-44'4902,"18"29"-258,-6 3-129,2 1-1677,5 11-1806,-13 2-387,13 11-258,-5 1 0,9 5-258,2 3 129,7 1 0,3 2-129,4 0 0,0-2 129,6-2-129,3-1-129,3-2 0,6-1-129,-2-4 0,3-3 0,1-2 129,1-7 0,2-1 0,-1-1 129,4-8 129,-6-11 129,7 2 0,-8-5 129,8 2-129,-8-2 0,3 5 0,-4 0-129,-1 7 1,1 3-259,-2 8 0,-16 0 0,29 7 0,-29-7 0,28 32 0,-14-9 0,1-5-388,-1 6-128,-4-7-129,12 6-903,-22-23-3225,26 10-258,-6-13-129,3-13-258</inkml:trace>
          <inkml:trace contextRef="#ctx0" brushRef="#br1" timeOffset="88561.3555">22030 2188 12900,'0'-18'5160,"-15"9"-129,15 9-258,-17 18-3354,15 16-645,-9-1 0,9 14-129,-5 2 0,6 7-258,-1-1-128,2 3-259,0 1 0,0-4 0,2-3 0,-2-6 0,3-8 0,-3-8 0,2-7 0,-2-23-130,0 0 1,0 0-129,19-7 258,-10-18 0,6-2-129,-1-3 129,0-2 0,4 3-129,-2 5 258,2 4-129,1 6 0,3 10 129,-3 4 0,2 9 0,-1 7 0,-2 7 1,-2 4-130,-4 1 0,-5 3 0,-1-1 0,-6-3 0,-9-3 0,-13-4 0,-6-6 0,-6 2-130,-12-12-515,7 8-774,-23-12-2967,17-3-774,-1-12 0,8-1-258</inkml:trace>
          <inkml:trace contextRef="#ctx0" brushRef="#br1" timeOffset="88842.156">22051 2159 15222,'64'-30'5289,"-19"25"-129,-3 3-387,12 9-3741,-8 7-387,5 15 1,-10 10-646,-10 11 0,-8 7 0,-11 3 0,-10 6 0,-7-7 0,-3 8-904,-16-22-1289,18 4-2709,-4-11-258,10-4-129,0-9-129</inkml:trace>
          <inkml:trace contextRef="#ctx0" brushRef="#br1" timeOffset="89185.3566">22711 2761 12900,'57'-13'5160,"-22"8"-387,3-2 387,19 7-3096,-18-13-903,14 4-387,-8-7-258,1 2-257,-9-4-259,-5-1 0,-12-4 0,-11 1 0,-9 1 0,-9 3 0,-12 6 0,-10 3 0,-4 5 0,1 4 0,0 5 0,2 12 0,5 7 0,11 12 0,6 1 0,10 6 0,5 3 0,18 1 0,7-5 0,10-4 0,8 1 0,-9-23-3484,16 3-1547,-7-12 0,-4-5-645,-8-2 0</inkml:trace>
        </inkml:traceGroup>
      </inkml:traceGroup>
    </inkml:traceGroup>
    <inkml:traceGroup>
      <inkml:annotationXML>
        <emma:emma xmlns:emma="http://www.w3.org/2003/04/emma" version="1.0">
          <emma:interpretation id="{FFF28032-7E8F-46E9-840A-B7DD90CE526B}" emma:medium="tactile" emma:mode="ink">
            <msink:context xmlns:msink="http://schemas.microsoft.com/ink/2010/main" type="paragraph" rotatedBoundingBox="12377,4811 23063,4883 23054,6258 12367,618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8E71D67-9991-4BDE-86C4-3148C2B069A7}" emma:medium="tactile" emma:mode="ink">
              <msink:context xmlns:msink="http://schemas.microsoft.com/ink/2010/main" type="inkBullet" rotatedBoundingBox="12375,5036 13161,5042 13153,6123 12368,6118"/>
            </emma:interpretation>
            <emma:one-of disjunction-type="recognition" id="oneOf5">
              <emma:interpretation id="interp25" emma:lang="en-US" emma:confidence="1">
                <emma:literal>a</emma:literal>
              </emma:interpretation>
              <emma:interpretation id="interp26" emma:lang="en-US" emma:confidence="0">
                <emma:literal>Q</emma:literal>
              </emma:interpretation>
              <emma:interpretation id="interp27" emma:lang="en-US" emma:confidence="0">
                <emma:literal>q</emma:literal>
              </emma:interpretation>
              <emma:interpretation id="interp28" emma:lang="en-US" emma:confidence="0">
                <emma:literal>9</emma:literal>
              </emma:interpretation>
              <emma:interpretation id="interp29" emma:lang="en-US" emma:confidence="0">
                <emma:literal>A</emma:literal>
              </emma:interpretation>
            </emma:one-of>
          </emma:emma>
        </inkml:annotationXML>
        <inkml:trace contextRef="#ctx0" brushRef="#br2" timeOffset="118731.8085">10918 4306 5805,'0'-28'4644,"-6"-10"-258,3 22 0,3 16-1161,-27-35-516,27 35-774,-30-20-645,30 20-258,-32 4-387,16 19-129,-4 2-129,4 14-129,-2 6-129,2 11 0,2 1 0,2 7 0,3 0-129,5 4 129,3-4-129,1-2 0,5-1 0,7-4 0,4-6 0,6-4 0,1-7-129,2-6 129,0-9 0,1-3 129,1-12 0,3-4 129,-1-6 0,4-8 1,-2-13-259,2-6 0,1-14 0,4-3 0,-5-13 0,1-7 0,-5-5 0,-8-8 0,-7-1 0,-8 0 0,-6 1 0,-16 4 0,-11 11 0,-12 3 0,-4 13 0,-8 7-130,2 16-128,-2 5 0,8 13 0,2 3 0,9 4 129,7 12 0,8 7 0,6 6 0,7 1 0,4 8 129,4 5 0,12 3 0,9 3 0,9 2 129,7 1 0,7 4 0,3-1 0,4 0 129,-1 1 0,3 1-129,-8-5 129,-1 1-129,-7-1 0,-3-2 1,-6-4-130,-4-3 0,-7-5 0,-3-4 0,-5-4 0,-4-4 0,-6-3-388,-3-21-773,-2 19-3483,2-19-258,-30 13 129,12-13-516</inkml:trace>
      </inkml:traceGroup>
      <inkml:traceGroup>
        <inkml:annotationXML>
          <emma:emma xmlns:emma="http://www.w3.org/2003/04/emma" version="1.0">
            <emma:interpretation id="{9C87BB4A-902E-44F8-B231-1ED977B4AE65}" emma:medium="tactile" emma:mode="ink">
              <msink:context xmlns:msink="http://schemas.microsoft.com/ink/2010/main" type="line" rotatedBoundingBox="14501,4825 23063,4883 23054,6258 14492,6200">
                <msink:destinationLink direction="with" ref="{D3E95121-4E80-4E5D-8911-ACC20B51BCBE}"/>
                <msink:destinationLink direction="with" ref="{4A117C32-272B-4A7A-B698-A58F60CC0F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B90CC28-AEFD-4D47-90A3-272AFBED4810}" emma:medium="tactile" emma:mode="ink">
                <msink:context xmlns:msink="http://schemas.microsoft.com/ink/2010/main" type="inkWord" rotatedBoundingBox="14498,5248 15153,5252 15149,5897 14494,5893"/>
              </emma:interpretation>
              <emma:one-of disjunction-type="recognition" id="oneOf6">
                <emma:interpretation id="interp30" emma:lang="en-US" emma:confidence="0">
                  <emma:literal>s</emma:literal>
                </emma:interpretation>
                <emma:interpretation id="interp31" emma:lang="en-US" emma:confidence="0">
                  <emma:literal>S</emma:literal>
                </emma:interpretation>
                <emma:interpretation id="interp32" emma:lang="en-US" emma:confidence="0">
                  <emma:literal>5</emma:literal>
                </emma:interpretation>
                <emma:interpretation id="interp33" emma:lang="en-US" emma:confidence="0">
                  <emma:literal>3</emma:literal>
                </emma:interpretation>
                <emma:interpretation id="interp34" emma:lang="en-US" emma:confidence="0">
                  <emma:literal>so</emma:literal>
                </emma:interpretation>
              </emma:one-of>
            </emma:emma>
          </inkml:annotationXML>
          <inkml:trace contextRef="#ctx0" brushRef="#br2" timeOffset="119667.8102">13068 4381 11739,'6'-21'4128,"1"-2"0,-7 23-258,0 0-2451,-27 0-903,7 7-129,-10 3-258,3 3 0,-3 1 0,2 2-129,3 2 0,4 1 0,5-1-129,3 4 129,8-5-129,5 5 258,0-5 0,12 5 129,6-4 129,10 1 0,3-3 129,10 4 0,-1-6 0,9 6-129,-1-6 0,3 2-129,1-4-129,-4 4 129,-2-2-258,-3 2 129,-8-1-129,-3 1 129,-9 0-129,-3 1 258,-9 1-129,-6 2 129,-5-2 0,-7 1 0,-16 1 0,-6-1 0,-8-3 1,-8 0-259,-4-3 0,-3-4 0,-3-6 0,0-3 0,3 0 0,4-7 0,5-4 0,3-3 0,6 2-259,2-4-128,10 5-258,-1-10-774,23 21-2193,-9-18-1290,9 18 387,0-18-516,0 18 0</inkml:trace>
        </inkml:traceGroup>
        <inkml:traceGroup>
          <inkml:annotationXML>
            <emma:emma xmlns:emma="http://www.w3.org/2003/04/emma" version="1.0">
              <emma:interpretation id="{E71DE5D4-C828-4E2B-9D9C-8BBE7AE1D792}" emma:medium="tactile" emma:mode="ink">
                <msink:context xmlns:msink="http://schemas.microsoft.com/ink/2010/main" type="inkWord" rotatedBoundingBox="16531,5131 17373,5137 17367,5924 16525,5918"/>
              </emma:interpretation>
              <emma:one-of disjunction-type="recognition" id="oneOf7">
                <emma:interpretation id="interp35" emma:lang="en-US" emma:confidence="1">
                  <emma:literal>R</emma:literal>
                </emma:interpretation>
                <emma:interpretation id="interp36" emma:lang="en-US" emma:confidence="0">
                  <emma:literal>K</emma:literal>
                </emma:interpretation>
                <emma:interpretation id="interp37" emma:lang="en-US" emma:confidence="0">
                  <emma:literal>&amp;</emma:literal>
                </emma:interpretation>
                <emma:interpretation id="interp38" emma:lang="en-US" emma:confidence="0">
                  <emma:literal>RX</emma:literal>
                </emma:interpretation>
                <emma:interpretation id="interp39" emma:lang="en-US" emma:confidence="0">
                  <emma:literal>RD</emma:literal>
                </emma:interpretation>
              </emma:one-of>
            </emma:emma>
          </inkml:annotationXML>
          <inkml:trace contextRef="#ctx0" brushRef="#br2" timeOffset="120869.0121">14852 4411 9030,'41'-58'4515,"-11"31"0,2-3-258,9-1-1161,9 21-1548,-11-12-516,13 17-387,-9-2-258,-1 7-129,-4 3-129,-8 13 129,-7 1-258,-5 6 129,-11-2 0,-7 7 0,-2-3-129,-17 2-129,-6 0-129,-11-6 0,2 2-129,-8-5 0,4 2-129,-3-10 129,11 4 0,2-8 129,8 3 0,4-2 129,16-7 258,0 0 0,-7 19 129,7-19 0,25 23 129,2-5 0,1-2 129,13 7-129,0-1 129,7 6-258,0-1 129,5 3-129,-1-1-129,1-1 129,-3-1 0,-4 1-129,-5-5 0,-4 0 0,-6-1 0,-8-4-129,-2-2-258,-21-16-258,25 30-2064,-25-30-1935,0 16-258,0-16-129,-28 9-387</inkml:trace>
          <inkml:trace contextRef="#ctx0" brushRef="#br2" timeOffset="120323.0113">14859 4474 7482,'0'0'4644,"0"0"-129,2 10-387,-2-10-774,18 34-1548,-18-34-516,11 46-258,-11-23-258,5 9-258,-5-1-129,4 2-129,-4-1-129,1 2 129,1-2-258,2 0 129,-1-3-129,3-3 129,-1-1-129,0-5-129,-1-2 129,-4-18-129,5 26-258,-5-26-387,0 16-645,0-16-1419,-11-3-1806,11 3 129,-12-18-516,12 18-258</inkml:trace>
        </inkml:traceGroup>
        <inkml:traceGroup>
          <inkml:annotationXML>
            <emma:emma xmlns:emma="http://www.w3.org/2003/04/emma" version="1.0">
              <emma:interpretation id="{4432ADFA-38F6-472F-9439-A44F4D5CAD44}" emma:medium="tactile" emma:mode="ink">
                <msink:context xmlns:msink="http://schemas.microsoft.com/ink/2010/main" type="inkWord" rotatedBoundingBox="19331,4858 23063,4883 23054,6258 19322,6233"/>
              </emma:interpretation>
              <emma:one-of disjunction-type="recognition" id="oneOf8">
                <emma:interpretation id="interp40" emma:lang="en-US" emma:confidence="0">
                  <emma:literal>act+1)</emma:literal>
                </emma:interpretation>
                <emma:interpretation id="interp41" emma:lang="en-US" emma:confidence="0">
                  <emma:literal>attn)</emma:literal>
                </emma:interpretation>
                <emma:interpretation id="interp42" emma:lang="en-US" emma:confidence="0">
                  <emma:literal>actin)</emma:literal>
                </emma:interpretation>
                <emma:interpretation id="interp43" emma:lang="en-US" emma:confidence="0">
                  <emma:literal>Getty)</emma:literal>
                </emma:interpretation>
                <emma:interpretation id="interp44" emma:lang="en-US" emma:confidence="0">
                  <emma:literal>Get)</emma:literal>
                </emma:interpretation>
              </emma:one-of>
            </emma:emma>
          </inkml:annotationXML>
          <inkml:trace contextRef="#ctx0" brushRef="#br2" timeOffset="122397.815">17814 4363 10965,'-5'-53'4644,"-2"28"-258,3 9 0,4 16-2451,-32 2-903,23 19-516,-11 2-129,6 13 0,-5 3-258,1 11 0,0 5 0,7 4 0,4-1-129,6 3 129,1-4-129,10-2 129,4-2 0,6-8 0,3-4 0,2-8 0,4-8 129,3-7 0,0-9-129,5-7 129,-3-2 129,5-7-129,-5-15-129,3-1 0,-5-11 0,0-3 0,-5-11-129,-2-5 129,-6-10-129,-5-2-129,-3-3 258,-9-3-258,-2 7 129,-14 0-129,-8 12 0,-8 6-129,-4 12 129,-8 7-129,-3 10 129,1 8-129,1 9 129,2 0 0,7 9 129,2 3-129,7 6 0,6 1 129,6 5-129,6-1 129,7 2 0,5 5 129,15-2 0,14 8 129,7-1-129,12 6 129,6-2-129,5 6 129,0-2-129,2 1 0,-6-1 0,-5-1 0,-7-2 0,-5-1 0,-7-5 0,-6-1 0,-7-2 0,-5-5-129,-8-4 0,-8-5-258,-2 1 0,0-18-387,-19 20-516,-13-22-1548,5-3-2193,2-4 258,-2-7-516,6 0-129</inkml:trace>
          <inkml:trace contextRef="#ctx0" brushRef="#br2" timeOffset="122787.8157">19032 4082 12900,'11'-50'4902,"-11"33"-387,-16 8 258,16 9-3354,-34 3-645,8 20 0,-14 2-258,7 20-129,-10 5 0,6 10 0,-1 9-258,8 6 0,5 5 0,9 0 0,5 2 0,11-2 0,0-2-129,16 2 129,9-5-129,9-4 130,7-1-130,9-10 0,7-5-130,3-12-128,6-6-129,-5-15 0,4-3-387,-13-19-903,8-7-2838,-17-11-387,-11-10 0,-9-6-258</inkml:trace>
          <inkml:trace contextRef="#ctx0" brushRef="#br2" timeOffset="123411.8167">19201 4634 11610,'0'0'4902,"0"0"-258,29 0 129,1 9-2322,-1-9-1290,20 7-387,-8-6-258,7 3-258,-5 1-129,-2-3-516,3 9-774,-15-8-3483,6-1-129,-4-2-258,-1 0 0</inkml:trace>
          <inkml:trace contextRef="#ctx0" brushRef="#br2" timeOffset="123177.8163">19463 4294 11739,'-2'-32'5031,"2"32"-387,0 0 258,0-20-2193,4 35-1677,-4 1-129,7 19-387,-7 2 0,7 13 0,-5 7-257,1 9-259,-1 0 0,0 5 0,-2-2 0,2-1 0,-1-6 0,5-5 0,1-9 0,2-7 0,0-7 0,5-7 0,0-11 0,2-6 0,2-8 0,-2-2 0,2-9 0,-4-7 0,5 2 0,-11-18-1033,16 5-3869,-18-5-258,1 0 129,-7 0-645</inkml:trace>
          <inkml:trace contextRef="#ctx0" brushRef="#br2" timeOffset="123645.8172">19966 4646 13803,'80'0'4644,"-30"0"129,4 0-645,10 5-2967,-9-5-516,9 2-258,-9 0-387,-4-2 0,-4 0-387,-14-4-774,5-1-2709,-17 0-774,-21 5 0,7-20-516</inkml:trace>
          <inkml:trace contextRef="#ctx0" brushRef="#br2" timeOffset="123895.4174">20374 4504 10965,'-25'0'4773,"25"0"-129,-20 19 0,20 6-2580,0-25-774,-5 45-258,-4-20-387,9 10-129,0-1-258,0 5 129,2 0-258,3 0-129,4 1 0,0-8-387,3 1-129,-6-15-516,17 11-1806,-7-19-1935,-16-10 0,32 0-129,-16-3-258</inkml:trace>
          <inkml:trace contextRef="#ctx0" brushRef="#br2" timeOffset="124191.8181">20706 4525 14061,'0'0'5031,"20"0"-258,-15 20 129,-5-1-3612,2 22-387,-2-3-129,7 10-258,-5 0 1,3 7-517,-3-4 0,3 1 0,1-4 0,-1-7 0,2-6 0,-5-10 0,3-2 0,-5-23-775,11 18-644,-11-18-2322,0-18-1290,0-5 258,0-5-258,0-6-645</inkml:trace>
          <inkml:trace contextRef="#ctx0" brushRef="#br2" timeOffset="124488.2186">20849 3991 11868,'80'-23'4773,"-38"23"-129,-1 0 129,2 4-2580,5 26-1161,-12 6-129,12 19-258,-11 4-129,6 17 0,-10 4-258,-2 9 129,-6 4-258,-8 1 1,-10-3-130,-7-4 0,-3-5 0,-18-4 0,-8 4 0,-21-20-2452,-3 13-2192,-9-6-387,-10-1-258,-8-3-387</inkml:trace>
        </inkml:traceGroup>
      </inkml:traceGroup>
    </inkml:traceGroup>
    <inkml:traceGroup>
      <inkml:annotationXML>
        <emma:emma xmlns:emma="http://www.w3.org/2003/04/emma" version="1.0">
          <emma:interpretation id="{17A9BE42-9BCC-4350-98D6-7A0431A9856B}" emma:medium="tactile" emma:mode="ink">
            <msink:context xmlns:msink="http://schemas.microsoft.com/ink/2010/main" type="paragraph" rotatedBoundingBox="12405,6906 16911,6844 16923,7728 12417,77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59179FD-3153-4BD0-8021-B013CC62C3C0}" emma:medium="tactile" emma:mode="ink">
              <msink:context xmlns:msink="http://schemas.microsoft.com/ink/2010/main" type="line" rotatedBoundingBox="12405,6906 16911,6844 16923,7728 12417,7790">
                <msink:destinationLink direction="with" ref="{4A117C32-272B-4A7A-B698-A58F60CC0F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51D401A-9165-4418-A151-E6A037353B3C}" emma:medium="tactile" emma:mode="ink">
                <msink:context xmlns:msink="http://schemas.microsoft.com/ink/2010/main" type="inkWord" rotatedBoundingBox="12405,6906 13002,6898 13013,7732 12417,7740"/>
              </emma:interpretation>
              <emma:one-of disjunction-type="recognition" id="oneOf9">
                <emma:interpretation id="interp45" emma:lang="en-US" emma:confidence="0">
                  <emma:literal>o</emma:literal>
                </emma:interpretation>
                <emma:interpretation id="interp46" emma:lang="en-US" emma:confidence="0">
                  <emma:literal>O</emma:literal>
                </emma:interpretation>
                <emma:interpretation id="interp47" emma:lang="en-US" emma:confidence="0">
                  <emma:literal>0</emma:literal>
                </emma:interpretation>
                <emma:interpretation id="interp48" emma:lang="en-US" emma:confidence="0">
                  <emma:literal>8</emma:literal>
                </emma:interpretation>
                <emma:interpretation id="interp49" emma:lang="en-US" emma:confidence="0">
                  <emma:literal>q</emma:literal>
                </emma:interpretation>
              </emma:one-of>
            </emma:emma>
          </inkml:annotationXML>
          <inkml:trace contextRef="#ctx0" brushRef="#br2" timeOffset="126204.2217">11072 6130 7998,'-73'-24'4257,"34"21"0,7 3-516,2 16-1548,-14-4-516,19 19-387,-11-3-516,15 15-129,-2 3-258,14 7-129,3 4 0,6 4-129,13-3 0,8 3 0,9-6 0,10-3 0,2-11 0,8-4 129,-2-12-129,4-2 258,-8-12-129,2-2 129,-6-9 0,-1-6 0,-13-12 0,5-6 0,-12-12 0,1-9-129,-6-11 0,-3-8-129,-6-11 0,-1-2-129,-4-1 130,-4 2-130,-12 6 0,-7 8 0,-4 12 0,-8 11 0,-5 12-259,-6 10-128,7 15-387,-14-9-1677,14 13-2322,7 10-129,7 4-129,10 7-258</inkml:trace>
        </inkml:traceGroup>
        <inkml:traceGroup>
          <inkml:annotationXML>
            <emma:emma xmlns:emma="http://www.w3.org/2003/04/emma" version="1.0">
              <emma:interpretation id="{3AFFDF42-A6C5-4626-8811-48ED1A4903D0}" emma:medium="tactile" emma:mode="ink">
                <msink:context xmlns:msink="http://schemas.microsoft.com/ink/2010/main" type="inkWord" rotatedBoundingBox="14474,6987 14992,6979 15002,7754 14485,7761"/>
              </emma:interpretation>
              <emma:one-of disjunction-type="recognition" id="oneOf10">
                <emma:interpretation id="interp50" emma:lang="en-US" emma:confidence="0">
                  <emma:literal>0</emma:literal>
                </emma:interpretation>
                <emma:interpretation id="interp51" emma:lang="en-US" emma:confidence="0">
                  <emma:literal>O</emma:literal>
                </emma:interpretation>
                <emma:interpretation id="interp52" emma:lang="en-US" emma:confidence="0">
                  <emma:literal>o</emma:literal>
                </emma:interpretation>
                <emma:interpretation id="interp53" emma:lang="en-US" emma:confidence="0">
                  <emma:literal>a</emma:literal>
                </emma:interpretation>
                <emma:interpretation id="interp54" emma:lang="en-US" emma:confidence="0">
                  <emma:literal>6</emma:literal>
                </emma:interpretation>
              </emma:one-of>
            </emma:emma>
          </inkml:annotationXML>
          <inkml:trace contextRef="#ctx0" brushRef="#br2" timeOffset="126921.8229">12986 6236 10191,'-21'-26'4386,"21"26"0,-34-13-516,6 11-1806,14 11-1032,-11 7-387,9 11-258,-2 9-258,5 8 0,4 9-129,4 4 0,5 2 0,0 2 0,7-5 0,7 1 129,4-9-129,5-5 258,2-13-129,6-1 129,1-15 129,5-3 0,0-11 0,10 0 129,-7-20 0,8-1 0,-10-13 0,1-3 0,-9-17-129,-3-3-129,-13-8 130,-5-5-388,-9-3 0,-7-1 0,-7 2 0,-8 8 0,1 13 0,-8 8-130,5 20-386,-10 5-387,16 20-1677,-9 10-2064,2 10-258,4 8-129,5 4-258</inkml:trace>
        </inkml:traceGroup>
        <inkml:traceGroup>
          <inkml:annotationXML>
            <emma:emma xmlns:emma="http://www.w3.org/2003/04/emma" version="1.0">
              <emma:interpretation id="{EAEC4456-5497-4EB1-8068-E9D4455E96DF}" emma:medium="tactile" emma:mode="ink">
                <msink:context xmlns:msink="http://schemas.microsoft.com/ink/2010/main" type="inkWord" rotatedBoundingBox="16349,6916 16912,6908 16922,7602 16358,7610"/>
              </emma:interpretation>
              <emma:one-of disjunction-type="recognition" id="oneOf11">
                <emma:interpretation id="interp55" emma:lang="en-US" emma:confidence="0">
                  <emma:literal>o</emma:literal>
                </emma:interpretation>
                <emma:interpretation id="interp56" emma:lang="en-US" emma:confidence="0">
                  <emma:literal>O</emma:literal>
                </emma:interpretation>
                <emma:interpretation id="interp57" emma:lang="en-US" emma:confidence="0">
                  <emma:literal>0</emma:literal>
                </emma:interpretation>
                <emma:interpretation id="interp58" emma:lang="en-US" emma:confidence="0">
                  <emma:literal>8</emma:literal>
                </emma:interpretation>
                <emma:interpretation id="interp59" emma:lang="en-US" emma:confidence="0">
                  <emma:literal>q</emma:literal>
                </emma:interpretation>
              </emma:one-of>
            </emma:emma>
          </inkml:annotationXML>
          <inkml:trace contextRef="#ctx0" brushRef="#br2" timeOffset="127452.2238">14963 6195 11352,'8'-24'4386,"-8"-9"-129,0 33-129,-21-8-2580,-6-1-903,6 9-129,-6 9-129,6 7-129,-2 3 0,5 8-129,4 7-129,5 5 0,4 5 0,5 1 129,0 5-129,9-2 129,3 0-129,9-2 258,1-7-129,8-3 129,-2-10 129,6-1 0,0-16 0,7 2 0,-5-11 129,4-7 0,-6-15 0,4-3 0,-12-12-128,1-4-388,-13-9 0,-5-5 0,-9-5 0,-11-6 0,-12 0 0,-9 4 0,-7 5 0,-5 5 0,-4 13 0,-4 9 0,4 12 0,-5 13 0,10 10 0,-9 2-1936,15 18-2837,1 4-387,8 3 129,7 1-516</inkml:trace>
        </inkml:traceGroup>
      </inkml:traceGroup>
    </inkml:traceGroup>
    <inkml:traceGroup>
      <inkml:annotationXML>
        <emma:emma xmlns:emma="http://www.w3.org/2003/04/emma" version="1.0">
          <emma:interpretation id="{ECBE4B91-00FA-4EC8-A0F3-E960CEAA24C9}" emma:medium="tactile" emma:mode="ink">
            <msink:context xmlns:msink="http://schemas.microsoft.com/ink/2010/main" type="paragraph" rotatedBoundingBox="12492,8668 16514,8642 16519,9424 12497,944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CDB53D7-0500-4DEE-B9E2-79D9931362E1}" emma:medium="tactile" emma:mode="ink">
              <msink:context xmlns:msink="http://schemas.microsoft.com/ink/2010/main" type="line" rotatedBoundingBox="12492,8668 16514,8642 16519,9424 12497,9449">
                <msink:destinationLink direction="with" ref="{4A117C32-272B-4A7A-B698-A58F60CC0F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4D58710-E23A-46AC-8E4C-ED701AF08186}" emma:medium="tactile" emma:mode="ink">
                <msink:context xmlns:msink="http://schemas.microsoft.com/ink/2010/main" type="inkWord" rotatedBoundingBox="12492,8668 13037,8664 13042,9446 12497,9449"/>
              </emma:interpretation>
              <emma:one-of disjunction-type="recognition" id="oneOf12">
                <emma:interpretation id="interp60" emma:lang="en-US" emma:confidence="0">
                  <emma:literal>o</emma:literal>
                </emma:interpretation>
                <emma:interpretation id="interp61" emma:lang="en-US" emma:confidence="0">
                  <emma:literal>O</emma:literal>
                </emma:interpretation>
                <emma:interpretation id="interp62" emma:lang="en-US" emma:confidence="0">
                  <emma:literal>0</emma:literal>
                </emma:interpretation>
                <emma:interpretation id="interp63" emma:lang="en-US" emma:confidence="0">
                  <emma:literal>8</emma:literal>
                </emma:interpretation>
                <emma:interpretation id="interp64" emma:lang="en-US" emma:confidence="0">
                  <emma:literal>d</emma:literal>
                </emma:interpretation>
              </emma:one-of>
            </emma:emma>
          </inkml:annotationXML>
          <inkml:trace contextRef="#ctx0" brushRef="#br2" timeOffset="130868.6298">11126 7912 5547,'-11'-34'4386,"11"34"0,-23-35-258,11 17-903,12 18-1161,-45-25-516,29 23-516,-18-3-258,11 7-258,-7 6-129,7 16-129,-4 2 0,7 12-129,3 4 0,4 12 0,4 1 0,6 9 0,1-2 129,2 2-129,9-3 0,10-1 0,5-10 129,8-6 0,5-10 0,7-5 129,1-15 0,8-3 0,-5-11 129,4-6 1,-11-13-517,2-4 0,-11-9 0,-2-6 0,-9-10 0,-7-2 0,-14-8 0,0-6 0,-16-2 0,-10-4 0,-8 5 0,-5 2 0,-4 8 0,-3 9 0,3 10 0,-1 10 0,10 17 0,-2 2-388,20 21-1289,-9 4-3096,20 8-258,5 5 0,7 2-129</inkml:trace>
        </inkml:traceGroup>
        <inkml:traceGroup>
          <inkml:annotationXML>
            <emma:emma xmlns:emma="http://www.w3.org/2003/04/emma" version="1.0">
              <emma:interpretation id="{FA58B12D-EDE4-419E-9F6B-633DF2AB0B49}" emma:medium="tactile" emma:mode="ink">
                <msink:context xmlns:msink="http://schemas.microsoft.com/ink/2010/main" type="inkWord" rotatedBoundingBox="14501,8692 14999,8689 15003,9350 14505,9354"/>
              </emma:interpretation>
              <emma:one-of disjunction-type="recognition" id="oneOf13">
                <emma:interpretation id="interp65" emma:lang="en-US" emma:confidence="0">
                  <emma:literal>O</emma:literal>
                </emma:interpretation>
                <emma:interpretation id="interp66" emma:lang="en-US" emma:confidence="0">
                  <emma:literal>o</emma:literal>
                </emma:interpretation>
                <emma:interpretation id="interp67" emma:lang="en-US" emma:confidence="0">
                  <emma:literal>0</emma:literal>
                </emma:interpretation>
                <emma:interpretation id="interp68" emma:lang="en-US" emma:confidence="0">
                  <emma:literal>8</emma:literal>
                </emma:interpretation>
                <emma:interpretation id="interp69" emma:lang="en-US" emma:confidence="0">
                  <emma:literal>G</emma:literal>
                </emma:interpretation>
              </emma:one-of>
            </emma:emma>
          </inkml:annotationXML>
          <inkml:trace contextRef="#ctx0" brushRef="#br2" timeOffset="131399.0308">13058 8003 10320,'-29'-36'4644,"-8"8"-129,19 21-129,-5 7-1419,-7-4-1677,30 4-516,-38 21-387,22 4-129,-2 2-129,6 8 0,5 5-129,3 2 0,4 3 129,9-3-129,7 3 129,9-2 0,5-6 129,4-1 0,3-8 129,6-3 0,-4-14 129,6-2 0,-4-9-257,5-9-259,-11-18 0,3-2 0,-11-11 0,-6-7 0,-10-6 0,-10-6 0,-4-5 0,-17 2 0,-10 0 0,-6 3 0,-3 6 0,-5 10 0,1 13 0,-3 8 0,8 22 0,-6-1-1420,19 13-3482,0 11-258,9 9 0,9 4-129</inkml:trace>
        </inkml:traceGroup>
        <inkml:traceGroup>
          <inkml:annotationXML>
            <emma:emma xmlns:emma="http://www.w3.org/2003/04/emma" version="1.0">
              <emma:interpretation id="{04446E0E-5F5F-4B60-9F24-3EDAE22880E8}" emma:medium="tactile" emma:mode="ink">
                <msink:context xmlns:msink="http://schemas.microsoft.com/ink/2010/main" type="inkWord" rotatedBoundingBox="16367,8649 16514,8648 16518,9285 16371,9286"/>
              </emma:interpretation>
              <emma:one-of disjunction-type="recognition" id="oneOf14">
                <emma:interpretation id="interp70" emma:lang="en-US" emma:confidence="0">
                  <emma:literal>|</emma:literal>
                </emma:interpretation>
                <emma:interpretation id="interp71" emma:lang="en-US" emma:confidence="0">
                  <emma:literal>I</emma:literal>
                </emma:interpretation>
                <emma:interpretation id="interp72" emma:lang="en-US" emma:confidence="0">
                  <emma:literal>l</emma:literal>
                </emma:interpretation>
                <emma:interpretation id="interp73" emma:lang="en-US" emma:confidence="0">
                  <emma:literal>1</emma:literal>
                </emma:interpretation>
                <emma:interpretation id="interp74" emma:lang="en-US" emma:confidence="0">
                  <emma:literal>\</emma:literal>
                </emma:interpretation>
              </emma:one-of>
            </emma:emma>
          </inkml:annotationXML>
          <inkml:trace contextRef="#ctx0" brushRef="#br2" timeOffset="131945.0317">14690 7777 10965,'27'-23'4386,"-27"23"258,14-16-387,-14 16-2193,0 0-774,0 0-258,0 0-387,18-2 0,-18 2-129,5 9 0,-5-9 0,9 26-129,-7-6 129,3 10-128,-3-1-388,2 6 0,-4 1 0,0 5 0,2 3 0,-2 3 0,3-3 0,2 0 0,3-3 0,-1-2 0,0-5 0,2-3 0,0-8 0,-4-6 0,4 5 0,-9-22-2452,-4 16-2450,4-16-258,-19 9-258,19-9-129</inkml:trace>
        </inkml:traceGroup>
      </inkml:traceGroup>
    </inkml:traceGroup>
    <inkml:traceGroup>
      <inkml:annotationXML>
        <emma:emma xmlns:emma="http://www.w3.org/2003/04/emma" version="1.0">
          <emma:interpretation id="{A67B7D41-59E5-49B2-ACE6-C49E888ED8B1}" emma:medium="tactile" emma:mode="ink">
            <msink:context xmlns:msink="http://schemas.microsoft.com/ink/2010/main" type="paragraph" rotatedBoundingBox="12529,10257 16906,10168 16928,11226 12551,1131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4D423D5-EDAE-4F75-B750-8558254A1386}" emma:medium="tactile" emma:mode="ink">
              <msink:context xmlns:msink="http://schemas.microsoft.com/ink/2010/main" type="line" rotatedBoundingBox="12529,10257 16906,10168 16928,11226 12551,11315">
                <msink:destinationLink direction="with" ref="{4A117C32-272B-4A7A-B698-A58F60CC0F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D73036F-39DC-45D5-8374-232E2A54BA3F}" emma:medium="tactile" emma:mode="ink">
                <msink:context xmlns:msink="http://schemas.microsoft.com/ink/2010/main" type="inkWord" rotatedBoundingBox="12529,10257 13074,10246 13092,11111 12547,11122"/>
              </emma:interpretation>
              <emma:one-of disjunction-type="recognition" id="oneOf15">
                <emma:interpretation id="interp75" emma:lang="en-US" emma:confidence="0">
                  <emma:literal>O</emma:literal>
                </emma:interpretation>
                <emma:interpretation id="interp76" emma:lang="en-US" emma:confidence="0">
                  <emma:literal>o</emma:literal>
                </emma:interpretation>
                <emma:interpretation id="interp77" emma:lang="en-US" emma:confidence="0">
                  <emma:literal>0</emma:literal>
                </emma:interpretation>
                <emma:interpretation id="interp78" emma:lang="en-US" emma:confidence="0">
                  <emma:literal>8</emma:literal>
                </emma:interpretation>
                <emma:interpretation id="interp79" emma:lang="en-US" emma:confidence="0">
                  <emma:literal>d</emma:literal>
                </emma:interpretation>
              </emma:one-of>
            </emma:emma>
          </inkml:annotationXML>
          <inkml:trace contextRef="#ctx0" brushRef="#br2" timeOffset="136063.4389">11238 9493 7224,'-46'-35'4644,"10"22"-387,8 10 0,-13 3-387,-4 0-1677,15 16-903,-11 2-516,13 15-258,-4 3-258,12 12 0,2 7-129,11 4-129,3 7 0,4-1 129,11-1-129,12-1 129,4-5 0,9-4 129,1-12-129,6-4 258,-2-13-129,5-7 129,-5-15 129,3-3 0,-10-9-257,3-14-259,-6-16 0,-1-6 0,-9-11 0,0-8 0,-8-8 0,-6-2 0,-7-6 0,-2 3 0,-16 8 0,-8 6 0,-8 8 0,-7 9 0,0 11 0,-7 8 0,11 14 0,-13-3-1549,14 16-3095,8 4-387,14 14 0,14 3-387</inkml:trace>
        </inkml:traceGroup>
        <inkml:traceGroup>
          <inkml:annotationXML>
            <emma:emma xmlns:emma="http://www.w3.org/2003/04/emma" version="1.0">
              <emma:interpretation id="{4ADCD8D7-53D1-4CBA-ABAE-8A7B998D95B9}" emma:medium="tactile" emma:mode="ink">
                <msink:context xmlns:msink="http://schemas.microsoft.com/ink/2010/main" type="inkWord" rotatedBoundingBox="14828,10295 16908,10252 16928,11226 14848,11268"/>
              </emma:interpretation>
              <emma:one-of disjunction-type="recognition" id="oneOf16">
                <emma:interpretation id="interp80" emma:lang="en-US" emma:confidence="1">
                  <emma:literal>10</emma:literal>
                </emma:interpretation>
                <emma:interpretation id="interp81" emma:lang="en-US" emma:confidence="0">
                  <emma:literal>•0</emma:literal>
                </emma:interpretation>
                <emma:interpretation id="interp82" emma:lang="en-US" emma:confidence="0">
                  <emma:literal>00</emma:literal>
                </emma:interpretation>
                <emma:interpretation id="interp83" emma:lang="en-US" emma:confidence="0">
                  <emma:literal>•o</emma:literal>
                </emma:interpretation>
                <emma:interpretation id="interp84" emma:lang="en-US" emma:confidence="0">
                  <emma:literal>•O</emma:literal>
                </emma:interpretation>
              </emma:one-of>
            </emma:emma>
          </inkml:annotationXML>
          <inkml:trace contextRef="#ctx0" brushRef="#br2" timeOffset="137342.6412">15055 9435 10836,'-12'-27'4773,"-8"13"-387,20 14 258,-30 5-1935,5 4-1419,9 16-645,-7 0-129,3 10-129,-1 4-258,5 6 0,2 5 0,7 0-129,5 3 129,2-1-129,12-1 129,10-3-129,2-3 0,7-8 129,1-9 0,5-4 129,-1-14 129,3-4-129,-7-10 129,2-10 1,-8-13-388,-1-3 0,-7-11 0,-6-4 0,-4-6 0,-7-4 0,-1-4 0,-7 0 0,-9 2 0,-3 4 0,-8 5 0,-2 7 0,-4 6 0,-5 8 0,-1 9 0,-2 4 0,4 10 0,0 2 0,6 2 0,-1 6-130,18 15-1547,-9-3-2967,16 2-387,3-1 129,4 1-516</inkml:trace>
          <inkml:trace contextRef="#ctx0" brushRef="#br2" timeOffset="136687.4401">13161 9504 13545,'0'-18'4773,"0"18"-258,0 0 129,0 0-2838,0 0-774,0 30-129,0-5-387,0 13 0,-2 3-129,2 10-257,0 6-130,0 7 0,2 0 0,3 4 0,4-6 0,2 0 0,1-3 0,4-6 0,-2-6 0,1-10 0,-1-3 0,-2-9 0,-3-2 0,-9-23 0,14 27 0,-14-27 0,0 0-517,0 0-1934,-16-6-2193,16 6-387,-17-23 0,17 23-258</inkml:trace>
        </inkml:traceGroup>
      </inkml:traceGroup>
    </inkml:traceGroup>
    <inkml:traceGroup>
      <inkml:annotationXML>
        <emma:emma xmlns:emma="http://www.w3.org/2003/04/emma" version="1.0">
          <emma:interpretation id="{45B9CB3B-F8C5-48E6-B983-519A4237A1AA}" emma:medium="tactile" emma:mode="ink">
            <msink:context xmlns:msink="http://schemas.microsoft.com/ink/2010/main" type="paragraph" rotatedBoundingBox="2632,12230 16408,11584 16482,13175 2706,138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54053DC-98B3-4CE7-8F63-75C9053D6099}" emma:medium="tactile" emma:mode="ink">
              <msink:context xmlns:msink="http://schemas.microsoft.com/ink/2010/main" type="line" rotatedBoundingBox="2632,12230 16408,11584 16482,13175 2706,13822">
                <msink:destinationLink direction="with" ref="{4A117C32-272B-4A7A-B698-A58F60CC0F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7CACA0E-D850-489D-873B-B8914A66E6CB}" emma:medium="tactile" emma:mode="ink">
                <msink:context xmlns:msink="http://schemas.microsoft.com/ink/2010/main" type="inkWord" rotatedBoundingBox="2632,12230 7698,11993 7773,13584 2706,13822">
                  <msink:destinationLink direction="with" ref="{76F1F9BF-2A0E-4A33-820C-49F96862D9D5}"/>
                </msink:context>
              </emma:interpretation>
              <emma:one-of disjunction-type="recognition" id="oneOf17">
                <emma:interpretation id="interp85" emma:lang="en-US" emma:confidence="1">
                  <emma:literal>Graphic</emma:literal>
                </emma:interpretation>
                <emma:interpretation id="interp86" emma:lang="en-US" emma:confidence="0">
                  <emma:literal>Graphite</emma:literal>
                </emma:interpretation>
                <emma:interpretation id="interp87" emma:lang="en-US" emma:confidence="0">
                  <emma:literal>Graphtec</emma:literal>
                </emma:interpretation>
                <emma:interpretation id="interp88" emma:lang="en-US" emma:confidence="0">
                  <emma:literal>Graphics</emma:literal>
                </emma:interpretation>
                <emma:interpretation id="interp89" emma:lang="en-US" emma:confidence="0">
                  <emma:literal>Graphed</emma:literal>
                </emma:interpretation>
              </emma:one-of>
            </emma:emma>
          </inkml:annotationXML>
          <inkml:trace contextRef="#ctx0" brushRef="#br2" timeOffset="43680.0767">1510 11422 7869,'-4'-48'4515,"-12"23"258,0 9-387,-7 5-774,-11-7-1806,11 18-774,-14-5-258,5 8-129,-7 8-258,-1 14 0,0 3-129,-1 12 0,-2 4 0,4 2-258,3 8 258,8 1-387,5 0 258,10 2-258,8 0 129,5-2-129,9-3 129,9-3 0,5-1 0,5-3 129,2-4-129,2-6 0,0-4 0,0-8 0,2-4-258,-4-10 129,2 2-387,-8-15-387,11 4-1419,-8-9-2580,-6-8 258,-1-1-387,-4-4-129</inkml:trace>
          <inkml:trace contextRef="#ctx0" brushRef="#br2" timeOffset="44850.0788">1382 12156 9417,'19'0'4644,"-3"0"-258,-16 0-645,0 0-1677,18 0-516,-18 0-645,0 0-129,0 0-129,21 0 0,-21 0-129,0 0 0,18-10 0,-18 10 0,18-13-129,-18 13 0,19-21 0,-19 21-129,18-34-129,-7 11 129,-6-6-128,1 1-130,-5-4 0,-1 0 0,0 0 0,-3 2 0,-6 1 0,-5 4 0,1 4-130,-3 5 1,16 16 0,-28-23 0,28 23 0,-23-11 0,23 11 0,-16 0-129,16 0 129,0 0 0,0 0 0,-13 14 0,13-14 0,2 18 0,-2-18 129,21 13-129,-21-13 258,32 7-129,-12-6 0,3-1 258,-2 0-129,2 0 129,-1-3-129,-1-1 0,-3-1 129,2 1 0,-20 4-129,28-8 0,-28 8 0,18-8 1,-18 8-130,0 0 0,21 0 0,-21 0 0,18 11 0,-18-11 0,21 25 0,-8-5 0,-1 5 0,-1 3 0,1 0 0,-3 4 0,-3 2 0,-5-2 0,5 7-517,-8-15-902,2 6-3354,-2-2-258,-5-3-129,-2-2-387</inkml:trace>
          <inkml:trace contextRef="#ctx0" brushRef="#br2" timeOffset="45489.6798">2157 12050 13287,'38'0'4902,"-38"0"-258,30 3 258,-7 6-3483,-23-9-387,30-2-258,-30 2-129,30-21-129,-17 3-129,5-2-128,-8-4-259,1-1 0,-6-4 0,-5 1 0,0 1 0,-7 0 0,-7 8 0,-9-3-130,0 10-128,-9 0-258,3 8 0,-6 0 129,6 4-129,-3 0 129,11 8 0,-1-5 129,22-3 0,-17 16 129,17-16 129,0 0 129,16 18 129,9-11 129,1-7 0,12 2 258,-5-2-129,8 0 129,-7-6-129,5 3-257,-7-4-259,0 1 0,-7-1 0,0 4 0,-7-1 0,0 4 0,-2-2 0,-16 2 0,28 2 0,-28-2 0,23 20 0,-14-4 0,0 2 0,-5 3 0,-1 4 0,-3 0 0,0 5 0,-3-7 0,3 16-775,-20-23-2708,13 13-1548,0-8-258,1 0-129,3-3 0</inkml:trace>
          <inkml:trace contextRef="#ctx0" brushRef="#br2" timeOffset="46488.0816">3212 11937 12255,'21'-51'5031,"-21"31"-387,-5 1 258,5 19-2967,-36-31-774,15 24-516,-16-3-129,5 10-129,-7 0 0,3 7-129,-1 7-129,6 7 0,1 3-129,7 4 0,7 2 0,5 0 129,8 2-129,3-1 0,0-1 0,7-3 0,7-2 0,4-6 0,1-3 0,6-5 129,0-8-129,4-3 0,-1-5 130,4-11-130,-2-5 0,2-4 0,-5-4 0,0 3 0,-6-3 0,-1 6 0,-4 3 0,-4 4 0,-12 16 0,14-19 0,-14 19 0,0 0 0,16 3 0,-7 13 0,0 9 0,2 9 0,5 5 0,0 8 0,2 2 0,1 3 0,-1-2 0,0-4 0,-2-5 0,-2-7 0,-1-9 0,-13-25 0,23 21 0,-23-21 0,23-14 0,-9-15 0,4-6 0,3-13 0,6-7-130,1-6 130,1-3-129,1 2 129,-2 3 0,-3 11-129,-2 5 258,-6 15-129,-5 8 129,-12 20-129,0 0 130,16 25-130,-16 9 0,0 14 0,-5 9 0,-2 11 0,1 6 0,1 3 0,0-1 0,5 1 0,0-4 0,0-6 0,1-5 0,5-8 0,1-8 0,-2-7 0,0-9 0,-1-8 0,1-6 0,-5-16-388,0 0-644,0-16-903,0-7-2838,0-11-387,-5-9 129,-2-12-258</inkml:trace>
          <inkml:trace contextRef="#ctx0" brushRef="#br2" timeOffset="46737.6821">3737 12041 8385,'3'-121'4902,"4"82"-258,13 14 0,10 18-1419,-10-13-1032,26 20-903,-10 0-258,13 9-387,-8 2 0,6 10-129,-12-2-129,1 6-128,-13-2-259,-5 2 0,-17-3 0,-2-1 0,-21-3 0,-12-4 0,-6 0 0,-16-12 0,3 5-388,-16-12-1160,19 0-3096,-7-6-516,9-2 0,9-3-387</inkml:trace>
          <inkml:trace contextRef="#ctx0" brushRef="#br2" timeOffset="47564.4835">4331 11205 15222,'-16'-22'4902,"0"22"0,12 25-387,4 25-3741,0 7-258,11 18-129,-6 1 129,9 15-129,-3-4 0,3 4-387,-1-8 259,1 1-389,-1-9 130,1-8 0,0-10-129,0-14 129,-1-11 0,1-16 0,2-13 0,0-4 129,-2-23 1,4-4-130,-4-9 0,0-1 0,2-6 0,-1 6 0,-3 3 0,-1 6 0,-1 8 0,-10 21 0,25-14 0,-25 14 0,29 18 0,-11 5 0,3 5 0,0 6 0,2 2 0,1-1 0,-3-1 0,-2-6 0,1-1 0,-4-7 0,-4-4 0,-12-16 0,20 9 0,-20-9-130,12-16 130,-6-6-129,-3-6 129,1-4 0,-1-4 129,1 2-129,0 2 130,-1 9-130,1 4 0,-4 19 0,0 0 0,19-4 0,-6 15 0,-1 10 0,4 9-517,-3-10-644,17 10-3483,-14-7-387,0-3 0,-16-20-387</inkml:trace>
          <inkml:trace contextRef="#ctx0" brushRef="#br2" timeOffset="47736.0838">5026 11715 13029,'-26'-75'4644,"22"54"-387,-3-2 0,7 23-3741,0 0-1935,11-4-2838,5 22 0,-2 7-387,13 12-258</inkml:trace>
          <inkml:trace contextRef="#ctx0" brushRef="#br2" timeOffset="48001.2843">5864 11820 13287,'7'-16'4902,"-19"0"-258,-11 16 0,-9 4-3354,-6 4-774,6 16 0,-3 1-258,4 5 129,3 4-258,10 3 0,9-2 0,9 1 0,6-2 0,17-7-129,12-3-129,10-9 0,12-1-387,-4-14-1806,9-2-2451,1-3 0,-6-6-258,-2 4-258</inkml:trace>
        </inkml:traceGroup>
        <inkml:traceGroup>
          <inkml:annotationXML>
            <emma:emma xmlns:emma="http://www.w3.org/2003/04/emma" version="1.0">
              <emma:interpretation id="{4EA2DD28-B05C-4244-9101-12DFA314BC43}" emma:medium="tactile" emma:mode="ink">
                <msink:context xmlns:msink="http://schemas.microsoft.com/ink/2010/main" type="inkWord" rotatedBoundingBox="12441,12044 13050,12016 13087,12809 12479,12837"/>
              </emma:interpretation>
              <emma:one-of disjunction-type="recognition" id="oneOf18">
                <emma:interpretation id="interp90" emma:lang="en-US" emma:confidence="0">
                  <emma:literal>o</emma:literal>
                </emma:interpretation>
                <emma:interpretation id="interp91" emma:lang="en-US" emma:confidence="0">
                  <emma:literal>O</emma:literal>
                </emma:interpretation>
                <emma:interpretation id="interp92" emma:lang="en-US" emma:confidence="0">
                  <emma:literal>0</emma:literal>
                </emma:interpretation>
                <emma:interpretation id="interp93" emma:lang="en-US" emma:confidence="0">
                  <emma:literal>8</emma:literal>
                </emma:interpretation>
                <emma:interpretation id="interp94" emma:lang="en-US" emma:confidence="0">
                  <emma:literal>q</emma:literal>
                </emma:interpretation>
              </emma:one-of>
            </emma:emma>
          </inkml:annotationXML>
          <inkml:trace contextRef="#ctx0" brushRef="#br2" timeOffset="140805.8473">11133 11215 11094,'-13'-39'4644,"-3"25"-258,-10-2 129,-3-4-2322,4 20-903,-14 0-387,11 15-387,-10 1 0,10 14-129,-4 2-258,9 10 129,1 3-258,6 7 129,4-1 0,8 4-258,4-1 387,6-1-516,12 0 387,6-5-258,10-1 258,9-5-129,3-3 129,6-5 0,-2-7 129,3-4 0,-7-12 129,2-2 0,-9-9-257,1-6-130,-10-15 0,-2-4 0,-6-11 0,-3-6 0,-8-6 0,-6-9 0,-5-7 0,-3-4 0,-13-1 0,-6-2 0,-4 1 0,-6 6 0,0 9 0,-4 11 0,6 13 0,-6 12 0,13 19 0,-16 7-4129,19 18-902,4 3-258,7 10 0,8-1 0</inkml:trace>
        </inkml:traceGroup>
        <inkml:traceGroup>
          <inkml:annotationXML>
            <emma:emma xmlns:emma="http://www.w3.org/2003/04/emma" version="1.0">
              <emma:interpretation id="{2D74455A-B094-4A1F-8214-6B1BB4C88424}" emma:medium="tactile" emma:mode="ink">
                <msink:context xmlns:msink="http://schemas.microsoft.com/ink/2010/main" type="inkWord" rotatedBoundingBox="14685,12021 14802,12015 14837,12746 14720,12751"/>
              </emma:interpretation>
              <emma:one-of disjunction-type="recognition" id="oneOf19">
                <emma:interpretation id="interp95" emma:lang="en-US" emma:confidence="0">
                  <emma:literal>I</emma:literal>
                </emma:interpretation>
                <emma:interpretation id="interp96" emma:lang="en-US" emma:confidence="0">
                  <emma:literal>|</emma:literal>
                </emma:interpretation>
                <emma:interpretation id="interp97" emma:lang="en-US" emma:confidence="0">
                  <emma:literal>'</emma:literal>
                </emma:interpretation>
                <emma:interpretation id="interp98" emma:lang="en-US" emma:confidence="0">
                  <emma:literal>l</emma:literal>
                </emma:interpretation>
                <emma:interpretation id="interp99" emma:lang="en-US" emma:confidence="0">
                  <emma:literal>1</emma:literal>
                </emma:interpretation>
              </emma:one-of>
            </emma:emma>
          </inkml:annotationXML>
          <inkml:trace contextRef="#ctx0" brushRef="#br2" timeOffset="141351.8483">13025 11153 14319,'4'-21'4644,"1"-4"0,-5 25-129,0 0-2967,0 0-774,0 23-129,0-4-129,0 19 0,-3-1-129,3 13-128,-4 5-259,4 4 0,0-2 0,0 1 0,2-2 0,3-5 0,4-3 0,2-7 0,1-2 0,-1-10-130,3-3-515,-14-26-129,27 34-516,-27-34-2193,0 0-1548,20 7 258,-20-7-516,21-3 0</inkml:trace>
        </inkml:traceGroup>
        <inkml:traceGroup>
          <inkml:annotationXML>
            <emma:emma xmlns:emma="http://www.w3.org/2003/04/emma" version="1.0">
              <emma:interpretation id="{9BAD1A60-DFA2-4C89-A631-34C72B2B36D7}" emma:medium="tactile" emma:mode="ink">
                <msink:context xmlns:msink="http://schemas.microsoft.com/ink/2010/main" type="inkWord" rotatedBoundingBox="16301,11942 16424,11936 16460,12698 16337,12704"/>
              </emma:interpretation>
              <emma:one-of disjunction-type="recognition" id="oneOf20">
                <emma:interpretation id="interp100" emma:lang="en-US" emma:confidence="1">
                  <emma:literal>1</emma:literal>
                </emma:interpretation>
                <emma:interpretation id="interp101" emma:lang="en-US" emma:confidence="0">
                  <emma:literal>l</emma:literal>
                </emma:interpretation>
                <emma:interpretation id="interp102" emma:lang="en-US" emma:confidence="0">
                  <emma:literal>|</emma:literal>
                </emma:interpretation>
                <emma:interpretation id="interp103" emma:lang="en-US" emma:confidence="0">
                  <emma:literal>'</emma:literal>
                </emma:interpretation>
                <emma:interpretation id="interp104" emma:lang="en-US" emma:confidence="0">
                  <emma:literal>I</emma:literal>
                </emma:interpretation>
              </emma:one-of>
            </emma:emma>
          </inkml:annotationXML>
          <inkml:trace contextRef="#ctx0" brushRef="#br2" timeOffset="141757.449">14625 11066 13287,'42'-27'4773,"-26"18"-258,-16 9 258,32-5-3354,-32 5-258,16 0-258,-16 0-129,13 30-129,-13-5-128,7 16-517,-5 3 0,1 12 0,-3 1 0,0 7 0,0-2 0,0-2 0,0 1 0,-2-11 0,2 3 0,-1-16-646,8 1-4256,-5-6-387,3-4 129,-3-5-387</inkml:trace>
        </inkml:traceGroup>
      </inkml:traceGroup>
    </inkml:traceGroup>
    <inkml:traceGroup>
      <inkml:annotationXML>
        <emma:emma xmlns:emma="http://www.w3.org/2003/04/emma" version="1.0">
          <emma:interpretation id="{B55AE810-5B4C-415D-A061-79A5BC2CF8D6}" emma:medium="tactile" emma:mode="ink">
            <msink:context xmlns:msink="http://schemas.microsoft.com/ink/2010/main" type="paragraph" rotatedBoundingBox="3084,13280 16540,14308 16363,16625 2907,155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15C4790-63BF-4CFA-BEE2-0A628E612DC1}" emma:medium="tactile" emma:mode="ink">
              <msink:context xmlns:msink="http://schemas.microsoft.com/ink/2010/main" type="line" rotatedBoundingBox="3084,13280 16540,14308 16363,16625 2907,15597">
                <msink:destinationLink direction="with" ref="{4A117C32-272B-4A7A-B698-A58F60CC0F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048CE78-E904-440B-9D8F-7F421EBC191B}" emma:medium="tactile" emma:mode="ink">
                <msink:context xmlns:msink="http://schemas.microsoft.com/ink/2010/main" type="inkWord" rotatedBoundingBox="3084,13280 7436,13612 7259,15930 2907,15597"/>
              </emma:interpretation>
              <emma:one-of disjunction-type="recognition" id="oneOf21">
                <emma:interpretation id="interp105" emma:lang="en-US" emma:confidence="1">
                  <emma:literal>symbol</emma:literal>
                </emma:interpretation>
                <emma:interpretation id="interp106" emma:lang="en-US" emma:confidence="0">
                  <emma:literal>Symbol</emma:literal>
                </emma:interpretation>
                <emma:interpretation id="interp107" emma:lang="en-US" emma:confidence="0">
                  <emma:literal>symbol)</emma:literal>
                </emma:interpretation>
                <emma:interpretation id="interp108" emma:lang="en-US" emma:confidence="0">
                  <emma:literal>symbols</emma:literal>
                </emma:interpretation>
                <emma:interpretation id="interp109" emma:lang="en-US" emma:confidence="0">
                  <emma:literal>Symbol)</emma:literal>
                </emma:interpretation>
              </emma:one-of>
            </emma:emma>
          </inkml:annotationXML>
          <inkml:trace contextRef="#ctx0" brushRef="#br2" timeOffset="49108.8862">1714 13010 9546,'52'-23'4902,"-33"16"-129,-19 7-387,4-22-2193,-4 22-903,-18 0-387,-3 4-387,-17 5-129,1 5-387,-6 4 0,-5 3 0,2 6 0,3 1 0,6 1 0,9-2-129,5-1 129,10-1 0,9 0 0,6-2 129,16-1-129,12 1 129,8-2 0,8 6 129,7-2 0,8 5-129,-3-3 129,5 5 0,-5-4 0,-2 2 0,-14-5 0,-3 2 0,-12-4-129,-9 0 258,-15-3-258,-4-1 129,-23-3-129,-8-2 0,-8-5 0,-8-2 1,-6-3-130,-3-4 0,2-2 0,0-8 0,5-6 0,6-2 0,1-5 0,7-2 0,4-4 0,4 3 0,7-1 0,1 6 0,8 1 0,-1 4 0,13 16-388,-12-16-386,12 16-645,0 0-2838,0 0-774,16 16-129,0-5-129,7 1-258</inkml:trace>
          <inkml:trace contextRef="#ctx0" brushRef="#br2" timeOffset="49686.0873">2152 13240 12255,'0'0'4902,"18"1"-387,-8 17 258,13 11-3354,-10-8-516,14 14-129,-6-4-258,9 4-129,-1-4-258,1-5 0,-2-3-258,-3-8 0,2-7 0,-2-8-129,-4-1 129,0-17 0,-1-5 0,0-9 129,-3-7 129,1 1 129,-7-4 129,1 10 0,-6-4 129,1 15 0,-5 1-129,-2 20 130,0 14-517,0 24 0,-6 13 0,1 17 0,-8 10 0,1 16 0,-8 8 0,4 3 0,-5 0 0,0 3 0,-4 2 0,0 3 0,2-3 0,0-7 0,3-10 0,2-13 0,2-9 0,4-18 0,3-14 0,2-17 0,7-22 0,0 0 0,0 0-259,-9-27-1160,14 9-1806,-5-23-2064,2-7 258,0-7-387,0-5 0</inkml:trace>
          <inkml:trace contextRef="#ctx0" brushRef="#br2" timeOffset="50700.089">2949 13275 13545,'0'0'4902,"0"0"0,0 0-129,35 27-3354,-15-6-516,12 20-129,-5-4-129,6 15-258,-6-4-129,-2 4-258,-6-6-129,-6-7 0,-2-2-129,-8-12 0,3-7 0,-6-18 0,0 0 0,7-9 129,-2-19 129,2-11 0,2-9 129,3-9 0,1-6 0,5 5 129,-4-1 0,2 11-129,-2 5 258,4 18-258,0 8 129,1 17-128,1 16-130,1 14 0,-1 7 0,-1 4 0,-1 7 0,-2 2 0,-3 1 0,-8-8 0,0-4-130,-3-8-128,0-7 0,-2-8 129,0-16-129,0 0 0,0 0 258,0-28 129,0-6 0,0-5 129,5-7 0,6 1 0,-2-1 1,5 9-259,0 5 0,4 12 0,0 13 0,1 9 0,3 19 0,1 11 0,-2 9 0,4 7 0,-4 2 0,1-2 0,-4 0 0,-4-11 0,0 1 0,-10-15-259,8 9-1289,-12-32-3354,-2 23-258,2-23 0,0 0-258</inkml:trace>
          <inkml:trace contextRef="#ctx0" brushRef="#br2" timeOffset="49920.0876">3509 13353 4773,'-4'73'129,"-1"-48"-129,-4 4 0,-14-13-2967</inkml:trace>
          <inkml:trace contextRef="#ctx0" brushRef="#br2" timeOffset="51308.49">4075 12886 14706,'28'-52'4902,"-15"34"129,-13 18-258,23-14-3483,-7 25-645,-9 14-129,4 15-129,-6 8 0,4 18-257,-6 7-130,3 9 0,-3 3 0,3-1 0,-5-2 0,3-9 0,-1-9 0,-1-16 0,0-9 0,-2-18 0,0-21 0,0 0 0,16 0 0,-7-28 0,3-8 0,6-10 0,0-9 0,5 0 0,-2 1 0,4 3 0,-2 10 0,4 7 0,2 15 0,-1 17 0,2 7 0,2 24 0,-3 10 0,-3 9 0,-4 5 0,-4 6 0,-8-4 0,-6-2 0,-4-6 0,-14-8 0,-11-7 0,-9-7 0,-5-6 0,-8-8 0,-2 0 0,-5-10 0,-1-1 0,2 0 0,5-7 0,3-7 0,8 0 0,5-4 0,11 2 0,-1-7-904,22 23-1418,0-22-2580,0 22-129,2-21-258,-2 21 0</inkml:trace>
          <inkml:trace contextRef="#ctx0" brushRef="#br2" timeOffset="51729.6905">4909 13439 13029,'18'-30'4902,"-18"30"-516,-11-13 258,-10 8-3354,21 5-645,-32 14-258,16 6 0,-4 1 0,8 7-129,1-1-129,7 7 129,1-7 0,3 6 129,2-6-129,12 0 0,0-6 129,6-3-129,1-8 1,6-1-259,-2-9 0,3 0 0,2-12 0,1-6 0,-8-12 0,2 0 0,-9-15 0,-4-1 0,-7-11 0,-5 0 0,-7 0 0,-12 2 0,-1 12 0,-10-5 0,7 32-1678,-11-5-3353,4 16-258,-2 5-129,3 0-129</inkml:trace>
          <inkml:trace contextRef="#ctx0" brushRef="#br2" timeOffset="58328.5024">5373 12672 13029,'25'0'4902,"-25"0"-129,25 4 129,2 12-3096,-27-16-774,19 26-258,-10-10 0,7 11-129,-5 3-515,7 8-130,-4 4 0,4 12 0,-2 4 0,0 12 0,-2 6 0,0 6 0,-1 0 0,-5-2 0,1-4 0,-2-4 0,1-10 0,-1-12 0,-4-11 0,1-11 0,-1-8 0,-3-20 0,2 21 0,-2-21 0,0 0 0,0 0-130,0 0-1934,-19-3-2967,19 3 0,-22-27-387,12 11 129</inkml:trace>
        </inkml:traceGroup>
        <inkml:traceGroup>
          <inkml:annotationXML>
            <emma:emma xmlns:emma="http://www.w3.org/2003/04/emma" version="1.0">
              <emma:interpretation id="{EF23FA50-0050-43D4-AA40-AEB4E2DCC182}" emma:medium="tactile" emma:mode="ink">
                <msink:context xmlns:msink="http://schemas.microsoft.com/ink/2010/main" type="inkWord" rotatedBoundingBox="12817,14643 16493,14924 16411,15991 12736,15710"/>
              </emma:interpretation>
              <emma:one-of disjunction-type="recognition" id="oneOf22">
                <emma:interpretation id="interp110" emma:lang="en-US" emma:confidence="0">
                  <emma:literal>101</emma:literal>
                </emma:interpretation>
                <emma:interpretation id="interp111" emma:lang="en-US" emma:confidence="0">
                  <emma:literal>10 |</emma:literal>
                </emma:interpretation>
                <emma:interpretation id="interp112" emma:lang="en-US" emma:confidence="0">
                  <emma:literal>10 I</emma:literal>
                </emma:interpretation>
                <emma:interpretation id="interp113" emma:lang="en-US" emma:confidence="0">
                  <emma:literal>10,</emma:literal>
                </emma:interpretation>
                <emma:interpretation id="interp114" emma:lang="en-US" emma:confidence="0">
                  <emma:literal>10 l</emma:literal>
                </emma:interpretation>
              </emma:one-of>
            </emma:emma>
          </inkml:annotationXML>
          <inkml:trace contextRef="#ctx0" brushRef="#br2" timeOffset="157825.4772">12954 14047 11739,'16'-32'4644,"-16"32"-129,0-23-129,-16 9-2451,16 14-903,-25 0-387,9 14-129,-5 6-258,2 8-129,-3 9 0,4 10 0,4 6-129,3 6 0,4 3 0,7 4 0,0 0 0,9-4 0,9-5-129,5-4 129,4-10 0,3-8 129,0-11 129,6-8 0,-4-15 258,5-1 0,-8-12 0,5-13 0,-10-18-386,5-5-130,-10-16 0,-1-7 0,-5-7 0,-6-6 0,-7 2 0,0 2 0,-13 9 0,-6 9 0,-3 12 0,-6 13 0,1 15 0,-8 10 0,12 17-1549,-6 8-3224,8 10-516,1 5 129,8 6-387</inkml:trace>
          <inkml:trace contextRef="#ctx0" brushRef="#br2" timeOffset="157154.676">11329 13940 4257,'-18'-3'2967,"18"3"-258,-25-2 0,25 2-1290,-25 0-903,25 0-129,-30 5-129,30-5-129,-27 9-258,27-9 0,-21 9-516,21-9-774,0 0-258,-16 9-387,16-9 258,0 0 129,0 0 903,0 0 645,0 0 903,0 0 1419,5-11 903,-5 11 387,0-19-129,-5 3-387,5 16-258,-13-20-258,13 20-516,0 0-516,0 0-387,-16-18-258,16 18-258,-3 11 129,3 12-258,-4 6-257,2 12-130,-5 7 0,2 10 0,-4 6 0,4 11 0,-2 0 0,1 1 0,3-3 0,-1-2 0,4-8 0,0-8 0,0-5 0,0-15 0,2-6 0,0-10 0,-2-19 0,1 22 0,-1-22 0,0 0 0,0 0 0,0 0-1162,0 0-1676,9-13-1935,-3-3 0,3-5-258,5-2 0</inkml:trace>
          <inkml:trace contextRef="#ctx0" brushRef="#br2" timeOffset="158262.278">14726 14065 12900,'-7'-34'5031,"7"34"-387,-13-28-129,13 28-2967,0 0-387,0 0-258,0 0-258,0 0-129,0 0-129,0 0-129,-5 9 1,5 14-259,0 3 0,4 13 0,-1 2 0,6 9 0,-2 5 0,0 4 0,0 0 0,1-4 0,-1 0 0,-4-9 0,1-1 0,-4-10 0,3-3-259,-3-16-386,2 6-645,-2-22-3483,-11 10-387,11-10 129,-16 0-387</inkml:trace>
        </inkml:traceGroup>
      </inkml:traceGroup>
    </inkml:traceGroup>
    <inkml:traceGroup>
      <inkml:annotationXML>
        <emma:emma xmlns:emma="http://www.w3.org/2003/04/emma" version="1.0">
          <emma:interpretation id="{E3EF505B-27C1-4E86-9620-556E9EB3F5C1}" emma:medium="tactile" emma:mode="ink">
            <msink:context xmlns:msink="http://schemas.microsoft.com/ink/2010/main" type="paragraph" rotatedBoundingBox="12868,16350 16631,16254 16653,17120 12890,1721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1470DC9-14A9-4B6A-BB99-9E7A5E39C8EB}" emma:medium="tactile" emma:mode="ink">
              <msink:context xmlns:msink="http://schemas.microsoft.com/ink/2010/main" type="line" rotatedBoundingBox="12868,16350 16631,16254 16653,17120 12890,17217">
                <msink:destinationLink direction="with" ref="{4A117C32-272B-4A7A-B698-A58F60CC0F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7A542D8-A1E3-412D-B9F7-ECC4F202B579}" emma:medium="tactile" emma:mode="ink">
                <msink:context xmlns:msink="http://schemas.microsoft.com/ink/2010/main" type="inkWord" rotatedBoundingBox="12869,16390 12951,16388 12971,17169 12889,17171"/>
              </emma:interpretation>
              <emma:one-of disjunction-type="recognition" id="oneOf23">
                <emma:interpretation id="interp115" emma:lang="en-US" emma:confidence="0">
                  <emma:literal>|</emma:literal>
                </emma:interpretation>
                <emma:interpretation id="interp116" emma:lang="en-US" emma:confidence="0">
                  <emma:literal>l</emma:literal>
                </emma:interpretation>
                <emma:interpretation id="interp117" emma:lang="en-US" emma:confidence="0">
                  <emma:literal>I</emma:literal>
                </emma:interpretation>
                <emma:interpretation id="interp118" emma:lang="en-US" emma:confidence="0">
                  <emma:literal>1</emma:literal>
                </emma:interpretation>
                <emma:interpretation id="interp119" emma:lang="en-US" emma:confidence="0">
                  <emma:literal>'</emma:literal>
                </emma:interpretation>
              </emma:one-of>
            </emma:emma>
          </inkml:annotationXML>
          <inkml:trace contextRef="#ctx0" brushRef="#br2" timeOffset="163254.2867">11193 15531 11223,'16'-27'4386,"0"4"0,-16 23-129,18-5-1677,-18 5-1032,0 0-387,0 0-387,7 28 0,-7 0-258,0 17 129,0 3-258,0 9-257,0 3-130,0 8 0,-2-2 0,2-2 0,0-6 0,0-4 0,0-8 0,0-3 0,0-9 0,2-8 0,0-4 0,-2-22 0,7 28 0,-7-28-646,0 0-3482,18 5-516,-18-5-387,16 0 0,-16 0-129</inkml:trace>
        </inkml:traceGroup>
        <inkml:traceGroup>
          <inkml:annotationXML>
            <emma:emma xmlns:emma="http://www.w3.org/2003/04/emma" version="1.0">
              <emma:interpretation id="{15C494C3-F5E5-409E-9E7F-93823340133C}" emma:medium="tactile" emma:mode="ink">
                <msink:context xmlns:msink="http://schemas.microsoft.com/ink/2010/main" type="inkWord" rotatedBoundingBox="14785,16310 16629,16252 16656,17119 14812,17177"/>
              </emma:interpretation>
              <emma:one-of disjunction-type="recognition" id="oneOf24">
                <emma:interpretation id="interp120" emma:lang="en-US" emma:confidence="1">
                  <emma:literal>10</emma:literal>
                </emma:interpretation>
                <emma:interpretation id="interp121" emma:lang="en-US" emma:confidence="0">
                  <emma:literal>•0</emma:literal>
                </emma:interpretation>
                <emma:interpretation id="interp122" emma:lang="en-US" emma:confidence="0">
                  <emma:literal>00</emma:literal>
                </emma:interpretation>
                <emma:interpretation id="interp123" emma:lang="en-US" emma:confidence="0">
                  <emma:literal>•O</emma:literal>
                </emma:interpretation>
                <emma:interpretation id="interp124" emma:lang="en-US" emma:confidence="0">
                  <emma:literal>so</emma:literal>
                </emma:interpretation>
              </emma:one-of>
            </emma:emma>
          </inkml:annotationXML>
          <inkml:trace contextRef="#ctx0" brushRef="#br2" timeOffset="163691.0875">13118 15605 12255,'0'-42'4902,"0"22"-258,0 20 258,-4-32-2322,4 32-1161,0 0-645,0 29-129,0-3-129,0 13-386,2 4-130,2 10 0,-2 3 0,1 2 0,1-3 0,-1 1 0,1-7 0,-2-4 0,-1-6 0,-1-5 0,4-2 0,-4-11-517,5 6-1031,-5-27-3096,-2 23-258,2-23-258,0 0 129</inkml:trace>
          <inkml:trace contextRef="#ctx0" brushRef="#br2" timeOffset="164283.8883">14751 15515 14319,'0'-20'4902,"-2"-3"-258,2 23 0,-18 0-3612,-1 2-516,5 19 0,-6 8-129,2 11-258,0 7 129,2 8-129,6 5-129,3 4 0,3-1 0,4-1-129,4-3 129,8-4-129,6-7 129,1-7-129,5-6 129,-1-8 0,0-7 387,7-8-258,-2-12 0,3 0 258,-3-12 0,1-6-128,-4-13-259,1-2 0,-6-12 0,-6-5 0,-7-10 0,-7-8 0,0-8 0,-11-1 0,-5 1 0,-7 1 0,-2 8 0,-3 6 0,1 17 0,-3 1 0,14 34-2581,-11-7-2321,6 12-387,0 4-129,5 8-129</inkml:trace>
        </inkml:traceGroup>
      </inkml:traceGroup>
    </inkml:traceGroup>
    <inkml:traceGroup>
      <inkml:annotationXML>
        <emma:emma xmlns:emma="http://www.w3.org/2003/04/emma" version="1.0">
          <emma:interpretation id="{E3CDC9A0-730E-4F36-B8E8-BE77361036CA}" emma:medium="tactile" emma:mode="ink">
            <msink:context xmlns:msink="http://schemas.microsoft.com/ink/2010/main" type="paragraph" rotatedBoundingBox="12880,16994 20975,17014 20970,19045 12875,1902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7748B9C-34E0-4742-B280-1909260AA698}" emma:medium="tactile" emma:mode="ink">
              <msink:context xmlns:msink="http://schemas.microsoft.com/ink/2010/main" type="line" rotatedBoundingBox="12880,16994 20975,17014 20970,19045 12875,19025"/>
            </emma:interpretation>
          </emma:emma>
        </inkml:annotationXML>
        <inkml:traceGroup>
          <inkml:annotationXML>
            <emma:emma xmlns:emma="http://www.w3.org/2003/04/emma" version="1.0">
              <emma:interpretation id="{3DCCB219-300E-42C4-80D1-D156356E9E5A}" emma:medium="tactile" emma:mode="ink">
                <msink:context xmlns:msink="http://schemas.microsoft.com/ink/2010/main" type="inkWord" rotatedBoundingBox="12876,17826 16123,17773 16135,18518 12888,18570"/>
              </emma:interpretation>
              <emma:one-of disjunction-type="recognition" id="oneOf25">
                <emma:interpretation id="interp125" emma:lang="en-US" emma:confidence="0">
                  <emma:literal>111</emma:literal>
                </emma:interpretation>
                <emma:interpretation id="interp126" emma:lang="en-US" emma:confidence="0">
                  <emma:literal>117</emma:literal>
                </emma:interpretation>
                <emma:interpretation id="interp127" emma:lang="en-US" emma:confidence="0">
                  <emma:literal>in</emma:literal>
                </emma:interpretation>
                <emma:interpretation id="interp128" emma:lang="en-US" emma:confidence="0">
                  <emma:literal>In</emma:literal>
                </emma:interpretation>
                <emma:interpretation id="interp129" emma:lang="en-US" emma:confidence="0">
                  <emma:literal>1"</emma:literal>
                </emma:interpretation>
              </emma:one-of>
            </emma:emma>
          </inkml:annotationXML>
          <inkml:trace contextRef="#ctx0" brushRef="#br2" timeOffset="168308.6956">11200 16980 14835,'11'-33'4644,"-11"33"-129,5-18 0,-8 2-2580,3 16-774,0 0-387,9 21-386,-9-3-388,9 12 0,-6 2 0,4 9 0,-1 4 0,-1 4 0,-1 3 0,-1-2 0,4-2 0,0-2 0,1-1 0,-3-5 0,6 5 0,-6-15 0,14 18-1936,-8-19-2708,0-1-387,-4-5 258,4-1-645</inkml:trace>
          <inkml:trace contextRef="#ctx0" brushRef="#br2" timeOffset="168745.4963">13024 17004 16383,'19'-11'4773,"-19"11"0,16 0-387,-16 0-3354,11 23-387,-7-5-129,4 10-257,-2 1-259,1 8 0,-2 2 0,2 2 0,-1 2 0,-3-2 0,3 1 0,-5-6 0,6 7-646,-7-18-902,9 12-2709,-9-10-645,4-1 258,3-3-387</inkml:trace>
          <inkml:trace contextRef="#ctx0" brushRef="#br2" timeOffset="169197.8972">14276 17009 8256,'27'-23'4515,"-27"23"129,28-18-387,-10 18-1548,-18 0-774,23 0-645,-23 0-258,21-2-129,-21 2-258,18 0 0,-18 0-129,13 30-129,-12-8 0,5 15 0,-6 0-128,3 11-259,-1 4 0,0 1 0,-2 3 0,0-8-259,0 14-1289,0-19-3096,3 1-387,3-8 129,4-3-645</inkml:trace>
        </inkml:traceGroup>
        <inkml:traceGroup>
          <inkml:annotationXML>
            <emma:emma xmlns:emma="http://www.w3.org/2003/04/emma" version="1.0">
              <emma:interpretation id="{8B03F9DC-16B0-4B53-8053-6C02759AA67E}" emma:medium="tactile" emma:mode="ink">
                <msink:context xmlns:msink="http://schemas.microsoft.com/ink/2010/main" type="inkWord" rotatedBoundingBox="18171,17007 18309,17008 18304,19039 18166,19038"/>
              </emma:interpretation>
              <emma:one-of disjunction-type="recognition" id="oneOf26">
                <emma:interpretation id="interp130" emma:lang="en-US" emma:confidence="0">
                  <emma:literal>|</emma:literal>
                </emma:interpretation>
                <emma:interpretation id="interp131" emma:lang="en-US" emma:confidence="0">
                  <emma:literal>l</emma:literal>
                </emma:interpretation>
                <emma:interpretation id="interp132" emma:lang="en-US" emma:confidence="0">
                  <emma:literal>1</emma:literal>
                </emma:interpretation>
                <emma:interpretation id="interp133" emma:lang="en-US" emma:confidence="0">
                  <emma:literal>I</emma:literal>
                </emma:interpretation>
                <emma:interpretation id="interp134" emma:lang="en-US" emma:confidence="0">
                  <emma:literal>'</emma:literal>
                </emma:interpretation>
              </emma:one-of>
            </emma:emma>
          </inkml:annotationXML>
          <inkml:trace contextRef="#ctx0" brushRef="#br2" timeOffset="171194.7007">16507 16105 8385,'0'0'4644,"0"0"129,0 0-258,17-10-1290,-4 22-1677,-13-12-516,9 41-258,-8-16 129,8 14-387,-5 2 129,3 12-258,-2 1 0,2 10-129,-1 5 0,1 9-129,-2 4 0,2 3 0,1 1-129,-3 1 0,0 4 130,-1-4-130,-2-3 0,-2-1 0,0-1 0,-4 5 0,-5-2 0,-2 6 0,-5-4 0,4 1 0,-2-7 0,-1-8 0,5-9 0,-1-16 0,4-7 0,0-18 0,7-3 0,0-20-904,0 0-4127,-11-12-258,11 12-129,-12-29-258</inkml:trace>
        </inkml:traceGroup>
        <inkml:traceGroup>
          <inkml:annotationXML>
            <emma:emma xmlns:emma="http://www.w3.org/2003/04/emma" version="1.0">
              <emma:interpretation id="{BACBA629-485E-4C0E-9FE9-F97F4029B600}" emma:medium="tactile" emma:mode="ink">
                <msink:context xmlns:msink="http://schemas.microsoft.com/ink/2010/main" type="inkWord" rotatedBoundingBox="20075,17782 20973,17785 20971,18532 20074,18530"/>
              </emma:interpretation>
              <emma:one-of disjunction-type="recognition" id="oneOf27">
                <emma:interpretation id="interp135" emma:lang="en-US" emma:confidence="0">
                  <emma:literal>x</emma:literal>
                </emma:interpretation>
                <emma:interpretation id="interp136" emma:lang="en-US" emma:confidence="0">
                  <emma:literal>X</emma:literal>
                </emma:interpretation>
                <emma:interpretation id="interp137" emma:lang="en-US" emma:confidence="0">
                  <emma:literal>+</emma:literal>
                </emma:interpretation>
                <emma:interpretation id="interp138" emma:lang="en-US" emma:confidence="0">
                  <emma:literal>*</emma:literal>
                </emma:interpretation>
                <emma:interpretation id="interp139" emma:lang="en-US" emma:confidence="0">
                  <emma:literal>2)</emma:literal>
                </emma:interpretation>
              </emma:one-of>
            </emma:emma>
          </inkml:annotationXML>
          <inkml:trace contextRef="#ctx0" brushRef="#br2" timeOffset="180024.3162">19159 16936 13545,'12'-18'5160,"8"-1"-258,-20 19 129,16 3-3612,-16-3-387,-9 23-387,-9-3-129,0 10 1,-14 6-517,-3 6 0,-12 5 0,-8 6 0,-3 4 0,-6 2 0,0-3 0,-2 1 0,5-5 0,3-8 0,10-1 0,1-14 0,17 3-1033,-11-23-2837,18 5-1419,3-9 258,3 2-516,17-7-258</inkml:trace>
          <inkml:trace contextRef="#ctx0" brushRef="#br2" timeOffset="179696.7156">18438 16923 8772,'2'-28'4773,"-2"28"129,0 0-129,9-25-1548,7 36-1419,-16-11-645,23 23-258,-23-23-129,46 48 0,-17-18-129,14 15-386,1 1-259,6 4 0,1 1 0,8 3 0,-2 1 0,2-4 0,-2-1 0,-2-5 0,-4-8 0,-3-1 0,-7-8 0,-7-3 0,-5-7 0,-10-11 0,-1 2 0,-18-9 0,16 0-1936,-16-13-3095,-2-3-387,-10-10-129,-4-1 0</inkml:trace>
        </inkml:traceGroup>
      </inkml:traceGroup>
    </inkml:traceGroup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8:37.91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A117C32-272B-4A7A-B698-A58F60CC0F69}" emma:medium="tactile" emma:mode="ink">
          <msink:context xmlns:msink="http://schemas.microsoft.com/ink/2010/main" type="inkDrawing" rotatedBoundingBox="18162,17188 18193,5359 18695,5361 18664,17190" semanticType="verticalRange" shapeName="Other">
            <msink:sourceLink direction="with" ref="{9C87BB4A-902E-44F8-B231-1ED977B4AE65}"/>
            <msink:sourceLink direction="with" ref="{459179FD-3153-4BD0-8021-B013CC62C3C0}"/>
            <msink:sourceLink direction="with" ref="{5CDB53D7-0500-4DEE-B9E2-79D9931362E1}"/>
            <msink:sourceLink direction="with" ref="{A4D423D5-EDAE-4F75-B750-8558254A1386}"/>
            <msink:sourceLink direction="with" ref="{254053DC-98B3-4CE7-8F63-75C9053D6099}"/>
            <msink:sourceLink direction="with" ref="{315C4790-63BF-4CFA-BEE2-0A628E612DC1}"/>
            <msink:sourceLink direction="with" ref="{5F2328A1-0247-41F8-8CDF-F3FEEC6CDDC5}"/>
            <msink:sourceLink direction="with" ref="{81470DC9-14A9-4B6A-BB99-9E7A5E39C8EB}"/>
            <msink:sourceLink direction="with" ref="{ECF2BC2F-F830-4C56-B5C0-3307FEA09B2F}"/>
          </msink:context>
        </emma:interpretation>
      </emma:emma>
    </inkml:annotationXML>
    <inkml:trace contextRef="#ctx0" brushRef="#br0">-1 61 7353,'0'-27'4386,"2"10"-129,-2 17-129,0 0-1935,6-18-258,-6 18-387,0 0-645,7 16-258,-7-16-129,5 32-129,-3-9-129,5 7 129,-2 2-129,4 6 0,-2-3-129,2 4 129,0 0-258,2 4 258,-2-2-258,1 2 129,-1-1 0,0 3 0,-2 5-129,-1 0 0,-3 6 0,1 5 129,-3 5-258,1 5 258,-2 4-258,2 1 258,-2 2-129,2 1 129,0-1-129,5-2 129,0-3 0,2 4-129,0-2 258,1 1-258,4 6 129,2 3 0,-1 6 0,1 5-129,-2 0 129,2 2 0,-2-2 0,2 2 0,-3-6 0,1-1 0,-3-2 0,-1 2-129,-1 1 0,0 6 129,-4 2-129,2 3 0,-1 2 0,1-2 130,-2 0-130,4-3-130,-2-6 260,2-3-130,0-2 0,0-4 0,2 4 0,-2 2 0,-2 1 0,0 2 0,-4-1 0,1-1 0,-2-1 0,-2-4 0,0-5 0,0-4 0,0-6 0,-6 0 0,1 0 0,-2-1 0,0 4 0,0 5 0,1 3 0,1 4 0,0 6 0,1 3 0,2 2 0,2 0 0,0 1 0,-2 1 0,1-1 0,-3 13 0,-1 8 0,-2 8 0,-4 3 0,-1 10 0,-1 3 0,-3 7 0,0 7 0,-2 4 0,-1 2 0,-1 3 0,-1 2 0,-2 6 0,0-3 0,1 10 0,1-1 0,1-5 0,3-7 0,-1-2 0,2-1 0,3-4 0,3 1 0,1-6 0,0-4 0,3-7 0,1-4 0,2-3 0,3-6 0,0-1 0,0-10 0,0 3 0,1-4 0,5 0 0,-3-4 0,1-3 0,-2-2 0,-2-10 0,0-5 0,-2-18-517,2-3-257,-11-31-1677,4-1-2451,3-19-129,4-25-387,0 0-129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8:49.50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35178E3-43E7-44E3-A3E5-0AB4C755D5A6}" emma:medium="tactile" emma:mode="ink">
          <msink:context xmlns:msink="http://schemas.microsoft.com/ink/2010/main" type="writingRegion" rotatedBoundingBox="20406,6932 21048,6932 21048,7743 20406,7743"/>
        </emma:interpretation>
      </emma:emma>
    </inkml:annotationXML>
    <inkml:traceGroup>
      <inkml:annotationXML>
        <emma:emma xmlns:emma="http://www.w3.org/2003/04/emma" version="1.0">
          <emma:interpretation id="{E61B9B02-E589-4C33-BDEB-618C31DFB524}" emma:medium="tactile" emma:mode="ink">
            <msink:context xmlns:msink="http://schemas.microsoft.com/ink/2010/main" type="paragraph" rotatedBoundingBox="20406,6932 21048,6932 21048,7743 20406,7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6C0F11-3C38-4C3E-B153-68725568F526}" emma:medium="tactile" emma:mode="ink">
              <msink:context xmlns:msink="http://schemas.microsoft.com/ink/2010/main" type="line" rotatedBoundingBox="20406,6932 21048,6932 21048,7743 20406,7743"/>
            </emma:interpretation>
          </emma:emma>
        </inkml:annotationXML>
        <inkml:traceGroup>
          <inkml:annotationXML>
            <emma:emma xmlns:emma="http://www.w3.org/2003/04/emma" version="1.0">
              <emma:interpretation id="{13FF3532-6378-4057-82B4-EE6F0618BE48}" emma:medium="tactile" emma:mode="ink">
                <msink:context xmlns:msink="http://schemas.microsoft.com/ink/2010/main" type="inkWord" rotatedBoundingBox="20406,6932 21048,6932 21048,7743 20406,7743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267 81 9804,'-37'-27'4644,"19"20"0,-11-2-387,5 2-1677,4 11-1290,-14 3-516,13 14-387,-6 6-129,8 12-129,-1 7-129,9 10 0,4 9 0,7 5 0,0 1 0,9 0 129,11-5-129,5-2 129,3-13 129,6-4-129,3-17 129,9-5 129,-1-13 0,8-5 129,-5-7-129,7-8 129,-8-16 0,3-6-128,-10-11-388,0-9 0,-12-12 0,-5-5 0,-12-8 0,-8-2 0,-4 1 0,-19 3 0,-10 9 0,-13 5 0,-5 18 0,-18 8 0,9 22-1162,-24-9-1031,17 20-2838,-9 0 0,5 15 0,2 6-387</inkml:trace>
        </inkml:traceGroup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8:53.60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136D90C-1EAA-43C9-8596-9B48A8EF2EF5}" emma:medium="tactile" emma:mode="ink">
          <msink:context xmlns:msink="http://schemas.microsoft.com/ink/2010/main" type="writingRegion" rotatedBoundingBox="20353,8560 20735,8560 20735,11045 20353,11045"/>
        </emma:interpretation>
      </emma:emma>
    </inkml:annotationXML>
    <inkml:traceGroup>
      <inkml:annotationXML>
        <emma:emma xmlns:emma="http://www.w3.org/2003/04/emma" version="1.0">
          <emma:interpretation id="{1D83A5B4-5FA7-436F-875D-5D034FFA450A}" emma:medium="tactile" emma:mode="ink">
            <msink:context xmlns:msink="http://schemas.microsoft.com/ink/2010/main" type="paragraph" rotatedBoundingBox="20353,8560 20735,8560 20735,11045 20353,110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DFA553-B2CD-42CC-898E-1D2514AEA725}" emma:medium="tactile" emma:mode="ink">
              <msink:context xmlns:msink="http://schemas.microsoft.com/ink/2010/main" type="line" rotatedBoundingBox="20353,8560 20735,8560 20735,11045 20353,11045"/>
            </emma:interpretation>
          </emma:emma>
        </inkml:annotationXML>
        <inkml:traceGroup>
          <inkml:annotationXML>
            <emma:emma xmlns:emma="http://www.w3.org/2003/04/emma" version="1.0">
              <emma:interpretation id="{F1AFF3CD-CC3E-4FE8-A6C5-B58A98DD63C4}" emma:medium="tactile" emma:mode="ink">
                <msink:context xmlns:msink="http://schemas.microsoft.com/ink/2010/main" type="inkWord" rotatedBoundingBox="20353,8560 20735,8560 20735,11045 20353,11045"/>
              </emma:interpretation>
              <emma:one-of disjunction-type="recognition" id="oneOf0">
                <emma:interpretation id="interp0" emma:lang="en-US" emma:confidence="0">
                  <emma:literal>:</emma:literal>
                </emma:interpretation>
                <emma:interpretation id="interp1" emma:lang="en-US" emma:confidence="0">
                  <emma:literal>6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"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197 187 10320,'-23'-22'4773,"23"22"-258,-36 0-129,17 4-2193,4 24-1032,-11 1-516,8 12-258,-4 0-258,8 8 129,0-2-129,9 1-129,3-6 258,2-1-129,11-7 129,8-2-129,4-9 258,11-3-129,0-11 258,10-6 0,-5-3 0,8-10 129,-10-13-386,2-4-259,-12-11 0,-6-4 0,-14-12 0,-7-4 0,-7-8 0,-16-3 0,-2 10 0,-16-14-1291,15 23-3611,-14 7-387,7 13 129,-3 16-258</inkml:trace>
          <inkml:trace contextRef="#ctx0" brushRef="#br0" timeOffset="6177.6109">229 1692 2064,'19'-11'2967,"-19"11"387,0 0-387,16-14-1032,-16 14-516,0 0-258,0 0 0,0 0-258,0 0-129,0 0 129,0 0-129,0 0 258,0 0 0,0 0 0,0 0-258,0 0 258,0 0-258,0 0-129,0 0-129,0 0-129,0 0-129,0 0 129,0 0-258,0 0 129,0 0-129,0 0 0,0 0-129,0 0 129,0 0 0,0 0 0,0 0 0,0 0-129,0 0 129,0 0 0,0 0 0,0 0 0,0 0 0,0 0 0,0 0-129,0 0 129,0 0 0,0 0 0,0 0 0,0 0 0,0 0-129,0 0 129,0 0 0,0 0-129,0 0 129,0 0-129,0 0 129,0 0-129,0 0 129,-3 12-129,3-12 258,0 29-129,0-10 0,0 10 0,5 3 0,-1 9 0,1 5-129,0 9 129,3 4-129,-3 3 0,0 2 0,2-2 0,0 0 0,4-6 129,0-7-129,-1-8 0,1-7 130,-2-11-130,-2-3 0,-7-20 0,11 19 0,-11-19 0,0 0 0,0 0 0,0 0 0,0 0-130,-11 4-644,-7-17-774,18 13-3225,-9-28-258,2 10-129,0 2 0</inkml:trace>
        </inkml:traceGroup>
      </inkml:traceGroup>
    </inkml:traceGroup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9:03.28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B6177DB-F3C7-4051-B11E-E88234ED671C}" emma:medium="tactile" emma:mode="ink">
          <msink:context xmlns:msink="http://schemas.microsoft.com/ink/2010/main" type="writingRegion" rotatedBoundingBox="20941,11543 21276,13971 20367,14096 20033,11668"/>
        </emma:interpretation>
      </emma:emma>
    </inkml:annotationXML>
    <inkml:traceGroup>
      <inkml:annotationXML>
        <emma:emma xmlns:emma="http://www.w3.org/2003/04/emma" version="1.0">
          <emma:interpretation id="{D4B09117-9CAA-48B6-A598-1A9021E0BEF6}" emma:medium="tactile" emma:mode="ink">
            <msink:context xmlns:msink="http://schemas.microsoft.com/ink/2010/main" type="paragraph" rotatedBoundingBox="20941,11543 21276,13971 20367,14096 20033,116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6C0093-AF0F-4D89-B04F-0F1103FBB3A7}" emma:medium="tactile" emma:mode="ink">
              <msink:context xmlns:msink="http://schemas.microsoft.com/ink/2010/main" type="line" rotatedBoundingBox="20941,11543 21276,13971 20367,14096 20033,11668"/>
            </emma:interpretation>
          </emma:emma>
        </inkml:annotationXML>
        <inkml:traceGroup>
          <inkml:annotationXML>
            <emma:emma xmlns:emma="http://www.w3.org/2003/04/emma" version="1.0">
              <emma:interpretation id="{69E7A9BD-ACF1-471B-BF8E-3ADE05A8C934}" emma:medium="tactile" emma:mode="ink">
                <msink:context xmlns:msink="http://schemas.microsoft.com/ink/2010/main" type="inkWord" rotatedBoundingBox="20941,11543 21276,13971 20367,14096 20033,11668"/>
              </emma:interpretation>
              <emma:one-of disjunction-type="recognition" id="oneOf0">
                <emma:interpretation id="interp0" emma:lang="en-US" emma:confidence="1">
                  <emma:literal>X,</emma:literal>
                </emma:interpretation>
                <emma:interpretation id="interp1" emma:lang="en-US" emma:confidence="0">
                  <emma:literal>x,</emma:literal>
                </emma:interpretation>
                <emma:interpretation id="interp2" emma:lang="en-US" emma:confidence="0">
                  <emma:literal>Xl</emma:literal>
                </emma:interpretation>
                <emma:interpretation id="interp3" emma:lang="en-US" emma:confidence="0">
                  <emma:literal>XI</emma:literal>
                </emma:interpretation>
                <emma:interpretation id="interp4" emma:lang="en-US" emma:confidence="0">
                  <emma:literal>Xh</emma:literal>
                </emma:interpretation>
              </emma:one-of>
            </emma:emma>
          </inkml:annotationXML>
          <inkml:trace contextRef="#ctx0" brushRef="#br0">-143 3147 8385,'4'-29'4515,"-4"29"258,0-18-516,0 18-1161,0 0-1290,0-16-387,0 16-387,0 0-129,26 25-258,-15-7 0,14 14 0,0 4-258,12 15-128,4 8-259,11 12 0,5 4 0,8 3 0,1 0 0,4-3 0,-3-6 0,-5-10 0,-5-7 0,-7-10 0,-7-10 0,-9-7 0,-6-7 0,-10-5 0,0-3 0,-18-10 0,19 7-1033,-19-7-3740,0-8-516,0 8 258,-14-31-516</inkml:trace>
          <inkml:trace contextRef="#ctx0" brushRef="#br0" timeOffset="452.4008">570 3115 12642,'2'-23'4902,"7"-6"-387,-9 29 258,0 0-3225,0 0-516,0 0-258,-21 21 0,-1 13-258,-11 5-129,-7 18 129,-11 7-258,-4 9-128,-8 4-130,-1 1 0,0-3 0,0-2 0,6-6 0,4-8 0,8-11 0,5-7 0,9-9 0,5-7 0,8-6 0,19-19 0,-25 25 0,25-25 0,0 0 0,0 0 0,0 0 0,0 0 0,0 0-388,0 0-515,0 0-2451,14-16-1548,-14 16 0,25-26-516,-13 10 387</inkml:trace>
          <inkml:trace contextRef="#ctx0" brushRef="#br0" timeOffset="6302.4111">325 4876 10191,'28'-16'4902,"-10"5"-258,-18 11 0,0 0-1677,25 0-1548,-25 0-516,2 16-258,-2-16 0,7 39 0,-4-14-129,5 11-129,-3 1-128,0 4-259,-1 3 0,1 4 0,-1 0 0,-1-1 0,1-3 0,-2-1 0,-1-6 0,3-1 0,-2-10 0,-1-4 0,1-6 0,-2-16 0,4 21-646,-4-21-1160,0 0-3096,-16-11-258,16 11-129,-27-14-129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9:05.57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CF2BC2F-F830-4C56-B5C0-3307FEA09B2F}" emma:medium="tactile" emma:mode="ink">
          <msink:context xmlns:msink="http://schemas.microsoft.com/ink/2010/main" type="writingRegion" rotatedBoundingBox="12688,13254 16674,13266 16672,14046 12685,14034">
            <msink:destinationLink direction="with" ref="{4A117C32-272B-4A7A-B698-A58F60CC0F69}"/>
          </msink:context>
        </emma:interpretation>
      </emma:emma>
    </inkml:annotationXML>
    <inkml:traceGroup>
      <inkml:annotationXML>
        <emma:emma xmlns:emma="http://www.w3.org/2003/04/emma" version="1.0">
          <emma:interpretation id="{00425D8F-8E7D-4243-A4BC-FE44A13177E3}" emma:medium="tactile" emma:mode="ink">
            <msink:context xmlns:msink="http://schemas.microsoft.com/ink/2010/main" type="paragraph" rotatedBoundingBox="12688,13254 16674,13266 16672,14046 12685,140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D11450-9871-4E99-8427-0FE2F202CB59}" emma:medium="tactile" emma:mode="ink">
              <msink:context xmlns:msink="http://schemas.microsoft.com/ink/2010/main" type="line" rotatedBoundingBox="12688,13254 16674,13266 16672,14046 12685,14034"/>
            </emma:interpretation>
          </emma:emma>
        </inkml:annotationXML>
        <inkml:traceGroup>
          <inkml:annotationXML>
            <emma:emma xmlns:emma="http://www.w3.org/2003/04/emma" version="1.0">
              <emma:interpretation id="{F2123D50-26E4-4C4F-99C6-70ED19622CCF}" emma:medium="tactile" emma:mode="ink">
                <msink:context xmlns:msink="http://schemas.microsoft.com/ink/2010/main" type="inkWord" rotatedBoundingBox="12688,13323 12795,13324 12792,14035 12685,14034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11010 12427 13674,'25'-16'4515,"-25"16"-258,20 10 129,-20-10-3354,5 38-258,-5-15-129,11 12-258,-8-1 0,4 9 0,-3 0-129,3 5 0,-3-2 0,-3 0-129,-1 0 129,2 1-129,-2-5 0,0-1-129,0-3 0,0-8-129,2 0 0,-2-10-129,5 1-129,-5-21-387,9 30-645,-9-30-1677,0 0-1548,0 0 258,0 0-387,0 0-258</inkml:trace>
        </inkml:traceGroup>
        <inkml:traceGroup>
          <inkml:annotationXML>
            <emma:emma xmlns:emma="http://www.w3.org/2003/04/emma" version="1.0">
              <emma:interpretation id="{B402392C-22B7-484D-B5AB-E641191DEBD0}" emma:medium="tactile" emma:mode="ink">
                <msink:context xmlns:msink="http://schemas.microsoft.com/ink/2010/main" type="inkWord" rotatedBoundingBox="14631,13259 15210,13261 15207,14028 14629,14027"/>
              </emma:interpretation>
              <emma:one-of disjunction-type="recognition" id="oneOf1">
                <emma:interpretation id="interp5" emma:lang="en-US" emma:confidence="0">
                  <emma:literal>0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8</emma:literal>
                </emma:interpretation>
                <emma:interpretation id="interp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748.8013">13182 12540 9546,'-52'-42'4644,"28"28"-129,2 5-516,6 9-1806,-14 0-903,16 12-387,-9 4-129,8 16-258,-1 4-129,7 12-129,1 2 129,8 6-258,0 1 0,1-1 0,12-1 0,6-4 0,6-4-129,7-5 258,2-10-129,9-3 258,3-15 129,7-7 0,-3-7 0,5-9-128,-7-16-388,2-7 0,-11-9 0,-7-9 0,-10-5 0,-10-9 0,-8-7 0,-4-5 0,-13-1 0,-8 6 0,-6 5 0,-7 9 0,-1 15 0,-8 13 0,4 27-388,-14 2-2063,12 22-2322,2 11-516,8 10 129,6 3-387</inkml:trace>
        </inkml:traceGroup>
        <inkml:traceGroup>
          <inkml:annotationXML>
            <emma:emma xmlns:emma="http://www.w3.org/2003/04/emma" version="1.0">
              <emma:interpretation id="{3B924474-610B-49F6-AE81-ECFA11677EDC}" emma:medium="tactile" emma:mode="ink">
                <msink:context xmlns:msink="http://schemas.microsoft.com/ink/2010/main" type="inkWord" rotatedBoundingBox="16223,13381 16674,13382 16672,13998 16221,13997"/>
              </emma:interpretation>
              <emma:one-of disjunction-type="recognition" id="oneOf2">
                <emma:interpretation id="interp10" emma:lang="en-US" emma:confidence="0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D</emma:literal>
                </emma:interpretation>
                <emma:interpretation id="interp1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1248.0021">14639 12512 12255,'0'-23'4773,"-9"16"-258,9 7 0,-18 18-2967,-3-4-645,10 16-387,-5 2-258,5 11 0,3 3 129,8 6-258,0 1 0,12 2 0,9-2 0,8-5-129,5-1 258,5-8-129,2-9 0,5-5 258,-7-13 0,4-6 0,-9-6 0,1-14-128,-8-13-259,-2-3 0,-11-11 0,-3-6 0,-11-8 0,-2-5 0,-14-4 0,-6-2 0,-4 6 0,-8 4 0,0 14 0,-8 4-517,15 31-2321,-14-2-2193,5 11 0,-3 14-516,7 7 129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7:21.4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1F4597-4372-4195-87AA-CD22030ADE28}" emma:medium="tactile" emma:mode="ink">
          <msink:context xmlns:msink="http://schemas.microsoft.com/ink/2010/main" type="inkDrawing" rotatedBoundingBox="1703,5734 3962,5584 3992,6033 1732,6183" semanticType="callout" shapeName="Other">
            <msink:sourceLink direction="to" ref="{2FE27083-10F6-4AA3-9897-D0CF9A776886}"/>
            <msink:sourceLink direction="from" ref="{9FFDC909-7594-471C-8B2E-E6B627A800F9}"/>
          </msink:context>
        </emma:interpretation>
      </emma:emma>
    </inkml:annotationXML>
    <inkml:trace contextRef="#ctx0" brushRef="#br0">-20 228 4902,'-16'8'4386,"16"-8"-258,0 0 258,0 0-1677,0 0-903,0 0-129,23 10-516,1-10-129,18 0-387,1-2 129,23 2-258,7-1 0,17 1 0,12-2-129,13 0 0,5-1-129,6 3 129,-2-8-258,3 5 258,-3-8-258,-1 2 129,-7-5-129,3 0 129,-5-2-129,-1 0 0,-8 0 0,-5 3 0,-16 3-129,-12 1 129,-16 2-129,-19 3 129,-16 2-258,-21 2 129,0 0-129,-12 0 0,-11 0 0,-7 0-258,-1 4 129,-8-4-129,4 0 0,-5-4-129,8-1 129,-5-6 129,9 2 0,-3-3 0,8 0 129,4 1 129,3 2 0,16 9 0,-23-16 129,23 16-129,0 0 258,8-5-129,-8 5 129,41 3 0,-16 4 129,13 6 0,-3-3 0,10 6 0,-6 0 0,3 4 0,-6-2-129,-6 7-129,-10-2 1,-9 5-130,-11 6-130,-11-4-257,-9 13-774,-22-6-3612,-6 3-387,-8-1 129,0 2-387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9:21.33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22FBBBF-9EE7-4D19-904B-6E294669A6B9}" emma:medium="tactile" emma:mode="ink">
          <msink:context xmlns:msink="http://schemas.microsoft.com/ink/2010/main" type="writingRegion" rotatedBoundingBox="20492,14976 20887,14976 20887,15777 20492,15777"/>
        </emma:interpretation>
      </emma:emma>
    </inkml:annotationXML>
    <inkml:traceGroup>
      <inkml:annotationXML>
        <emma:emma xmlns:emma="http://www.w3.org/2003/04/emma" version="1.0">
          <emma:interpretation id="{40DAAC01-5593-4C28-B392-0097C86924B0}" emma:medium="tactile" emma:mode="ink">
            <msink:context xmlns:msink="http://schemas.microsoft.com/ink/2010/main" type="paragraph" rotatedBoundingBox="20492,14976 20887,14976 20887,15777 20492,157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56FF2F-E437-4FE4-8A64-50D8004A3AB2}" emma:medium="tactile" emma:mode="ink">
              <msink:context xmlns:msink="http://schemas.microsoft.com/ink/2010/main" type="line" rotatedBoundingBox="20492,14976 20887,14976 20887,15777 20492,15777"/>
            </emma:interpretation>
          </emma:emma>
        </inkml:annotationXML>
        <inkml:traceGroup>
          <inkml:annotationXML>
            <emma:emma xmlns:emma="http://www.w3.org/2003/04/emma" version="1.0">
              <emma:interpretation id="{CF2B8F13-D048-4F00-A7F8-46671FF7F8D1}" emma:medium="tactile" emma:mode="ink">
                <msink:context xmlns:msink="http://schemas.microsoft.com/ink/2010/main" type="inkWord" rotatedBoundingBox="20492,14976 20887,14976 20887,15777 20492,15777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8</emma:literal>
                </emma:interpretation>
              </emma:one-of>
            </emma:emma>
          </inkml:annotationXML>
          <inkml:trace contextRef="#ctx0" brushRef="#br0">260 52 12513,'0'-27'4902,"0"27"-258,-20-12-774,-6-1-2322,26 13-774,-41 2-258,19 14-129,-6 3 0,3 14-258,0 7 0,4 17 0,1 9-129,6 9 0,3 1 0,8 3 129,3-3-258,0-7 258,10-6-258,8-15 258,3-13 0,10-8 129,1-15 0,7-4 129,-2-8 129,6-11-129,-6-10 0,1-6 1,-8-16-388,-3-7 0,-8-12 0,-8-7 0,-9-4 0,-4-2 0,-14 2 0,-9 4 0,-7 12 0,-11 2 0,2 21-646,-14-2-644,20 20-3354,-17 2-516,6 7-129,1 7-258</inkml:trace>
        </inkml:traceGroup>
      </inkml:traceGroup>
    </inkml:traceGroup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19:27.1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0CAC0E6-D11D-4B96-99C2-8CF67B4736A9}" emma:medium="tactile" emma:mode="ink">
          <msink:context xmlns:msink="http://schemas.microsoft.com/ink/2010/main" type="writingRegion" rotatedBoundingBox="20410,16390 20540,16390 20540,17073 20410,17073"/>
        </emma:interpretation>
      </emma:emma>
    </inkml:annotationXML>
    <inkml:traceGroup>
      <inkml:annotationXML>
        <emma:emma xmlns:emma="http://www.w3.org/2003/04/emma" version="1.0">
          <emma:interpretation id="{47CE1CE5-70A0-4D61-A9A2-5DB2367750AD}" emma:medium="tactile" emma:mode="ink">
            <msink:context xmlns:msink="http://schemas.microsoft.com/ink/2010/main" type="paragraph" rotatedBoundingBox="20410,16390 20540,16390 20540,17073 20410,170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76D5B5-A2A2-40F6-8938-65948C7474F7}" emma:medium="tactile" emma:mode="ink">
              <msink:context xmlns:msink="http://schemas.microsoft.com/ink/2010/main" type="line" rotatedBoundingBox="20410,16390 20540,16390 20540,17073 20410,17073"/>
            </emma:interpretation>
          </emma:emma>
        </inkml:annotationXML>
        <inkml:traceGroup>
          <inkml:annotationXML>
            <emma:emma xmlns:emma="http://www.w3.org/2003/04/emma" version="1.0">
              <emma:interpretation id="{D6175935-E744-40F0-912D-B838D448DF4E}" emma:medium="tactile" emma:mode="ink">
                <msink:context xmlns:msink="http://schemas.microsoft.com/ink/2010/main" type="inkWord" rotatedBoundingBox="20410,16390 20540,16390 20540,17073 20410,17073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0 11 13545,'35'-10'5160,"-35"10"-258,22-6 0,-22 6-3612,0 0-387,16 11-258,-16-11-129,3 20 0,-3-20-128,2 35-388,0-8 0,1 7 0,-1 3 0,0 7 0,0 3 0,1 4 0,1-1 0,-1 2 0,1-6 0,0-2 0,1-4 0,0-7 0,-1-2 0,-1-10 0,1-2 0,-4-19 0,2 25 0,-2-25 0,0 0 0,0 0 0,-2 16-517,-19-16-4643,21 0-258,-24-14 129,24 14-387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0:09.64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8AB7852-16E5-46A1-826A-D167064B215A}" emma:medium="tactile" emma:mode="ink">
          <msink:context xmlns:msink="http://schemas.microsoft.com/ink/2010/main" type="writingRegion" rotatedBoundingBox="1580,739 17972,343 18104,5801 1712,6197"/>
        </emma:interpretation>
      </emma:emma>
    </inkml:annotationXML>
    <inkml:traceGroup>
      <inkml:annotationXML>
        <emma:emma xmlns:emma="http://www.w3.org/2003/04/emma" version="1.0">
          <emma:interpretation id="{F5B82460-951C-4047-B504-F955672A2645}" emma:medium="tactile" emma:mode="ink">
            <msink:context xmlns:msink="http://schemas.microsoft.com/ink/2010/main" type="paragraph" rotatedBoundingBox="1711,736 17972,343 18011,1934 1749,23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7D6529-88DE-4723-9937-4915CF1E99B8}" emma:medium="tactile" emma:mode="ink">
              <msink:context xmlns:msink="http://schemas.microsoft.com/ink/2010/main" type="line" rotatedBoundingBox="1711,736 17972,343 18011,1934 1749,2326"/>
            </emma:interpretation>
          </emma:emma>
        </inkml:annotationXML>
        <inkml:traceGroup>
          <inkml:annotationXML>
            <emma:emma xmlns:emma="http://www.w3.org/2003/04/emma" version="1.0">
              <emma:interpretation id="{F55A033A-0DDB-46CC-86CC-A7104A823061}" emma:medium="tactile" emma:mode="ink">
                <msink:context xmlns:msink="http://schemas.microsoft.com/ink/2010/main" type="inkWord" rotatedBoundingBox="1713,832 6845,708 6872,1816 1740,1939"/>
              </emma:interpretation>
              <emma:one-of disjunction-type="recognition" id="oneOf0">
                <emma:interpretation id="interp0" emma:lang="en-US" emma:confidence="0.5">
                  <emma:literal>Clocked</emma:literal>
                </emma:interpretation>
                <emma:interpretation id="interp1" emma:lang="en-US" emma:confidence="0">
                  <emma:literal>clocked</emma:literal>
                </emma:interpretation>
                <emma:interpretation id="interp2" emma:lang="en-US" emma:confidence="0">
                  <emma:literal>(locked</emma:literal>
                </emma:interpretation>
                <emma:interpretation id="interp3" emma:lang="en-US" emma:confidence="0">
                  <emma:literal>Cocked</emma:literal>
                </emma:interpretation>
                <emma:interpretation id="interp4" emma:lang="en-US" emma:confidence="0">
                  <emma:literal>cocked</emma:literal>
                </emma:interpretation>
              </emma:one-of>
            </emma:emma>
          </inkml:annotationXML>
          <inkml:trace contextRef="#ctx0" brushRef="#br0">507 76 8901,'-7'-40'4644,"7"40"-258,-25-27-129,-5 18-2580,9 9-903,-13 7-258,4 13-129,-10 1 0,5 11-129,-8 2 0,4 10 0,0 1 129,3 6-129,-1-1 129,9 4-129,1-5 129,9 1-129,4-2 129,12 0-129,2-5 0,13-2 129,10-6-129,12-1 0,3-7 0,10 0 0,1-10 0,7-2-129,-5-12 0,3-1-129,-3-2 0,-5-2-258,1 0-387,-15-17-1032,12 8-3225,-12 0 0,-2 3-516,-5-3 0</inkml:trace>
          <inkml:trace contextRef="#ctx0" brushRef="#br0" timeOffset="592.8009">996 23 11610,'2'-16'4902,"2"-3"-129,-4 19-129,9 10-2967,-9-10-774,0 48-258,0-12-258,0 14 0,0 7 0,0 12-129,0 6 0,-2 3-129,0-2 0,0-1 0,2-6-129,0-3 0,0-9-129,6-11 0,1-8-129,0-12-129,4 1-258,-11-27-516,26 27-1806,-26-27-1935,25 0-129,-9-5-258,5-11-129</inkml:trace>
          <inkml:trace contextRef="#ctx0" brushRef="#br0" timeOffset="982.8017">1510 416 10320,'-12'-23'4773,"-22"25"-129,15 17-258,4 12-2838,-9-3-774,13 15-258,-7-2 0,13 10-258,-2-1-129,7 4 0,3-5 0,10-1 0,3-9 0,5-3 258,-1-13-129,6-5 129,-1-16 129,5-2 0,-3-18 129,3-5-129,-7-13 0,1-6-129,-7-8-128,-6-4-259,-6-3 0,-5 4 0,-1 2 0,-15 2 0,-2 10 0,-7 6 0,0 11-388,-9 4-515,13 22-1032,-13 0-2967,7 12-387,1 5 0,6 7-387</inkml:trace>
          <inkml:trace contextRef="#ctx0" brushRef="#br0" timeOffset="1341.602">2202 477 10965,'24'-34'4902,"-24"34"0,-13-18-258,-6 7-2580,-1 15-1290,-8 5-258,3 12-129,-2 4-129,7 11-129,1 1 0,8 9 0,6 6 0,5 1-129,5 1 129,15-3-129,5-3 0,5-5 0,4-6 0,5-10-129,2-7 129,0-12-129,-2-4-129,-5-6-387,6 0-1161,-11-21-3096,-2-10 258,-6-10-516,-3-12 0</inkml:trace>
          <inkml:trace contextRef="#ctx0" brushRef="#br0" timeOffset="1684.8029">2635-46 13674,'-7'-48'5289,"7"48"-516,0 0 258,-25 14-3999,25 29-387,0 1 0,0 18 0,0 4-258,9 9-129,-4 0 0,6 5-128,-3-4-130,1 2 0,0-6 0,-2-7 0,-1-8 0,-1-10 0,-1-10 0,-3-12-130,5-9 130,-6-16 130,0 0-130,26-29 0,-11-4 0,2-8 0,5-11 0,4-5 0,3 0-130,-2-2-257,6 13-645,-15-9-1419,3 21-2580,-3 6 0,-2 15-387,-16 13 0</inkml:trace>
          <inkml:trace contextRef="#ctx0" brushRef="#br0" timeOffset="1856.4032">2882 496 10320,'12'52'5031,"6"-25"-129,4 3-129,2 12-2322,-6-13-1548,16 8-516,0 1-516,-4-10-516,14 17-2064,-8-15-2064,-2-5 0,1-6-258,-3-10-645</inkml:trace>
          <inkml:trace contextRef="#ctx0" brushRef="#br0" timeOffset="2870.405">3727 576 8901,'19'0'4902,"-1"0"129,5 0-516,2-10-1548,14 10-1548,-12-7-387,12 7-387,-5-9-129,2 3-129,-6-4-129,0-1 0,-7-2 0,-7-1-129,-9-2 0,-7 0-129,-10 0-129,-17 4-129,-10 3 129,-10 0-129,-6 9 0,-6 0 0,2 11 0,-1 6 0,6 12 129,9 1 0,10 8 0,9 4 129,14 1 129,10 7 0,9-6 129,19 6 0,8-6 129,15-3 0,4-7-129,13-4 0,3-8 0,11-10 0,-2-6-129,4-6 0,-4-13-129,0-10 0,-4-7 129,-8-8-129,-9-6 129,-11-1-258,-9-1 129,-13 0-129,-10 5 0,-14 5-129,-2 8 0,-21 8-129,-6 12 129,-12 2-129,0 6 0,-6 9 0,6 12 129,2 3 129,10 8-129,9 0 129,13 8 0,5-2 129,11 3 0,14-6 129,5-3 129,7-1 0,-5-14 129,7-1 0,-7-16 0,2 0 0,-4-16 0,-1-9 0,-8-14-129,2-9-129,-5-9 129,0-12-129,-2-9-258,-4-11 129,-1-7-258,-2 0 258,0 3-258,-4 6 129,-1 11-129,-2 12 129,1 15 0,-3 23 129,0 26-129,0 0 258,-18 14-129,13 22 0,0 10 129,5 7 129,0 9-129,1 8 0,12 5 129,6 3-258,5 0 129,0 0-387,8 4 129,-1-9-516,8 11-258,-12-31-2064,13 8-2193,0-15 129,4-7-387,1-11-516</inkml:trace>
        </inkml:traceGroup>
        <inkml:traceGroup>
          <inkml:annotationXML>
            <emma:emma xmlns:emma="http://www.w3.org/2003/04/emma" version="1.0">
              <emma:interpretation id="{89535D38-3626-4E4A-9F2A-B134EB291A15}" emma:medium="tactile" emma:mode="ink">
                <msink:context xmlns:msink="http://schemas.microsoft.com/ink/2010/main" type="inkWord" rotatedBoundingBox="8061,630 10469,572 10491,1508 8084,1566"/>
              </emma:interpretation>
              <emma:one-of disjunction-type="recognition" id="oneOf1">
                <emma:interpretation id="interp5" emma:lang="en-US" emma:confidence="0">
                  <emma:literal>R.S</emma:literal>
                </emma:interpretation>
                <emma:interpretation id="interp6" emma:lang="en-US" emma:confidence="0">
                  <emma:literal>R-S</emma:literal>
                </emma:interpretation>
                <emma:interpretation id="interp7" emma:lang="en-US" emma:confidence="0">
                  <emma:literal>R-s</emma:literal>
                </emma:interpretation>
                <emma:interpretation id="interp8" emma:lang="en-US" emma:confidence="0">
                  <emma:literal>RVs</emma:literal>
                </emma:interpretation>
                <emma:interpretation id="interp9" emma:lang="en-US" emma:confidence="0">
                  <emma:literal>Ras</emma:literal>
                </emma:interpretation>
              </emma:one-of>
            </emma:emma>
          </inkml:annotationXML>
          <inkml:trace contextRef="#ctx0" brushRef="#br0" timeOffset="3837.6067">6340-16 14190,'3'-16'5031,"-3"16"-387,0 0 0,2 16-3870,2 21-258,-4 4-129,5 16 0,-3 4 0,3 6-129,-1 4-129,3-1-129,-4-4 129,1-8-129,1-4 129,-3-12-129,2-8 0,-4-9 129,0-25-258,0 0 258,0 0-129,0-23 0,-2-16-129,-2-11 129,4-12-129,0-11 0,0-5 0,4-6 129,8 2-258,4 4 258,7 1-258,8 8 258,3 8 0,3 13 0,4 11 0,3 12 0,3 7 129,-1 13-129,-4 5 129,-4 20 0,-4 5 0,-8 7 0,-6 5-129,-9 6 0,-11 3 0,-6-3-129,-17 1 0,-9-7-129,-5-1 0,-10-6 129,1-3-258,-4-9 258,8-2-129,1-6 129,7-3 129,6-1 0,8-3 0,20-3 129,-21 6 0,21-6 129,0 0-129,21 25 258,4-13 0,10 8 0,5 1 0,11 7 0,1 1 0,6 6-258,-1-3 1,-2 4-130,-5-2 0,0-2 0,-7-2 0,-9-3 0,-6-2 0,-7-9 0,-3 0 0,-18-16-517,16 23-386,-16-23-2580,-10 0-1806,10 0 387,-20-9-645,20 9-258</inkml:trace>
          <inkml:trace contextRef="#ctx0" brushRef="#br0" timeOffset="4040.4071">7215 315 13674,'64'-9'5160,"-28"9"-774,1 0 129,-1 0-3999,6 0-516,6 12-645,-12-12-1806,10 2-2064,-1 2-129,4-4-129,1 0-774</inkml:trace>
          <inkml:trace contextRef="#ctx0" brushRef="#br0" timeOffset="4492.8079">8478 41 14448,'18'-43'5031,"-18"25"-387,0 18 0,-45-26-3999,24 26-129,-9-2-258,1 2-129,-1 4 0,2 6 0,3 3-129,3 1-129,8 2 129,14-16 0,-11 30 0,11-12 0,13 1 129,6 1-129,10 1 129,8 4 0,4 0-129,5 4 129,2 1-129,4 4 129,-2-1 129,0 5-258,-8-3 258,-4-1-129,-10-2 129,-8 0-129,-13-5 258,-7-2-387,-18-7 259,-12-2-259,-15-6 0,-6-3 0,-6-5 0,-7-2 0,0-9 0,1-8-130,8 1-128,2-11-129,12 5-258,2-11-1032,19 10-3096,3-1-129,11 8-129,6 16-387</inkml:trace>
        </inkml:traceGroup>
        <inkml:traceGroup>
          <inkml:annotationXML>
            <emma:emma xmlns:emma="http://www.w3.org/2003/04/emma" version="1.0">
              <emma:interpretation id="{21ABE12C-EE4A-494A-9D5E-457E83E0EBA1}" emma:medium="tactile" emma:mode="ink">
                <msink:context xmlns:msink="http://schemas.microsoft.com/ink/2010/main" type="inkWord" rotatedBoundingBox="11724,494 17972,343 18011,1934 11762,2084"/>
              </emma:interpretation>
              <emma:one-of disjunction-type="recognition" id="oneOf2">
                <emma:interpretation id="interp10" emma:lang="en-US" emma:confidence="0">
                  <emma:literal>Flip-flop</emma:literal>
                </emma:interpretation>
                <emma:interpretation id="interp11" emma:lang="en-US" emma:confidence="1">
                  <emma:literal>Flip-Flo p</emma:literal>
                </emma:interpretation>
                <emma:interpretation id="interp12" emma:lang="en-US" emma:confidence="0">
                  <emma:literal>F lip-flop</emma:literal>
                </emma:interpretation>
                <emma:interpretation id="interp13" emma:lang="en-US" emma:confidence="0">
                  <emma:literal>F Lip-flop</emma:literal>
                </emma:interpretation>
                <emma:interpretation id="interp14" emma:lang="en-US" emma:confidence="0">
                  <emma:literal>Flip-Floyd</emma:literal>
                </emma:interpretation>
              </emma:one-of>
            </emma:emma>
          </inkml:annotationXML>
          <inkml:trace contextRef="#ctx0" brushRef="#br0" timeOffset="5335.2092">10004-91 10449,'27'-46'4902,"-2"28"0,1 0-129,10 17-1419,-8-17-1935,22 18-645,0-9 0,12 9-387,4 0 0,7 0-258,0 0 0,2 0-129,-4 0-258,-11 0 0,-6 4-258,-22-4-516,-2 10-3354,-30-10-516,-11 29 0,-24-8-258</inkml:trace>
          <inkml:trace contextRef="#ctx0" brushRef="#br0" timeOffset="5101.2089">10031-133 14061,'34'-36'4902,"-34"36"-387,17-7 258,-17 7-3483,4 23-516,-4 7-258,4 16 0,-4 6-129,1 10 129,1 6-258,2 3-129,-3 0 1,7 0-130,0-3 0,3-6 0,2-8 0,-1-8 0,0-7 0,-1-12-259,0-6 1,-11-21-258,0 0-645,0 0-1419,2-25-2322,-2-10-129,-8-6 0,-4-9 0</inkml:trace>
          <inkml:trace contextRef="#ctx0" brushRef="#br0" timeOffset="5538.0096">10189 180 13416,'5'26'4644,"13"-15"-129,5-2 0,17 9-3225,-12-13-645,13 6-387,-2-4-258,2-5-516,14 10-2064,-9-8-2064,2-4 387,0 0-774,6 0 129</inkml:trace>
          <inkml:trace contextRef="#ctx0" brushRef="#br0" timeOffset="6084.0106">11219-398 14706,'0'0'4773,"0"0"-258,0 0-258,0 33-3225,-3 6-129,4 18-258,1 2 0,7 12-258,-2 2-129,6 4 0,-3-6-129,3-4 0,-1-4 1,-1-6-260,1-8 1,-1-8-129,0-3 0,-6-13-258,4-1 0,-9-24-645,16 24-774,-16-24-2709,0 0 129,18-24-387,-6 0 129</inkml:trace>
          <inkml:trace contextRef="#ctx0" brushRef="#br0" timeOffset="6255.611">11523 183 10965,'0'0'4257,"18"-9"258,-18 9-258,16 34-2193,-16-16-903,9 14-258,-7-2-129,7 4-516,-2 2-387,-4-10-1032,10 3-3225,-8-6-129,-3-7-129,-2-16-516</inkml:trace>
          <inkml:trace contextRef="#ctx0" brushRef="#br0" timeOffset="6427.2113">11578 11 14190,'6'-75'4644,"-5"50"-387,-1 25 0,0 0-3612,16-2-1161,-16 2-2064,0 22-1806,9 3 0,4 1-129,6 10-774</inkml:trace>
          <inkml:trace contextRef="#ctx0" brushRef="#br0" timeOffset="7004.4123">12126 297 7998,'14'-114'4773,"6"70"0,8 6-129,8-1-903,21 27-1677,-18-10-516,22 21-516,-15-5-258,7 10-258,-7 7 0,-1 10-258,-11 4-128,-8 5-130,-8 0 0,-5-1 0,-12-1 0,-2-3 0,-19-4 0,-12-3 0,-11-4 0,-8-5 0,-10-2 0,-12-3 0,4 0-388,-7-4-515,20 5-1548,-6-5-2451,16-4 129,7-1-387,14 1 0</inkml:trace>
          <inkml:trace contextRef="#ctx0" brushRef="#br0" timeOffset="6739.2118">12091 146 15996,'19'0'4773,"-19"0"258,6 21-387,1 13-3741,-7 0-129,0 16-258,0 1-386,0 15-130,0 2 0,7 6 0,0 3 0,4-1 0,1-3 0,0-5 0,1-6 0,-4-14 0,0-9 0,-4-16 0,0-7-517,-5-16-128,2-10-129,-7-29-645,5 12-1419,-2-26-2064,-5-8 129,-6-12-258,3-3-129</inkml:trace>
          <inkml:trace contextRef="#ctx0" brushRef="#br0" timeOffset="7441.213">13087 290 13803,'30'-5'4644,"-5"5"-645,5 0 387,0 0-3870,15 3-516,6 6-1161,-3-5-3096,6-4 258,5 0-645,-3-8 129</inkml:trace>
          <inkml:trace contextRef="#ctx0" brushRef="#br0" timeOffset="7706.4135">14122-146 15738,'0'-16'4902,"0"36"0,0 21-387,-9-6-3483,9 22-129,-5-4-128,5 17-775,0-3 0,3 3 0,6-3 0,0-4 0,0-5 0,0-13 0,2-6 0,-6-18-775,6 2-386,-11-23-1548,0-14-2193,-8-12 0,3-10 129,-7-10-258</inkml:trace>
          <inkml:trace contextRef="#ctx0" brushRef="#br0" timeOffset="7909.2139">14022-75 12255,'-3'-94'4902,"15"62"-258,15 11 129,3-4-1935,20 25-1677,2-4-387,15 4-129,3 0-387,3 7 0,-4-1-387,-7-3-129,-3 10-258,-22-13-774,-1 10-3225,-36-10-387,-7 27 129,-25-7-387</inkml:trace>
          <inkml:trace contextRef="#ctx0" brushRef="#br0" timeOffset="8096.4142">14118 158 13029,'0'16'4902,"25"7"-516,2-12 258,-7-9-3225,21 12-645,-2-7-258,7 0-516,4 2-387,-4-9-903,16 2-2580,-8-2-516,-3 0-258,1-7-258</inkml:trace>
          <inkml:trace contextRef="#ctx0" brushRef="#br0" timeOffset="8392.8147">14956-286 16641,'-7'-25'4773,"-4"2"258,11 23-258,-10 12-3612,10 24-773,-4 5-388,4 12 0,-2 9 0,2 11 0,0 2 0,0 1 0,0-1 0,6-6 0,1-6 0,0-12 0,5-1 0,-1-16-259,9 1-644,-4-22-516,19 12-1032,-6-25-2451,10 0 129,-2-18-258,6-9 387</inkml:trace>
          <inkml:trace contextRef="#ctx0" brushRef="#br0" timeOffset="8704.815">15335 263 10320,'11'-67'4644,"-11"44"-258,-13 7-129,-6 0-1548,19 16-1032,-39 7-774,24 12-258,-6 1-258,9 10 129,1 0 0,7 9-387,4-3 258,2 5-258,9-6 129,8-1-129,1-5 129,5-6-258,2-7 258,3-6 1,-2-10-259,6-5 0,-2-14 0,4-5 0,-8-9 0,-1-3 0,-8-7 0,-8 1 0,-6 3 0,-6-2 0,-8 12 0,-16-6-517,25 35-2579,-23-25-2064,23 25 258,-16-9-516,16 9 129</inkml:trace>
          <inkml:trace contextRef="#ctx0" brushRef="#br0" timeOffset="8970.0157">15718 107 16641,'17'-7'4773,"-17"7"258,9 10-258,4 17-3741,-10 1-515,8 17-517,-4 5 0,4 14 0,-4 7 0,0 11 0,-3 3 0,1 4 0,-2-2 0,-1-5 0,2-7 0,-1-11 0,1-11 0,-2-12 0,3-12 0,-5-29-517,0 0-1031,-9 0-3225,6-24-258,-10-22 0,6-9-387</inkml:trace>
          <inkml:trace contextRef="#ctx0" brushRef="#br0" timeOffset="9219.6162">15742 277 12642,'33'-108'4773,"-5"72"-258,6 11 0,19 24-2709,-12-5-774,18 12-129,-8 8-258,6 14-129,-10-1 0,-1 10-129,-12-1 0,-8 1-257,-12-1-130,-12-2 0,-5-6 0,-20-3 0,-13-7 0,-10-4 0,-6-1-517,-19-13-1289,7 0-3096,-9 0 0,11 0-387,1-8-129</inkml:trace>
        </inkml:traceGroup>
      </inkml:traceGroup>
    </inkml:traceGroup>
    <inkml:traceGroup>
      <inkml:annotationXML>
        <emma:emma xmlns:emma="http://www.w3.org/2003/04/emma" version="1.0">
          <emma:interpretation id="{BAD2CAF5-AFA3-498D-9B1F-71C8AF5260A0}" emma:medium="tactile" emma:mode="ink">
            <msink:context xmlns:msink="http://schemas.microsoft.com/ink/2010/main" type="paragraph" rotatedBoundingBox="1745,3100 14144,3846 14041,5558 1642,4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7F0BEB-46F1-4723-A879-81909CAAB0EB}" emma:medium="tactile" emma:mode="ink">
              <msink:context xmlns:msink="http://schemas.microsoft.com/ink/2010/main" type="line" rotatedBoundingBox="1745,3100 14144,3846 14041,5558 1642,4811">
                <msink:destinationLink direction="with" ref="{B5810BFC-8868-458C-8CC3-335FDFFBECA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A548B5B-6BD7-44F8-8787-9A9AE24E089A}" emma:medium="tactile" emma:mode="ink">
                <msink:context xmlns:msink="http://schemas.microsoft.com/ink/2010/main" type="inkWord" rotatedBoundingBox="1745,3100 5443,3322 5340,5034 1642,4811">
                  <msink:destinationLink direction="with" ref="{915E9675-0DB2-45DC-A20A-A3138EAEF22D}"/>
                  <msink:destinationLink direction="with" ref="{DDC7D1EA-2F92-4B4F-AAD2-15B4421E45E1}"/>
                </msink:context>
              </emma:interpretation>
              <emma:one-of disjunction-type="recognition" id="oneOf3">
                <emma:interpretation id="interp15" emma:lang="en-US" emma:confidence="0">
                  <emma:literal>assoc</emma:literal>
                </emma:interpretation>
                <emma:interpretation id="interp16" emma:lang="en-US" emma:confidence="0">
                  <emma:literal>Ask00</emma:literal>
                </emma:interpretation>
                <emma:interpretation id="interp17" emma:lang="en-US" emma:confidence="0">
                  <emma:literal>askoo</emma:literal>
                </emma:interpretation>
                <emma:interpretation id="interp18" emma:lang="en-US" emma:confidence="0">
                  <emma:literal>aero</emma:literal>
                </emma:interpretation>
                <emma:interpretation id="interp19" emma:lang="en-US" emma:confidence="0">
                  <emma:literal>afro</emma:literal>
                </emma:interpretation>
              </emma:one-of>
            </emma:emma>
          </inkml:annotationXML>
          <inkml:trace contextRef="#ctx0" brushRef="#br1" timeOffset="37939.2665">100 3330 9288,'-36'-20'4773,"19"20"-516,-7-1 0,8-1-1935,4 18-1032,-6 2-516,9 15-258,-5 1-129,9 9 0,-1 0-129,6 6 129,0 1-258,6 5 0,3-5 129,5 0-258,4-4 258,3-3-258,0-8 258,2-3-129,1-10 129,-1-4 0,0-13 129,3-1-129,-2-6 129,2-9-129,-4-7 0,3-5 0,-4-7-129,0-4 130,-3-7-259,-4-3 0,-3-10 0,-8-3 0,-1-1-259,-5-5-128,-10 8 129,-12-2-258,-1 15 129,-8-1-129,-2 18 129,-3 4 129,4 14 0,1 5 0,7 2 129,8 14 0,8 4 258,11 9 0,2-1 0,17 12 129,6-3 129,11 8 0,1-2 0,9 7 129,1-4-129,1 4 0,-4-5 0,1 2-258,-5-6 1,0 0-130,-5-4 0,-5-3 0,-7-3 0,-5-8 0,-2 4-259,-16-25-644,20 29-2838,-20-29-1290,-9 5 0,9-5-258,-27-11-387</inkml:trace>
          <inkml:trace contextRef="#ctx0" brushRef="#br1" timeOffset="38703.6676">1028 2481 7482,'0'-19'4386,"0"19"-387,-21-11 129,-6 6-2709,-3 5-516,-4 3-387,-1 10 0,-4-4-129,1 1-387,12 3 129,-1-1-129,7 1 129,20-13 129,-1 23 258,11-11-129,13 1 0,17 1 129,-1-2 129,14 6 0,-5-3 0,9 2-129,-9-1 0,2 4-129,-13-4 129,-1 2-129,-17-4 0,-1 4-129,-14-1 0,-4 1 0,-9-2-129,-9-1 0,-10-1 129,-3-2-258,-6-1 129,0-4-129,-3-5 129,3-2-129,3 0 0,2 0 0,4-7-129,-1-2 0,12 2-258,-5-6-258,22 13-645,-30-10-2580,30 10-1032,0 0 0,0 0-258,-4-16-258</inkml:trace>
          <inkml:trace contextRef="#ctx0" brushRef="#br1" timeOffset="39468.0692">1390 2496 9417,'0'0'5160,"0"0"-258,0 0 0,0 0-1290,0 0-2322,5 25-387,2 7-129,-7 0 0,5 9-387,-1-1 129,-1 7-386,3-5-130,-1-2 0,0-5 0,-1-6 0,0-6 0,-1-7 0,-3-16 0,0 0 0,0 0 0,0 0-130,7-29 1,-7 1-129,6-6-129,-5-11 0,6-1 0,-1-7 129,3 0-129,-2-3 129,3 7 0,3 1 258,1 7-258,6 7 258,-2 9 129,5 9-129,0 9 129,0 7-129,-2 3 129,-1 12 0,-8 2 129,-3 6-129,-9 1 0,0 1 0,-14-1 0,-7-2 0,-8-4-129,-3-1 0,-3-2 0,-3-3-129,6-3 0,0-4 129,9 1-129,5-1 129,18-5 0,-18 11 0,18-11 258,8 16-129,9-6 258,10 8 0,3 0 0,13 5 0,3 2-257,9 3-130,4-1 0,3 1 0,-3-1 0,-4-2 0,-2-2 0,-4-1 0,-12-8 0,-7-4 0,-10-1 0,-20-9 0,23 11 0,-23-11 0,0 0 0,-20 0-3871,20 0-1289,-37 0-129,12 0-258,-2-4-129</inkml:trace>
          <inkml:trace contextRef="#ctx0" brushRef="#br1" timeOffset="40981.2716">2873 3127 6321,'-62'-23'4773,"33"21"-645,10 11 258,3 12-2322,-9-5-516,16 20-387,-9-7-387,11 13-258,-2-4-258,6 8 0,1-3-129,2-1 129,9-4-129,7-1 129,-2-9 129,9 1-129,-2-13 129,6-2 129,-2-10 0,5-3 0,-7-2 0,4-8-129,-6-9 0,4-2 0,-7-6-129,-2-5-129,-9-6 129,-3-4-258,-4-7 129,-7-3-129,-9-3 129,-4 3-258,-5 3 129,-5 5-258,5 11 129,-3 3-129,6 17-258,-4 3-129,26 9-387,-34 4-1161,34-4-2580,-7 32 129,7-11-387,1 7-129</inkml:trace>
          <inkml:trace contextRef="#ctx0" brushRef="#br1" timeOffset="41386.8727">3471 3072 9546,'3'-20'4773,"-3"20"-258,-14 0-258,-2 16-2193,-11 0-903,17 20-258,-8-8-387,7 15-129,2-2-129,8 7 0,1-5-258,3 3 129,10-5 0,6-2-129,4-5 129,6-6 129,-3-6-129,6-6 258,-5-11 0,3-3-129,-7-7 258,2-10-129,-9-10 0,0-5 0,-9-9-129,-5-4 0,-2-7-128,-7-6-130,-9-1-130,-5-2-128,-1 11-129,-11-4-645,17 29-2451,-13 0-1548,1 14 129,1 9-516,2 14-387</inkml:trace>
        </inkml:traceGroup>
        <inkml:traceGroup>
          <inkml:annotationXML>
            <emma:emma xmlns:emma="http://www.w3.org/2003/04/emma" version="1.0">
              <emma:interpretation id="{6B217EC8-08E7-454F-B8D5-673357C1AB2C}" emma:medium="tactile" emma:mode="ink">
                <msink:context xmlns:msink="http://schemas.microsoft.com/ink/2010/main" type="inkWord" rotatedBoundingBox="7171,3939 7894,3983 7862,4526 7138,4482"/>
              </emma:interpretation>
              <emma:one-of disjunction-type="recognition" id="oneOf4">
                <emma:interpretation id="interp20" emma:lang="en-US" emma:confidence="0.5">
                  <emma:literal>01</emma:literal>
                </emma:interpretation>
                <emma:interpretation id="interp21" emma:lang="en-US" emma:confidence="0">
                  <emma:literal>o/</emma:literal>
                </emma:interpretation>
                <emma:interpretation id="interp22" emma:lang="en-US" emma:confidence="0">
                  <emma:literal>o</emma:literal>
                </emma:interpretation>
                <emma:interpretation id="interp23" emma:lang="en-US" emma:confidence="0">
                  <emma:literal>o,</emma:literal>
                </emma:interpretation>
                <emma:interpretation id="interp24" emma:lang="en-US" emma:confidence="0">
                  <emma:literal>or</emma:literal>
                </emma:interpretation>
              </emma:one-of>
            </emma:emma>
          </inkml:annotationXML>
          <inkml:trace contextRef="#ctx0" brushRef="#br1" timeOffset="42182.4741">5603 3154 8385,'2'-25'4515,"-2"25"129,-10-14-387,10 14-1677,-24-2-1161,0 2-516,9 18-258,-11 1-129,4 13-258,3 2 0,3 5 0,1 0 0,10 6-129,2-4 0,3 0 0,8-4 0,10 0 129,2-6-129,5-1 129,0-7 0,5-3 0,-3-8 0,1-3 0,-5-6 129,0-3-129,-3 0 0,-1-8 0,-19 8 0,25-32 1,-18 8-259,1-2 0,-8-6 0,0-7 0,0-4 0,-6-5 0,-6-2 0,-2 0 0,-3 6 0,0 3 0,-3 7 0,-3 7 0,3 17-388,-8-1-386,12 22-903,-20 3-3096,15 4-387,1 3 0,6 2-129</inkml:trace>
          <inkml:trace contextRef="#ctx0" brushRef="#br1" timeOffset="42510.0746">6050 3113 13674,'0'0'5160,"0"0"-387,0 0-129,0 0-3483,9 35-258,-9-8-129,0 16-129,0-2-129,0 12-129,3-5-257,1 2-130,3 0-130,0-9-386,9 9-1032,-7-15-3354,5-3 0,-5-9-258,-2-1-258</inkml:trace>
        </inkml:traceGroup>
        <inkml:traceGroup>
          <inkml:annotationXML>
            <emma:emma xmlns:emma="http://www.w3.org/2003/04/emma" version="1.0">
              <emma:interpretation id="{EE44553A-DE30-48FA-82DA-9F135981BB93}" emma:medium="tactile" emma:mode="ink">
                <msink:context xmlns:msink="http://schemas.microsoft.com/ink/2010/main" type="inkWord" rotatedBoundingBox="10383,4169 11082,4211 11037,4955 10338,4913"/>
              </emma:interpretation>
              <emma:one-of disjunction-type="recognition" id="oneOf5">
                <emma:interpretation id="interp25" emma:lang="en-US" emma:confidence="0">
                  <emma:literal>"</emma:literal>
                </emma:interpretation>
                <emma:interpretation id="interp26" emma:lang="en-US" emma:confidence="0">
                  <emma:literal>Y</emma:literal>
                </emma:interpretation>
                <emma:interpretation id="interp27" emma:lang="en-US" emma:confidence="0">
                  <emma:literal>y</emma:literal>
                </emma:interpretation>
                <emma:interpretation id="interp28" emma:lang="en-US" emma:confidence="0">
                  <emma:literal>J</emma:literal>
                </emma:interpretation>
                <emma:interpretation id="interp29" emma:lang="en-US" emma:confidence="0">
                  <emma:literal>V</emma:literal>
                </emma:interpretation>
              </emma:one-of>
            </emma:emma>
          </inkml:annotationXML>
          <inkml:trace contextRef="#ctx0" brushRef="#br1" timeOffset="43336.8761">8658 3346 10191,'3'-18'4773,"-3"18"-258,0 0 0,0-21-1935,0 21-1032,0 0-516,0 25-258,0-25 0,-5 35-258,0-12 0,5 13 129,-4-2-257,4 7-388,0 1 0,0 5 0,0 1 0,0 0 0,2 2 0,3-2 0,0-2 0,1-4 0,1-2 0,0-5 0,0-3 0,-2-7 0,4-2 0,-9-23 0,13 30-517,-13-30-2192,0 0-2064,0 0-258,0 0-129,10-12-129</inkml:trace>
          <inkml:trace contextRef="#ctx0" brushRef="#br1" timeOffset="43789.2769">9259 3517 11352,'19'-11'4773,"-3"-9"-258,-16 20 129,0-23-2580,0 23-645,0 0-387,0 0-129,0 0-258,0 0 0,0 0-258,0 0 1,4-16-388,-4 16 0,0 0 0,0 0 0,0 11 0,0-11 0,0 34 0,0-9 0,0 5 0,0 6 0,0 4 0,0 5 0,0-1 0,0 3 0,0-1 0,0-2 0,0-3 0,0-2 0,0-5 0,0-4 0,0-3 0,0-6 0,2-3 0,-2-18 0,5 23 0,-5-23 0,0 0-4516,0 0-515,7-14-258,-7 14-129</inkml:trace>
        </inkml:traceGroup>
        <inkml:traceGroup>
          <inkml:annotationXML>
            <emma:emma xmlns:emma="http://www.w3.org/2003/04/emma" version="1.0">
              <emma:interpretation id="{5693FC32-F775-4041-976F-9F7974C5A8ED}" emma:medium="tactile" emma:mode="ink">
                <msink:context xmlns:msink="http://schemas.microsoft.com/ink/2010/main" type="inkWord" rotatedBoundingBox="13116,4223 14118,4283 14076,4976 13074,4915"/>
              </emma:interpretation>
              <emma:one-of disjunction-type="recognition" id="oneOf6">
                <emma:interpretation id="interp30" emma:lang="en-US" emma:confidence="1">
                  <emma:literal>10</emma:literal>
                </emma:interpretation>
                <emma:interpretation id="interp31" emma:lang="en-US" emma:confidence="0">
                  <emma:literal>#0</emma:literal>
                </emma:interpretation>
                <emma:interpretation id="interp32" emma:lang="en-US" emma:confidence="0">
                  <emma:literal>$0</emma:literal>
                </emma:interpretation>
                <emma:interpretation id="interp33" emma:lang="en-US" emma:confidence="0">
                  <emma:literal>Io</emma:literal>
                </emma:interpretation>
                <emma:interpretation id="interp34" emma:lang="en-US" emma:confidence="0">
                  <emma:literal>+0</emma:literal>
                </emma:interpretation>
              </emma:one-of>
            </emma:emma>
          </inkml:annotationXML>
          <inkml:trace contextRef="#ctx0" brushRef="#br1" timeOffset="44631.6784">11395 3502 12513,'0'-40'4773,"0"24"-129,0 16 0,0 0-2580,0 0-903,0 0-387,0 0-129,0 0-129,-12 19 0,12 4-129,-2 4-257,2 9-130,0 4 0,0 5 0,3 3 0,1 4 0,3-3 0,-3 1 0,1-5 0,-1-3 0,-1-4 0,-3-10 0,4 2 0,-4-30 0,3 39-1678,-3-39-3095,0 0-387,0 0 129,0 0-258</inkml:trace>
          <inkml:trace contextRef="#ctx0" brushRef="#br1" timeOffset="45052.8791">12064 3401 12384,'0'0'4644,"0"0"-129,2 23 0,0 13-3096,-13-8-516,11 18 129,-14-5-387,10 9-129,-1-4 0,5 4-258,5-7 0,8 1 0,4-8 0,6-4 0,2-7-129,6-6 0,1-4 1,1-8-130,-2-7 0,2 0 0,-6-14 0,-2-6 0,-7-8 0,-4-6 0,-7-5 0,-7-6 0,-5-3 0,-17-2 0,-6 1 0,-18-1 0,1 14-775,-26 4-3998,5 4-258,-5 5 0,-4 8-387</inkml:trace>
        </inkml:traceGroup>
      </inkml:traceGroup>
    </inkml:traceGroup>
    <inkml:traceGroup>
      <inkml:annotationXML>
        <emma:emma xmlns:emma="http://www.w3.org/2003/04/emma" version="1.0">
          <emma:interpretation id="{B8AEF26F-6553-4EFD-91F8-AAEB2F2A06DB}" emma:medium="tactile" emma:mode="ink">
            <msink:context xmlns:msink="http://schemas.microsoft.com/ink/2010/main" type="paragraph" rotatedBoundingBox="2446,6179 2431,5520 2858,5510 2874,61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BEDDF52-A92A-4179-87BE-865FD6A3E6AE}" emma:medium="tactile" emma:mode="ink">
              <msink:context xmlns:msink="http://schemas.microsoft.com/ink/2010/main" type="line" rotatedBoundingBox="2446,6179 2431,5520 2858,5510 2874,6169"/>
            </emma:interpretation>
          </emma:emma>
        </inkml:annotationXML>
        <inkml:traceGroup>
          <inkml:annotationXML>
            <emma:emma xmlns:emma="http://www.w3.org/2003/04/emma" version="1.0">
              <emma:interpretation id="{89E2B140-11FF-478A-A23B-4195AAAAE552}" emma:medium="tactile" emma:mode="ink">
                <msink:context xmlns:msink="http://schemas.microsoft.com/ink/2010/main" type="inkWord" rotatedBoundingBox="2793,5478 2931,6130 2530,6215 2392,5563">
                  <msink:destinationLink direction="with" ref="{1D28A996-976F-497A-9BE1-C02847EE77E3}"/>
                </msink:context>
              </emma:interpretation>
              <emma:one-of disjunction-type="recognition" id="oneOf7">
                <emma:interpretation id="interp35" emma:lang="en-US" emma:confidence="0">
                  <emma:literal>0</emma:literal>
                </emma:interpretation>
                <emma:interpretation id="interp36" emma:lang="en-US" emma:confidence="0">
                  <emma:literal>O</emma:literal>
                </emma:interpretation>
                <emma:interpretation id="interp37" emma:lang="en-US" emma:confidence="0">
                  <emma:literal>o</emma:literal>
                </emma:interpretation>
                <emma:interpretation id="interp38" emma:lang="en-US" emma:confidence="0">
                  <emma:literal>8</emma:literal>
                </emma:interpretation>
                <emma:interpretation id="interp39" emma:lang="en-US" emma:confidence="0">
                  <emma:literal>•</emma:literal>
                </emma:interpretation>
              </emma:one-of>
            </emma:emma>
          </inkml:annotationXML>
          <inkml:trace contextRef="#ctx0" brushRef="#br1" timeOffset="46113.6809">952 4684 9030,'-30'-20'4386,"-2"9"129,32 11-387,-34 11-1806,7-4-903,18 20-516,-8-4-258,4 13 0,-6-1-129,8 10-258,-3-1 129,8 8-129,4-6 0,2 4-129,6-6 129,10 1-129,-2-4 129,9-4 0,0-5 0,8-4 0,-7-6 0,7-4 0,-5-10-129,5-2 129,-1-6 0,0-4 0,-3-14-128,-1-1-130,-4-11 0,-3-6 0,-6-7 0,-4-3 0,-8-9 0,-1-4 0,-5-3 0,-11 0 0,-7 5 0,-4 5 0,-5 8 0,-5 10 0,0 13 0,-8 12 0,8 12-130,-13 6-1418,27 14-3225,-14 11-516,3 5 387,5 7-516</inkml:trace>
        </inkml:traceGroup>
      </inkml:traceGroup>
    </inkml:traceGroup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0:34.8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E91A6E6-0804-4F64-B6BD-F3E6344618AF}" emma:medium="tactile" emma:mode="ink">
          <msink:context xmlns:msink="http://schemas.microsoft.com/ink/2010/main" type="inkDrawing" rotatedBoundingBox="3619,4046 15073,5360 14503,10329 3049,9015" semanticType="callout" shapeName="Other">
            <msink:sourceLink direction="to" ref="{E4219F52-D7BC-4669-B968-5F0A67ED6C22}"/>
            <msink:sourceLink direction="from" ref="{34848275-51AC-497F-A40F-ABAA17C76E9A}"/>
            <msink:destinationLink direction="with" ref="{2F0E087A-DAE9-45C0-B350-C17811E3D87A}"/>
            <msink:destinationLink direction="with" ref="{F660D0DD-A679-476F-A5DC-6FAA0C39A90A}"/>
          </msink:context>
        </emma:interpretation>
      </emma:emma>
    </inkml:annotationXML>
    <inkml:trace contextRef="#ctx0" brushRef="#br0">-24 11 6837,'-23'-7'3999,"23"7"-258,0 0-129,0 0-2193,0 0-516,0 0-129,0 0 0,0 0 0,23-5 0,-23 5-129,30 0 129,-30 0 0,39 0-387,-18 0 129,11 0-129,-3 3 0,12 1-129,0-1 0,12 1 0,2-2-129,11 1 0,2 1 0,8-1-129,6-1 129,5 2-129,9-3 129,11 5-129,7-3 129,8 3-129,8-3 129,7 3-129,9-3 129,12 2-129,8 1 129,5-1-129,5 2 0,5 0 129,4 4-129,7 0 0,6 1 0,-4 4 129,-8 0-129,-2 4 129,-1 1-129,0 0 0,6 3 129,-4-1-129,-4 0 0,2 2 129,4 0-129,7 0 0,7-1 129,0 0-129,-2-1 0,0 0 129,4-2-129,9 0 129,1-1-129,-1-2 0,-2-2 129,1 0-129,8-2 0,7-1 129,-2-3-129,-3-1 0,-1-4 129,8 3-129,0-5 0,-4 2 129,-11-1-129,-6 0 0,-5-3 0,-2 1 0,-12 2 0,-17-4 0,-13 0 0,-15 0 0,-17 0 0,-16 0 0,-17 0 0,-20 0 0,-16 0 0,-17 0-258,-8 5-258,-32-5-516,33 4-2709,-33-4-903,0 0 0,-22 19-258,-5-17-516</inkml:trace>
    <inkml:trace contextRef="#ctx0" brushRef="#br0" timeOffset="1684.8029">182 4458 8901,'30'-2'4128,"-14"-1"258,13 3-258,6 10-2193,-8-8-258,21 12-387,-4-10-129,28 8-258,2-8 0,42 9-129,17-12-129,35 6-129,22-7-129,43 4-129,28-4 0,26 0-258,28 0 0,19 0 0,9 0 129,18 4-129,9 1 0,-3 7 0,3 3 0,9 1 129,-11 5 0,0 2-129,4 4 130,-9 5-130,-6 0 0,8 2 0,-9 1 0,-15 2 0,-3 1 0,-9-1 0,-19 2 0,-17-3 0,-10 3-130,-27-11-515,-5 13-1161,-27-19-2838,-21-8-258,-27-7 0,-23-7-516</inkml:trace>
    <inkml:trace contextRef="#ctx0" brushRef="#br0" timeOffset="2854.805">10842 810 8385,'2'-20'4257,"10"2"258,-12 18-387,0 0-1290,0 0-903,27-5-516,-27 5-516,0 0-129,20 7-129,-4 9-258,-16-16 0,28 36 0,-15-15-129,3 6 0,-2-1-129,-2 7 129,-1 2-258,-2 4 129,-6 6 0,-1 3-129,-2 5 129,0 11 0,0 4-129,0 12 129,-3 7 0,3 11 1,0 1-130,0 8 0,0-2 0,7 5 0,0-3 0,4 3 0,-3-1 0,3 5 0,0 1 0,-2 5 0,-2 2 0,-2 1 0,-1 2 0,-3-1 0,-1-3 0,0-2 0,-5-3 0,0 3 0,-2-3 0,1-1 0,1-3 0,1-7 0,1-2 0,-2-7 0,-1-8 0,-3-8 0,-1-6 0,-5-4 0,-1-6 0,-3 2 0,1-8 0,0 1 0,1-6 0,2-5 0,5-5 0,1-6 0,2-6 0,3-6 0,2-8 0,2-17 0,-2 25 0,2-25 0,0 0 0,0 0 0,0 20 0,0-20 0,0 0 0,0 0-1291,0 18-1676,0-18-1806,0 0-129,0 0-258,0 0 0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0:39.5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E5037FE-E9CF-4747-881C-49DC3BCF2624}" emma:medium="tactile" emma:mode="ink">
          <msink:context xmlns:msink="http://schemas.microsoft.com/ink/2010/main" type="inkDrawing" rotatedBoundingBox="3685,6880 15189,7328 15185,7433 3681,6986" semanticType="underline" shapeName="Other"/>
        </emma:interpretation>
      </emma:emma>
    </inkml:annotationXML>
    <inkml:trace contextRef="#ctx0" brushRef="#br0">-18 35 1806,'-18'-12'3741,"18"12"645,0 0-516,0 0-645,0 0-774,0 0-645,0 0-387,0 0-258,0 0-387,0 0-258,0 0-129,13-9 0,8 9-129,2 0 129,13 0 0,-1-2 0,15 2 0,0 0 0,10 0-129,4 0 129,13 2-129,8 0 0,20 0-129,16-1 129,20 1-129,15-2 0,19 2 0,17-2-129,21 4 129,11-4-129,6 3 129,1 1-129,11 1 0,3 0 129,6 2 0,-5 1-129,3 0 129,1 1-129,7 4 129,-5-3-129,-5 3 129,2-1-129,0 3 129,-1-1-129,-12 0 129,-8 0-129,-2-1 0,-2-1 129,-2 1 0,-10-3-129,-7-1 129,1 2 0,6-4-129,-1 0 129,-1 0 0,-5-1-129,-4-1 0,0 0 129,2 1-129,-4-3 0,-12 3 0,-8-3 0,-5 2 129,-6 1-129,1 1 0,-6 0 0,-8 0 0,-6 2 0,-4 2 129,-7-2-129,-4-1 0,-6 1 0,-5 0 0,-11 0 0,-6 0 0,-4-2 0,-8 0 0,-9 2 0,-8-4 0,-13 1 0,-11-3-129,-12 1 129,-12-2-258,-8 3 0,-21-5-258,20 5-387,-20-5-1806,-20 0-2193,0 0 258,-8 0-516,-11 0 129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0:40.5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D591A6-B21F-41E1-BE5D-ACB01771EE59}" emma:medium="tactile" emma:mode="ink">
          <msink:context xmlns:msink="http://schemas.microsoft.com/ink/2010/main" type="inkDrawing" rotatedBoundingBox="8964,5117 9148,9678 9048,9682 8863,5121" semanticType="verticalRange" shapeName="Other"/>
        </emma:interpretation>
      </emma:emma>
    </inkml:annotationXML>
    <inkml:trace contextRef="#ctx0" brushRef="#br0">-6 68 8772,'1'-20'4515,"15"-6"-129,-16 26 0,16-9-1677,-16-7-903,0 16-774,0 0-129,13 0-258,-13 0-258,0 0 0,14 9 0,-5 7-129,-9-16 0,14 37 129,-9-12-129,4 9-129,-5-1 129,1 10 0,-3 3-129,-2 4 0,0 5 0,0 6 130,0 1-259,0 9 0,-5 2 0,1 11 0,1 5 0,1 14 0,-2 4 0,4 8 0,-2 6 0,2 2 0,0 1 0,0 6 0,4-3 0,1 6 0,1 2 0,1 2 0,0 0 0,2 0 0,0-2 0,0-1 0,0-4 0,1-6 0,-1-1 0,0 3 0,0-3 0,-4 0 0,1-1 0,-3-2 0,1-5 0,-1-6 0,-1-10 0,2-8 0,1-7 0,-2-8 0,3-7 0,3-6 0,-4-8 0,0-11 0,4-8 0,-7-13 0,2-5 0,-4-18-259,0 0-2450,0-29-2193,-8-10-258,0-18-129,-1-10-129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0:41.3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F0E087A-DAE9-45C0-B350-C17811E3D87A}" emma:medium="tactile" emma:mode="ink">
          <msink:context xmlns:msink="http://schemas.microsoft.com/ink/2010/main" type="inkDrawing" rotatedBoundingBox="11827,5370 11988,9781 11882,9785 11721,5374" semanticType="callout" shapeName="Other">
            <msink:sourceLink direction="with" ref="{1E91A6E6-0804-4F64-B6BD-F3E6344618AF}"/>
            <msink:sourceLink direction="with" ref="{F83E2282-4353-4B1B-B71F-553A67076DFC}"/>
          </msink:context>
        </emma:interpretation>
      </emma:emma>
    </inkml:annotationXML>
    <inkml:trace contextRef="#ctx0" brushRef="#br0">6-8 12126,'0'0'4644,"16"-16"-258,-16 16 129,0 0-2322,0 0-1032,0 0-387,23 25-129,-17-5-129,8 12 0,-5 0-129,3 10 0,-5 5-129,6 8 1,-6 2-259,-2 10 0,-1 8 0,-2 16 0,-2 6 0,0 16 0,0 4 0,0 6 0,0 5 0,0 5 0,1 1 0,5 3 0,1 3 0,2 2 0,0 1 0,1 1 0,-1 2 0,2 1 0,0 3 0,-1 3 0,-3 1 0,0 1 0,-1 2 0,-1-3 0,-1-2 0,-2-6 0,-2-8 0,0-10 0,-2-10 0,-5-17 0,3-8 0,-5-20 0,6-8 0,-6-24 0,9 4-1033,0-45-3869,0 0-387,-15-22 258,5-24-516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0:46.6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15E9675-0DB2-45DC-A20A-A3138EAEF22D}" emma:medium="tactile" emma:mode="ink">
          <msink:context xmlns:msink="http://schemas.microsoft.com/ink/2010/main" type="inkDrawing" rotatedBoundingBox="1815,3363 3931,4714 3883,4789 1767,3438" semanticType="strikethrough" shapeName="Other">
            <msink:sourceLink direction="with" ref="{5A548B5B-6BD7-44F8-8787-9A9AE24E089A}"/>
          </msink:context>
        </emma:interpretation>
      </emma:emma>
    </inkml:annotationXML>
    <inkml:trace contextRef="#ctx0" brushRef="#br0">89 90 8514,'-47'-41'4773,"47"41"-645,-32-32 258,20 12-2580,12 20-516,0 0-387,0 0-258,0 0-129,0 0-129,0 0 0,16 0-129,-16 0 129,18 15 0,-18-15-129,30 32 129,-10-13 129,8 4-129,1 0 129,10 4-258,-2 2 129,9 3-258,4-2 258,5 4-258,4-1 0,5 5 0,0-1 0,4 4 0,-1 0-129,1 0 130,-1 2-130,1 3 0,0-4 0,-6 3 0,0-4 0,-3 0 0,-4 0 0,0-2 0,-3-2 0,-3 1 0,-2-3 0,-1 1 0,-5-4 0,0 2 0,0-4 0,0-2 0,-1-1 0,3-4 0,0-3 0,3-1 0,-1-5 0,-3 4 0,1-5 0,-6 1 0,-5-3 0,-3 1 0,-6 0 0,-2-1 0,-5 0 0,0-6 0,-16-5 0,25 14 0,-25-14 0,16 2-775,-16-2-4385,0 0 0,0 0-129,-10 7-387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1:1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6433E092-1B86-45B7-8F5D-F0D2C0ED71E8}" emma:medium="tactile" emma:mode="ink">
          <msink:context xmlns:msink="http://schemas.microsoft.com/ink/2010/main" type="writingRegion" rotatedBoundingBox="9863,5838 10879,5838 10879,8706 9863,8706">
            <msink:destinationLink direction="with" ref="{B5810BFC-8868-458C-8CC3-335FDFFBECAB}"/>
            <msink:destinationLink direction="with" ref="{F83E2282-4353-4B1B-B71F-553A67076DFC}"/>
          </msink:context>
        </emma:interpretation>
      </emma:emma>
    </inkml:annotationXML>
    <inkml:traceGroup>
      <inkml:annotationXML>
        <emma:emma xmlns:emma="http://www.w3.org/2003/04/emma" version="1.0">
          <emma:interpretation id="{DC58A58E-FFFD-4FB0-AC26-09F8FE68B658}" emma:medium="tactile" emma:mode="ink">
            <msink:context xmlns:msink="http://schemas.microsoft.com/ink/2010/main" type="paragraph" rotatedBoundingBox="9863,5838 10879,5838 10879,8706 9863,87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07358B-2312-494F-87E3-DF010E5D8C77}" emma:medium="tactile" emma:mode="ink">
              <msink:context xmlns:msink="http://schemas.microsoft.com/ink/2010/main" type="line" rotatedBoundingBox="9863,5838 10879,5838 10879,8706 9863,8706"/>
            </emma:interpretation>
          </emma:emma>
        </inkml:annotationXML>
        <inkml:traceGroup>
          <inkml:annotationXML>
            <emma:emma xmlns:emma="http://www.w3.org/2003/04/emma" version="1.0">
              <emma:interpretation id="{A601276A-6D29-4DB0-8493-F937881490EB}" emma:medium="tactile" emma:mode="ink">
                <msink:context xmlns:msink="http://schemas.microsoft.com/ink/2010/main" type="inkWord" rotatedBoundingBox="9863,5838 10879,5838 10879,8706 9863,8706"/>
              </emma:interpretation>
              <emma:one-of disjunction-type="recognition" id="oneOf0">
                <emma:interpretation id="interp0" emma:lang="en-US" emma:confidence="0">
                  <emma:literal>}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k</emma:literal>
                </emma:interpretation>
                <emma:interpretation id="interp4" emma:lang="en-US" emma:confidence="0">
                  <emma:literal>[</emma:literal>
                </emma:interpretation>
              </emma:one-of>
            </emma:emma>
          </inkml:annotationXML>
          <inkml:trace contextRef="#ctx0" brushRef="#br0">-3062 6 13674,'0'0'5031,"0"0"-387,16 11 129,3 19-3483,-8-5-387,17 20 0,-6-1-129,11 17-129,-1 1-515,11 7-130,0 2 0,3-1 0,2-3 0,-2-4 0,1-8 0,-1-7 0,-5-9 0,-6-9 0,-3-7 0,-10-9 0,-1-1 0,-21-13-388,30 3-2321,-30-3-2193,4-23-129,-4-2-258,-6-7-129</inkml:trace>
          <inkml:trace contextRef="#ctx0" brushRef="#br0" timeOffset="343.2006">-2522 131 14061,'13'-36'5031,"-13"36"-258,9-21 129,-9 21-2967,0 0-903,0 0-258,-18 12-515,-2 4-259,-10 4 0,-6 14 0,-6 5 0,-6 16 0,-7 6 0,-2 8 0,2 4 0,5 2 0,2-1 0,5-4 0,4-5 0,5-13 0,7-8 0,2-8 0,8-9 0,1-8 0,16-19 0,-29 16 0,29-16 0,-21 0-2065,21 0-2837,0 0-387,-13-14 0,13 14-129</inkml:trace>
          <inkml:trace contextRef="#ctx0" brushRef="#br0" timeOffset="951.6016">-2803 1984 10836,'-2'-25'5031,"2"25"-129,0 0-129,0 0-1548,0 0-2064,11 29-258,3-8-258,11 13 0,2 2-129,14 10-386,2-2-130,3 6 0,2 0 0,2 2 0,-1-3 0,-6-2 0,-2-5 0,-9-4 0,-2-3 0,-10-10 0,1 0-517,-21-25-644,29 18-3225,-29-18-645,0 0 129,14-16-516</inkml:trace>
          <inkml:trace contextRef="#ctx0" brushRef="#br0" timeOffset="1248.0021">-2207 2107 15093,'0'-28'5160,"0"28"0,0-16-258,0 16-3612,0 0-516,-11 0-386,11 0-388,-30 23 0,5 2 0,-8 3 0,-10 11 0,-14 11 0,-20 11 0,-8 3 0,-2 7 0,1 3 0,3-2 0,6 2 0,1-17-646,14 4-4385,21-17-258,9-3 0,7-14-516</inkml:trace>
        </inkml:traceGroup>
      </inkml:traceGroup>
    </inkml:traceGroup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0:35.8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5810BFC-8868-458C-8CC3-335FDFFBECAB}" emma:medium="tactile" emma:mode="ink">
          <msink:context xmlns:msink="http://schemas.microsoft.com/ink/2010/main" type="inkDrawing" rotatedBoundingBox="3710,4756 3848,9279 3760,9281 3622,4759" semanticType="verticalRange" shapeName="Line">
            <msink:sourceLink direction="with" ref="{697F0BEB-46F1-4723-A879-81909CAAB0EB}"/>
            <msink:sourceLink direction="with" ref="{6433E092-1B86-45B7-8F5D-F0D2C0ED71E8}"/>
          </msink:context>
        </emma:interpretation>
      </emma:emma>
    </inkml:annotationXML>
    <inkml:trace contextRef="#ctx0" brushRef="#br0">111 118 10320,'0'0'4257,"2"18"258,-2-2-1032,0-16-1935,0 41-129,0-17-387,1 19-129,-1 0-258,0 16-129,-1 3-129,-1 12 0,-5 3-129,3 8 129,-5 1-129,2 8 129,-2-1-129,8 6 129,-5 1-129,6 10 0,0 6 0,0 10 0,2 0-129,5 6 130,-3 0-259,3 1 0,-2 2 0,2-1 0,0-3 0,2 3 0,0-3 0,2-1 0,1-4 0,-1-1 0,0-8 0,-1-3 0,-1-7 0,0 1 0,-2 3 0,-5 1 0,0 0 0,-1-2 0,-1-1 0,0-8 0,0-7 0,0-10 0,0-13 0,0-14 0,2-7 0,0-9 0,2-9 0,-4-11 0,5-3 0,-5-18 0,3 19-130,-3-19-2192,0 0-2580,-7-17-258,7 17-129,-3-25 0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1T23:51:44.85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7EDD417-C2EE-4709-BDD0-B31C68693557}" emma:medium="tactile" emma:mode="ink">
          <msink:context xmlns:msink="http://schemas.microsoft.com/ink/2010/main" type="writingRegion" rotatedBoundingBox="11137,7958 11614,12387 10241,12535 9765,8105"/>
        </emma:interpretation>
      </emma:emma>
    </inkml:annotationXML>
    <inkml:traceGroup>
      <inkml:annotationXML>
        <emma:emma xmlns:emma="http://www.w3.org/2003/04/emma" version="1.0">
          <emma:interpretation id="{A1F76DBB-9248-414E-849B-7BB942C96991}" emma:medium="tactile" emma:mode="ink">
            <msink:context xmlns:msink="http://schemas.microsoft.com/ink/2010/main" type="paragraph" rotatedBoundingBox="11137,7958 11614,12387 10241,12535 9765,81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E32C69-7F71-4374-81DB-C174B50251D1}" emma:medium="tactile" emma:mode="ink">
              <msink:context xmlns:msink="http://schemas.microsoft.com/ink/2010/main" type="line" rotatedBoundingBox="11137,7958 11614,12387 10241,12535 9765,8105"/>
            </emma:interpretation>
          </emma:emma>
        </inkml:annotationXML>
        <inkml:traceGroup>
          <inkml:annotationXML>
            <emma:emma xmlns:emma="http://www.w3.org/2003/04/emma" version="1.0">
              <emma:interpretation id="{DF2162E4-9FD4-4E13-A8B8-ED805153CCB1}" emma:medium="tactile" emma:mode="ink">
                <msink:context xmlns:msink="http://schemas.microsoft.com/ink/2010/main" type="inkWord" rotatedBoundingBox="11137,7958 11614,12387 10241,12535 9765,8105"/>
              </emma:interpretation>
              <emma:one-of disjunction-type="recognition" id="oneOf0">
                <emma:interpretation id="interp0" emma:lang="en-US" emma:confidence="0">
                  <emma:literal>!</emma:literal>
                </emma:interpretation>
                <emma:interpretation id="interp1" emma:lang="en-US" emma:confidence="0">
                  <emma:literal>{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h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-2 29 4644,'5'-17'4386,"-5"17"-516,0 0 516,4-16-1032,-4 16-1161,0 0-645,0 0-387,0 0-258,0 0-387,0 0-129,0 0 0,0 0-258,0 12 129,0-12 0,0 27 129,0-8-129,0 3 0,0 3-129,0 3 129,5 2-129,-2 4 0,1 0 0,0 3 0,1 1-129,0 3 129,2 1-129,-1 1 0,-1 0 129,-1-1-129,-1 5 0,2-3 0,-1 0 0,-2 1 0,1-1 129,1 1-258,0-1 258,-1 1-129,2 3 129,-1-2 0,0 2-129,-1 0 129,1 4 0,-1-1 0,1 6 0,-4 2 0,0 3 0,0 2 0,0 9 0,-7 0 129,1 4-129,-3-1 0,2-1 0,4-2 0,-3-2 1,3-7-130,1-7-130,2-7 260,0-4-130,0-5 0,0 0 0,0-6 0,0 1 0,0-2 0,0-2 0,0 1-130,0 0 260,0-3-389,0 0 388,0 0-129,0-1 0,0-1 0,0 1 130,2-1-130,0-1 0,1-1 0,1 3 0,-1-1 0,3-1 0,-5-2 0,3-4 0,0 1 0,-1-3 0,1-1 0,-4-18 0,5 23 0,-5-23 0,4 16 0,-4-16 0,0 0 0,0 0 0,0 0 0,0 0 0,0 0 0,0 0 0,0 0 0,0 0 0,0 0 0,0 0 0,0 0-130,0 0 1,24 14 0,-24-14 0,36 7 129,-8-3 0,12 1 0,8 2 0,5 1 0,13-3 0,3 0 0,1 2 0,4-3 129,1 1-129,-7-3 0,-6 0 0,-9 0 0,-8-1 0,-10-1 0,-5 0 0,-8 0 0,-22 0 0,25-7 0,-25 7-129,7-25-129,-7 4-129,-4 5-129,-12-7-258,16 23-129,-37-37-129,21 31-129,-13-8 129,13 14 0,-7-4 0,23 4 258,-23 6 258,23-6 516,-2 18 516,2-18 129,15 19 258,1-14 129,14 17 0,-9-15 0,13 16 0,-11-9-129,4 13-258,-11-6 0,-5 10-258,-11 2-516,-17-6-1806,-7 10-2322,-10 4-516,-11 4 0,-6 3-645</inkml:trace>
          <inkml:trace contextRef="#ctx0" brushRef="#br0" timeOffset="-44288.4778">-91-1097 6708,'0'0'4386,"0"0"129,0-17-387,0 17-1419,0 0-387,0 0-774,0 0-516,0 0-258,0 0-387,0 0 0,18 12-129,-18-12 129,12 32-129,-7-11 0,1 8-129,-3 3 0,3 7 129,-5 7-129,1 8 0,-2 6-129,2 4 129,-2 6-129,0 1 129,0-2-129,2 2 129,-1-5-258,-1-5 258,2-6-129,0-5 0,0-8 0,0-1 0,-1-4 129,-1-3 0,2-3 0,-2-1-129,2-2 258,-2-5-258,0 0 129,2-3-129,-2 0 0,0-20 0,3 26 0,-3-26 0,6 16 0,-6-16 129,0 0-258,0 0 129,10 16 0,-10-16 0,0 0 0,0 0 0,0 0 0,0 0 0,0 0 0,0 0 0,0 0 0,0 0 0,0 0 0,0 0 0,0 0 0,0 0 0,16 9 0,-16-9 0,0 0-129,23 0 129,-7 0 0,9 0 0,9 0 0,9 0 129,10 2-129,11 2 0,6-1 0,4 2 129,5 3-129,1 0 0,-4-2 129,-1 4-129,-6 1 0,-5 0 129,-3-2-129,-4 3 0,-4-5 0,-7 0 129,-7-1 0,-5-1 1,-9-5-130,-9 0 0,-16 0 0,11-16 0,-11 16 0,-16-25 0,0 9 0,-7-2 0,3 4-259,-3 0 1,5 5 129,2-2 0,16 11 0,-20-10-129,20 10 129,0 0 0,0 0 129,11 3-129,-11-3 129,27 27 0,-11-9 129,2 5 0,-4 0 0,-3 9 129,-6 3-258,-7 1-645,-7 10-3741,-16 8-258,-12 3 0,-8 10-387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7:22.5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5919F74-0D6D-48DB-9EE7-8322E5DA1AB3}" emma:medium="tactile" emma:mode="ink">
          <msink:context xmlns:msink="http://schemas.microsoft.com/ink/2010/main" type="inkDrawing" rotatedBoundingBox="1859,7153 3882,6995 3913,7388 1890,7546" semanticType="callout" shapeName="Other">
            <msink:sourceLink direction="to" ref="{2FE27083-10F6-4AA3-9897-D0CF9A776886}"/>
            <msink:sourceLink direction="from" ref="{9FFDC909-7594-471C-8B2E-E6B627A800F9}"/>
          </msink:context>
        </emma:interpretation>
      </emma:emma>
    </inkml:annotationXML>
    <inkml:trace contextRef="#ctx0" brushRef="#br0">121 1644 9159,'23'15'4515,"2"-15"0,14 0-258,21 1-2064,1-6-387,30 5-516,1-7-258,20 5-387,2-8 0,9 4-129,-4-5-258,2 6 0,-7-6 0,-8 4-129,-4-3 0,-2 1-129,-4-2 129,-4 2-129,-8-1 129,-8 2-129,-12 0 129,-10 0-129,-14 1 129,-11 2 0,-29 5 0,23-12 0,-23 12-129,0 0 0,-12-20 0,12 20 0,-34-18-129,11 8 0,-4 2 0,-3-2 0,0 3 0,1-1 0,6 1 129,3 4-129,20 3 0,-23-6 0,23 6 129,0 0 0,23 2-129,0 5 129,1-1 129,8 1 0,-2 0 0,5 4 129,-6-4-129,1 5 129,-7-1-129,0 5 129,-5 0-128,-4 2-130,-3 3 0,-6 0 0,-5 4 0,0 2 0,-10 3 0,-15-10-904,11 6-3869,-27 5-258,-6 1 0,-6 1-645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1:44.07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F83E2282-4353-4B1B-B71F-553A67076DFC}" emma:medium="tactile" emma:mode="ink">
          <msink:context xmlns:msink="http://schemas.microsoft.com/ink/2010/main" type="inkDrawing" rotatedBoundingBox="8992,5536 13726,5297 13928,9296 9194,9536" semanticType="enclosure" shapeName="Other">
            <msink:sourceLink direction="with" ref="{6433E092-1B86-45B7-8F5D-F0D2C0ED71E8}"/>
            <msink:destinationLink direction="with" ref="{2F0E087A-DAE9-45C0-B350-C17811E3D87A}"/>
            <msink:destinationLink direction="with" ref="{48092D22-BABB-4A33-94DE-BE283A237C9C}"/>
            <msink:destinationLink direction="with" ref="{50D308FE-76C4-4142-A9F0-22B17E128DD9}"/>
          </msink:context>
        </emma:interpretation>
      </emma:emma>
    </inkml:annotationXML>
    <inkml:trace contextRef="#ctx0" brushRef="#br0">115 70 2451,'-39'-5'3225,"5"0"774,34 5-645,-21 0-387,21 0-645,0 0-258,-23 0-516,23 0 0,0 0-387,0 0-129,0 0-258,0 0-129,0 0-258,25 0 129,-25 0 0,39 0-129,-16 0-129,13 0 0,-3 0 0,10 0 0,-2 2-129,3 1 0,3-3 0,1 2 0,3 0-129,3-1 129,3-1-129,5 0 129,5 0 0,8 0-129,5-3 129,6-2-129,1-1 0,2 1 0,0 0 0,-2-1 0,-4 4 0,-3 1 0,-3-1 0,-2 2 129,1 0-129,-1 0 0,5 0 0,2 0 0,1 0 0,3-2-129,-3 2 129,1-2 0,-4 2 0,-2 0 0,-5 0 0,-3 2 0,-6 2 129,0-3-129,-4 1 0,2 0 0,1-2 0,1 0 0,0 0 0,1 0 0,3-2 0,-2 0-129,1 2 129,-1-1 129,-2 1-129,-1 0 0,-5 0-129,-3 1 129,-1 3 0,-4 0 0,-2-1 0,-4 1 0,1-1 0,-3 1 0,-1-1 0,0 3 0,-2-1 129,0 0-129,-3 1 0,-2-1 0,-2 2 0,-4-1 0,-5-3 0,-1 2 0,-5-1-129,-17-4 258,25 4-129,-25-4 0,18 1 0,-18-1 0,0 0 0,16 4 0,-16-4 0,0 0 0,0 0 0,0 0 0,16 11 0,-16-11 0,0 0 0,0 0 0,9 21 129,-9-21-129,5 23 129,-1-7 0,-2 2-129,0 5 258,-1 0-258,3 6 129,-4-3 0,2 8 129,-2 0-129,1 3 129,-1 4-128,2 4-130,-2 3 0,0 7 0,0 5 0,0 2 0,0 2 0,0 4 0,0-4 0,6 2 0,-1-6 0,4-3 0,-2-3 0,2-3 0,0-3 0,0 0 0,-2-3 0,-4 3 0,-1 0 0,-2 5 0,0 1 0,-4 4 0,-4 5 0,-3 4 0,0 4 0,4 2 0,0 0 0,3 2 0,1-4 0,3-2 0,0 1 0,0-4 0,0-2 0,0 0 0,2 0 0,-2 3 0,3 4 0,-1 8 0,0 3 0,0 8 0,3 3 0,0 3 0,2 2 0,2-2 0,-2-2 0,0-9 0,1-5 0,-1-10 0,-4-6 0,-3-13 0,0-3 0,-10-17 0,10-1-2194,-20-16-2966,-5-7-387,-7-7 0</inkml:trace>
    <inkml:trace contextRef="#ctx0" brushRef="#br0" timeOffset="1185.6018">-20 216 9933,'-5'-23'4644,"5"23"-387,0 0 0,-11-16-2064,11 16-774,0 0-258,21 25-387,-13-9-129,9 11 0,-6-1-129,9 15-129,-12 0 129,7 11-129,-8 1-129,2 13 129,-6 5-129,4 11-128,-5 3-130,2 4 0,-4 0 0,1 2 0,-1 0 0,0-2 0,-1-6 0,-5 1 0,1-2 0,-2 5 0,-2 0 0,0 7 0,0 1 0,0-1 0,0 4 0,1-2 0,-1-4 0,0-3 0,2-3 0,0-6 0,1-4 0,-1-3 0,-2 0 0,0-2 0,0-1 0,1 2 0,-5 1 0,2-3 0,1-4 0,-1-6 0,2-3 0,4-7 0,1-9 0,2-13 0,2-6 0,-1-6 0,1-16 0,0 16 0,0-16 0,0 0 0,0 0-1291,0 0-3740,0 0-129,7-18-129,-7 18-258</inkml:trace>
    <inkml:trace contextRef="#ctx0" brushRef="#br0" timeOffset="1965.6035">-289 3303 7353,'-16'-9'4257,"16"9"0,11 0 0,7 10-2322,-18-10-258,36 9 0,-20-9-387,21 7-387,-10-7-129,15 9-129,-3-9-129,11 6 0,-4-5-129,11 3 0,-1-2-129,6 1 0,4 1 0,3 1-129,0 1-129,6 1 129,3 2-129,8 1 0,4 3 0,8-1 129,5 1 0,6 3-129,-1-2 129,3 2 0,-1-2 0,2 2 0,-3-2 1,4-1-130,7-1 0,6-1 0,4-2 0,3-2 0,6-2 0,3 1 0,0-3 0,3 1 0,-3-1 0,-2-1 0,-1 0 0,-4 0 0,-1 1 0,-8 1 0,-5 1 0,-11-1 0,-10-1 0,-11 2 0,-9 1 0,-7-3 0,-13 1 0,-10-2 0,-9 1 0,-13-3 0,-3 7-259,-25-7-2063,0 0-2322,0 0-516,-23 0 129,0 0-387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1:47.783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DDC7D1EA-2F92-4B4F-AAD2-15B4421E45E1}" emma:medium="tactile" emma:mode="ink">
          <msink:context xmlns:msink="http://schemas.microsoft.com/ink/2010/main" type="inkDrawing" rotatedBoundingBox="2617,7453 5583,7357 5632,8863 2666,8960" semanticType="callout" shapeName="Other">
            <msink:sourceLink direction="with" ref="{5A548B5B-6BD7-44F8-8787-9A9AE24E089A}"/>
            <msink:sourceLink direction="with" ref="{34848275-51AC-497F-A40F-ABAA17C76E9A}"/>
          </msink:context>
        </emma:interpretation>
      </emma:emma>
    </inkml:annotationXML>
    <inkml:trace contextRef="#ctx0" brushRef="#br0">374 46 6321,'-27'-23'4515,"13"5"-387,14 18-129,0 0-2064,0 0-516,0 0-258,0 0-387,9-5 0,-9 5-258,26 0-129,-6 0 129,10 4 0,2-4-129,13 7 129,5-7-129,14 2-129,9-2 0,12 0 0,4 0 0,7-2-129,2-2-129,1 1 129,-3 1-129,-1 2 129,-6 0-129,0 0 0,-2 0 0,2 3 0,1 1 129,3 3-129,-1-2 0,-1 1 0,-6-1 0,-3-1 0,-11-1 129,-5 3 0,-12-5 0,-10-1 129,-8 0-129,-6 0 129,-9 0-129,1 0 129,-6 0-129,1-1-129,-1-1 129,2 2-129,2 0 0,-1 2 0,4 1 0,-1 2 0,-1 1 0,-1 1 129,-2 0-129,-2 4 0,0-1 0,-16-10 129,21 29-129,-9-8 129,-5 0-129,2 8 129,-2 1-129,-1 6 129,-1 3 0,0 4 129,-3 5-129,2 3 1,-2 3-130,-1 4 0,-1 1 0,0 3 0,0-1 0,2 3 0,0-4 0,1 2 0,3-3 0,1 0 0,0-2 0,0-6 0,2-3 0,-2-1 0,-2-8 0,1-5 0,-3-4 0,-1-5 0,0-7 0,0-2 0,-2-16 0,0 17 0,0-17 0,0 0 0,0 0 0,0 0 0,0 0 0,0 0 0,0 0 0,-9 2 0,9-2 0,-25 0 0,7 0 0,-9 0 0,-5-2 0,-10 1 0,-8 1 0,-12 0 0,-13 0 0,-16 0 0,-17 0 0,-17 0 0,-8 5 0,-11-2 0,-7 1 0,-10-2 0,-6 3 0,-5 2 0,3 0 0,3 2 0,4 0 0,9 0 0,6 0 0,13-4 0,19 1 0,22-3 0,17-1 0,17-2 0,16 0 0,13 0 0,30 0 0,-27-2 0,27 2-1807,11 4-3224,-11-4-258,22 1-129,-5-1-129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1:50.061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C2C39617-1EA3-48A2-AA07-A8128D570B81}" emma:medium="tactile" emma:mode="ink">
          <msink:context xmlns:msink="http://schemas.microsoft.com/ink/2010/main" type="inkDrawing" rotatedBoundingBox="12249,7962 15813,7995 15812,8057 12248,8024" semanticType="callout" shapeName="Other">
            <msink:destinationLink direction="to" ref="{FAD26FA0-E245-4DFD-B495-3ADFD131D629}"/>
            <msink:destinationLink direction="with" ref="{50D308FE-76C4-4142-A9F0-22B17E128DD9}"/>
          </msink:context>
        </emma:interpretation>
      </emma:emma>
    </inkml:annotationXML>
    <inkml:trace contextRef="#ctx0" brushRef="#br0">68 51 5805,'-34'-2'4515,"17"-5"-129,17 7-258,0 0-1161,-18-13-903,18 13-387,0 0-903,16-5 129,-16 5-258,32-7 0,-9 1 0,18 6 0,9-3-129,26 3 0,15-4 0,26 4 0,11-3-258,24 3 129,9 0-258,21 0 1,5 0-130,-2 1 0,-4 7 0,-3-1 0,-6 2 0,3-1 0,-10 0 0,-6-3 0,-12 0 0,-8-3 0,-9-2 0,-9 0 0,-13 0 0,-14 0 0,-15-5 0,-12 3 0,-12-2 0,-8 3 0,-12 1 0,-8 0 0,-6 0 0,-21 0 0,23 0 0,-23 0-517,0 0-4256,-19 0-516,-1 0 387,-5 3-645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1:49.25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FAD26FA0-E245-4DFD-B495-3ADFD131D629}" emma:medium="tactile" emma:mode="ink">
          <msink:context xmlns:msink="http://schemas.microsoft.com/ink/2010/main" type="inkDrawing" rotatedBoundingBox="12522,7933 16591,8709 16341,10017 12273,9241" semanticType="callout" shapeName="Other">
            <msink:sourceLink direction="to" ref="{C2C39617-1EA3-48A2-AA07-A8128D570B81}"/>
            <msink:sourceLink direction="to" ref="{70F5F5E1-79A4-4178-A97E-F93DF98E9D90}"/>
          </msink:context>
        </emma:interpretation>
      </emma:emma>
    </inkml:annotationXML>
    <inkml:trace contextRef="#ctx0" brushRef="#br0">-6 31 10449,'5'-23'4386,"-5"23"129,0 0-387,21-9-1935,-21 9-903,0 0-258,0 0-258,22 23 0,-17-7 0,9 13-129,-8 1 0,8 13-129,-5 3 0,3 11-386,-1 5-130,5 11 0,-2 6 0,0 2 0,0-1 0,1 2 0,-1-7 0,0-4 0,-1-9 0,-4-7 0,-1-8 0,1-8 0,-2-2 0,-1-7 0,-3-1 0,1-1 0,-4-3 0,0-2 0,-2 1 0,-5-3 0,-2-3 0,0 1 0,0-3 0,9-16 0,-16 23 0,16-23 0,-7 16 0,7-16 0,0 0 0,0 0 0,0 0 0,0 18 0,0-18 0,0 0 0,0 0 0,0 0 0,0 0 0,4 16 0,-4-16 0,0 0 0,0 0 0,0 0 0,0 0 0,0 0 0,0 0 0,0 0 0,0 0 0,0 0 0,0 0 0,0 0 0,0 0 0,0 0 0,0 0 0,19 4 0,-19-4 0,22 1 0,-5 1 0,8-2 0,11 2 0,8 0 0,13-2 0,16 3 0,14-1 0,20 2 0,23-4 0,25 2 0,17-2 0,20 0 0,15-2 0,24-2 0,11-1 0,3 1 0,-5 2 0,-5 1 0,-7 1 0,-11 0 0,-20 0 0,-35 3 0,-30-1 0,-27-2 0,-27 0 0,-35-4 0,-9 3-3613,-34 1-1418,-24-25-129,-16 7-129,-12-2-387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0:38.0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219F52-D7BC-4669-B968-5F0A67ED6C22}" emma:medium="tactile" emma:mode="ink">
          <msink:context xmlns:msink="http://schemas.microsoft.com/ink/2010/main" type="inkDrawing" rotatedBoundingBox="13731,9821 14449,9862 14448,9877 13730,9837" semanticType="callout" shapeName="Other">
            <msink:destinationLink direction="to" ref="{1E91A6E6-0804-4F64-B6BD-F3E6344618AF}"/>
          </msink:context>
        </emma:interpretation>
      </emma:emma>
    </inkml:annotationXML>
    <inkml:trace contextRef="#ctx0" brushRef="#br0">12004 8974 7869,'39'-5'4386,"-11"1"0,17 4-258,11 7-1548,-2-7-645,24 9-645,-9-5-903,8-1-1677,-2-3-2580,1 13-258,-15-13-258,-1 9-387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1:29.266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E97C03AC-9121-4343-B024-6CF21FE9891B}" emma:medium="tactile" emma:mode="ink">
          <msink:context xmlns:msink="http://schemas.microsoft.com/ink/2010/main" type="writingRegion" rotatedBoundingBox="2336,10596 23952,9731 24279,17885 2662,18750"/>
        </emma:interpretation>
      </emma:emma>
    </inkml:annotationXML>
    <inkml:traceGroup>
      <inkml:annotationXML>
        <emma:emma xmlns:emma="http://www.w3.org/2003/04/emma" version="1.0">
          <emma:interpretation id="{2AFBFDC6-6091-4177-A5FC-D70445BE6FF9}" emma:medium="tactile" emma:mode="ink">
            <msink:context xmlns:msink="http://schemas.microsoft.com/ink/2010/main" type="paragraph" rotatedBoundingBox="2870,10512 20406,10195 20435,11833 2899,121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C21784-8F0C-43C3-81D6-8AF72D0E3E0F}" emma:medium="tactile" emma:mode="ink">
              <msink:context xmlns:msink="http://schemas.microsoft.com/ink/2010/main" type="line" rotatedBoundingBox="2870,10512 20406,10195 20435,11833 2899,12150"/>
            </emma:interpretation>
          </emma:emma>
        </inkml:annotationXML>
        <inkml:traceGroup>
          <inkml:annotationXML>
            <emma:emma xmlns:emma="http://www.w3.org/2003/04/emma" version="1.0">
              <emma:interpretation id="{34848275-51AC-497F-A40F-ABAA17C76E9A}" emma:medium="tactile" emma:mode="ink">
                <msink:context xmlns:msink="http://schemas.microsoft.com/ink/2010/main" type="inkWord" rotatedBoundingBox="2870,10512 8392,10412 8418,11871 2896,11971">
                  <msink:destinationLink direction="with" ref="{DDC7D1EA-2F92-4B4F-AAD2-15B4421E45E1}"/>
                  <msink:destinationLink direction="from" ref="{1E91A6E6-0804-4F64-B6BD-F3E6344618AF}"/>
                  <msink:destinationLink direction="with" ref="{C7CCE35D-4467-4126-A22F-BD138CE1FEA0}"/>
                </msink:context>
              </emma:interpretation>
              <emma:one-of disjunction-type="recognition" id="oneOf0">
                <emma:interpretation id="interp0" emma:lang="en-US" emma:confidence="0">
                  <emma:literal>alter</emma:literal>
                </emma:interpretation>
                <emma:interpretation id="interp1" emma:lang="en-US" emma:confidence="0">
                  <emma:literal>althea</emma:literal>
                </emma:interpretation>
                <emma:interpretation id="interp2" emma:lang="en-US" emma:confidence="0">
                  <emma:literal>Getter</emma:literal>
                </emma:interpretation>
                <emma:interpretation id="interp3" emma:lang="en-US" emma:confidence="0">
                  <emma:literal>altheas</emma:literal>
                </emma:interpretation>
                <emma:interpretation id="interp4" emma:lang="en-US" emma:confidence="0">
                  <emma:literal>Glottides</emma:literal>
                </emma:interpretation>
              </emma:one-of>
            </emma:emma>
          </inkml:annotationXML>
          <inkml:trace contextRef="#ctx0" brushRef="#br0">2590 9707 13287,'-14'-36'4773,"14"36"-129,-30-8 258,10 2-2838,2 26-1032,-8 10-387,4 18-129,-8 11-129,7 17 0,-2 10-257,6 11-130,4 5 0,6 5 0,6-1 0,3-4 0,14-6 0,7-7 0,10-9 0,6-7 0,7-11 0,6-9-130,4-6-128,-3-14-129,8 1-258,-13-29-645,18 10-2709,-16-15-1032,-7 0 129,-7-15-258,-9-8-387</inkml:trace>
          <inkml:trace contextRef="#ctx0" brushRef="#br0" timeOffset="-405.6007">1519 9799 6192,'-12'-24'4773,"-18"-1"-387,12 21 129,-5 4-1548,-11-7-516,14 12-1032,-13 2-258,9 20-387,-6 7-258,5 16-129,-3 5 0,5 11-129,0 5-129,5 5 129,5 3-129,6-3-129,6-5 129,1-5-129,10-5 0,8-6-129,5-7 258,6-4-258,-1-8 129,2-8 0,-1-5 0,1-5 129,-2-9 0,1-5 0,-2-4 129,3-13 0,-2-10 0,6-4 0,-2-12 0,4-5 130,-4-15-388,1-3 0,-4-11 0,-6-4 0,-7-4 0,-12-1 0,-4 5 0,-15 1 0,-10 13 0,-12 7-130,-2 13-128,-7 9 0,3 14 129,2 4-129,4 11 0,5 3 258,9 2-129,5 9 129,9 7 0,7 6 0,2 6 0,13 9 129,10 6 0,5 12 0,8 4 0,6 7 129,5 1-129,4 3 129,3-1 1,3-1-259,-2-4 0,2 0 0,-4-5 0,-3-4 0,-4-2 0,-7-7 0,-9-3 0,-5-7 0,-9-1 0,-9-14 0,-3 1-388,-4-22-386,-5 21-1032,-11-21-2967,-4-2-258,-5-10-129,2-9-258</inkml:trace>
          <inkml:trace contextRef="#ctx0" brushRef="#br0" timeOffset="826.8013">2745 10317 14577,'20'-11'4644,"8"4"-129,16-2-516,10 9-3096,1 0-903,-5-3-2322,1 3-1935,6 0-258,-12 0-129,3 5-258</inkml:trace>
          <inkml:trace contextRef="#ctx0" brushRef="#br0" timeOffset="608.401">2877 9810 14061,'26'-35'5031,"-10"27"-258,-16 8 129,27-12-2838,-9 32-1032,-9 8-387,5 22-386,-5 5-259,1 14 0,-2 6 0,-1 10 0,-4 1 0,1-1 0,-2-3 0,1-7 0,1-8 0,3-6 0,-2-10 0,2-8 0,2-11 0,2-3 0,3-12 0,-14-17 0,34 24 0,-16-21 0,5-1 0,-2-2 0,4 0 0,-2-9 0,4 2-130,-9-14-902,10 15-1548,-10-17-2322,-7-2-129,-4-3 0,-7-6-258</inkml:trace>
          <inkml:trace contextRef="#ctx0" brushRef="#br0" timeOffset="1138.802">3590 10363 13545,'64'-1'4515,"-36"1"129,6 0-258,0 1-2838,-9-1-774,9 0-258,-4 0-258,2 0-258,0 0-129,-5-1-516,10 1-1419,-10-4-2580,-10-7 258,-1 4-516,-16 7 0</inkml:trace>
          <inkml:trace contextRef="#ctx0" brushRef="#br0" timeOffset="1388.4025">3821 10164 14061,'-21'-11'4902,"21"11"-129,-20 18 0,20 14-2967,-7-10-645,7 17-258,-3-4-515,3 13-388,0-3 0,1-1 0,5-1 0,3 0 0,1-4 0,1-5 0,1-2 0,-6-11-388,11 6-902,-17-27-1290,0 0-2451,20 16 0,-20-16-129,21-7-129</inkml:trace>
          <inkml:trace contextRef="#ctx0" brushRef="#br0" timeOffset="2028.0036">4333 9663 14577,'84'-52'5031,"-27"38"-387,9 5 129,24 11-3096,-20 3-645,15 22-258,-12 6-515,0 23-259,-11 11 0,-3 19 0,-11 8 0,-5 11 0,-11 5 0,-6 0 0,-4-1 0,-6-8 0,-9-10 0,-7-9 0,-2-13 0,-16-7 0,-8-8 0,-12-10 0,-4-1 0,-17-18 0,11 16-2194,-14-23-2708,5-6-387,0-8-129,5-4-129</inkml:trace>
          <inkml:trace contextRef="#ctx0" brushRef="#br0" timeOffset="1684.803">4387 10157 14319,'39'-43'5031,"-39"43"-258,18-3 129,-13 19-2838,-5 5-1161,0 17-128,0-1-775,0 14 0,0 1 0,0 7 0,-2-2 0,2-2 0,0-2 0,4-5 0,5-5 0,-2-9 0,3-6 0,-2-10 0,0-2 0,-8-16-775,0 0-773,0 0-3225,4-13-258,-4-13 0,-2-12-129</inkml:trace>
          <inkml:trace contextRef="#ctx0" brushRef="#br0" timeOffset="2418.0043">6109 10305 15222,'46'0'4902,"-16"1"0,9 3-387,9 8-2967,-5-10-903,16 4-129,-6-5-258,-1-1-258,-3 4-516,-13-6-774,1 0-3096,-17 1-516,-20 1 258,0 0-774</inkml:trace>
          <inkml:trace contextRef="#ctx0" brushRef="#br0" timeOffset="2636.4046">6132 10486 15738,'35'21'4773,"-4"-15"129,6-1-387,-5-5-3096,25 5-774,-6-5-129,6 2-387,2 2-774,-16-4-2451,5 0-1677,-7 0 0,-9-2-387,-4 0-129</inkml:trace>
        </inkml:traceGroup>
        <inkml:traceGroup>
          <inkml:annotationXML>
            <emma:emma xmlns:emma="http://www.w3.org/2003/04/emma" version="1.0">
              <emma:interpretation id="{A1C646B2-06A6-497A-B93D-3BCCBB00C7AD}" emma:medium="tactile" emma:mode="ink">
                <msink:context xmlns:msink="http://schemas.microsoft.com/ink/2010/main" type="inkWord" rotatedBoundingBox="9556,10412 15081,10312 15110,11929 9585,12029"/>
              </emma:interpretation>
              <emma:one-of disjunction-type="recognition" id="oneOf1">
                <emma:interpretation id="interp5" emma:lang="en-US" emma:confidence="0">
                  <emma:literal>Still,</emma:literal>
                </emma:interpretation>
                <emma:interpretation id="interp6" emma:lang="en-US" emma:confidence="0">
                  <emma:literal>Still ]</emma:literal>
                </emma:interpretation>
                <emma:interpretation id="interp7" emma:lang="en-US" emma:confidence="0">
                  <emma:literal>St Rd,</emma:literal>
                </emma:interpretation>
                <emma:interpretation id="interp8" emma:lang="en-US" emma:confidence="0">
                  <emma:literal>Std ]</emma:literal>
                </emma:interpretation>
                <emma:interpretation id="interp9" emma:lang="en-US" emma:confidence="0">
                  <emma:literal>St Tad,</emma:literal>
                </emma:interpretation>
              </emma:one-of>
            </emma:emma>
          </inkml:annotationXML>
          <inkml:trace contextRef="#ctx0" brushRef="#br0" timeOffset="7394.413">8252 9903 10965,'0'-25'4257,"0"25"129,-18-16-129,-3 2-2193,0 14-903,-15 0-387,4 10-129,-9 1-258,2 10 0,-2-1-129,4 5 0,1 1-129,8 1 0,1-2 0,9-2 0,7-3 129,11 1-129,0-5 129,18 4 0,7-6 129,7 4-129,6-1 129,6 3-129,0 0 1,5 1-259,-5 0 0,2 1 0,-7 1 0,2 2 0,-7-2 0,-2 2 0,-7 0 0,-4-1 0,-5 0 0,-5 0 0,-9-2 0,-2-1 0,-6-1 0,-11-1 0,-5-5 0,-4-1 0,-6-6 0,-4-2 0,-1-5 0,-1 0 0,-3-8 0,2-7 0,-2-3 0,2 1 0,2-3 0,1 1 0,6 1 0,3 2 0,8 5 0,1-3 0,18 14-388,-21-11-3353,21 11-1161,0 0-129,0 0-129,0 0-258</inkml:trace>
          <inkml:trace contextRef="#ctx0" brushRef="#br0" timeOffset="7753.2136">8862 10347 17286,'71'0'4902,"-32"-1"0,6 1-387,-8 0-3612,17 1-644,-8-1-259,7 4 0,-3-2 0,-5-2 0,-3 1 0,-8-1-130,7 0-3095,-20 0-1548,-21 0-129,18-17-258,-18 17-129</inkml:trace>
          <inkml:trace contextRef="#ctx0" brushRef="#br0" timeOffset="8002.8141">9182 10121 16899,'-23'-7'4902,"23"7"129,-10 9-258,10-9-3611,-8 36-1162,3-13 0,5 11 0,-2 1 0,2 8 0,0 0 0,9 1 0,2 1 0,0-3 0,3 1 0,-4-9 0,10 9-259,-16-19-3740,10 3-1161,-3-7 129,-3-4-516,-8-16 258</inkml:trace>
          <inkml:trace contextRef="#ctx0" brushRef="#br0" timeOffset="9984.0175">10038 10102 13674,'0'0'4644,"0"0"-129,7-16 129,-7 16-2838,0 0-774,0 0-129,0 21-258,-3-1-129,3 10-128,0 6-388,0 8 0,0 6 0,0 1 0,0 3 0,0-4 0,0-2 0,0-4 0,-2-5 0,2-7 0,0-5 0,0-7 0,0-20 0,0 26 0,0-26 0,0 0 0,0 0 0,0 0 0,0 0 0,0 0 0,0 0 0,-18-14-130,18 14-515,-14-39-645,15 23-1419,-1-13-1935,0-1 0,4-2-258,0-3 129</inkml:trace>
          <inkml:trace contextRef="#ctx0" brushRef="#br0" timeOffset="10779.6189">10079 10118 7869,'-2'-18'4257,"-1"0"129,3 18-258,0 0-516,-15-32-1677,15 32-645,0-25-387,0 25 0,6-33-258,11 20-129,-2-10 0,13 7 0,2-7-129,13 9 0,2-4 0,6 11-257,-1 0-130,3 7 0,-5 0 0,-3 14 0,-6 5 0,-4 8 0,-10 5 0,-5 2 0,-9 2 0,-11 3 0,0 0 0,-16-5 0,-6-4 0,-10-5 0,-2-6 0,-6-4-388,-1-3 130,0-7 0,2-1 0,3-4 129,4 0 0,4 0 0,6 2 129,6-2 0,16 0 0,-19 7 0,19-7 129,0 16 0,0-16 129,19 26 129,1-11-129,10 8 130,2-2-388,9 8 0,0 1 0,9 2 0,-4 0 0,4 3 0,-6-1 0,2 0 0,-3-2 0,-2-3 0,-7-5 0,-4-4 0,-7-2 0,-5-8 0,-18-10 0,20 9 0,-20-9 0,0 0 0,0 0-1807,-15-10-2966,-1-6-516,-7-7 258,0-1-516</inkml:trace>
          <inkml:trace contextRef="#ctx0" brushRef="#br0" timeOffset="11232.0197">9823 9517 13803,'0'0'4902,"0"0"-516,21-4 129,15 9-3096,-36-5-387,48 15-129,-27-12-129,16 8-129,-5-6-257,18 1-388,2-5 0,15-1 0,3 0 0,10 0 0,2 0 0,-4-5 0,2 3 0,-14-5 0,3 12-2194,-23-3-2579,-10 4-387,-15 2 129,-21-8-387</inkml:trace>
          <inkml:trace contextRef="#ctx0" brushRef="#br0" timeOffset="12168.0214">11585 9922 13287,'-1'-46'4515,"-14"28"-387,-2 11 258,-3 7-2709,-12 0-903,11 18-129,-8 5-258,4 14 0,-1 6-129,6 10 0,2 6 0,9 5-129,2 4 0,7-1 0,0-1 129,9-4-258,4-5 129,6-3-129,3-10 129,4-5 0,-3-8 129,4-7-129,0-9 0,3-6 130,-3-9-259,6-2 0,-4-14 0,5-9 0,-4-9 0,0-9 0,-3-6 0,-4-10 0,-7-10 0,-5-6 0,-8-5 0,-3-4 0,-12 8 0,-11 1 0,-4 7 0,-7 10 0,2 11 0,-5 12-130,5 15-128,0 10 0,5 10 129,8 1 0,8 21 129,4 6 0,5 11 0,2 8 129,2 4-129,8 6 258,3 2-129,5 1 129,-1-3-128,10 5-130,3-8 0,13 1 0,3-5 0,17 1 0,2-4 0,14 2 0,-1-2 0,4-3 0,-6-1 0,-6-1 0,-10-4 0,-12-3 0,-14-3 0,-16-5 0,-13 0 0,-14-18 0,9-9-4645,-46 17-257,3-15-258,-7-2-258</inkml:trace>
          <inkml:trace contextRef="#ctx0" brushRef="#br0" timeOffset="23930.442">13286 10712 12126,'46'-16'4773,"-30"12"-258,-16 4 258,29 2-2967,-29-2-645,0 18-387,0-18 0,0 32-258,-13-11-129,4 8-129,-3-1-258,-4 4-129,0 6-258,-11-8-774,18 7-3354,-14 2-387,0-1 0,-2-4-258</inkml:trace>
        </inkml:traceGroup>
        <inkml:traceGroup>
          <inkml:annotationXML>
            <emma:emma xmlns:emma="http://www.w3.org/2003/04/emma" version="1.0">
              <emma:interpretation id="{70F5F5E1-79A4-4178-A97E-F93DF98E9D90}" emma:medium="tactile" emma:mode="ink">
                <msink:context xmlns:msink="http://schemas.microsoft.com/ink/2010/main" type="inkWord" rotatedBoundingBox="16384,10536 18192,10503 18208,11344 16399,11376">
                  <msink:destinationLink direction="to" ref="{FAD26FA0-E245-4DFD-B495-3ADFD131D629}"/>
                </msink:context>
              </emma:interpretation>
              <emma:one-of disjunction-type="recognition" id="oneOf2">
                <emma:interpretation id="interp10" emma:lang="en-US" emma:confidence="1">
                  <emma:literal>SR</emma:literal>
                </emma:interpretation>
                <emma:interpretation id="interp11" emma:lang="en-US" emma:confidence="0">
                  <emma:literal>Sr</emma:literal>
                </emma:interpretation>
                <emma:interpretation id="interp12" emma:lang="en-US" emma:confidence="0">
                  <emma:literal>STR</emma:literal>
                </emma:interpretation>
                <emma:interpretation id="interp13" emma:lang="en-US" emma:confidence="0">
                  <emma:literal>SLR</emma:literal>
                </emma:interpretation>
                <emma:interpretation id="interp14" emma:lang="en-US" emma:confidence="0">
                  <emma:literal>SIR</emma:literal>
                </emma:interpretation>
              </emma:one-of>
            </emma:emma>
          </inkml:annotationXML>
          <inkml:trace contextRef="#ctx0" brushRef="#br0" timeOffset="25880.4455">15008 9748 11739,'19'-20'4644,"-19"20"-387,9-16 258,-9 16-2709,0 0-645,-10 0-387,-13 0-258,-1 11 0,-6 0-258,-5 8 0,-6 3-129,2 1 0,-4 3 0,4 3 0,5 3 0,7-2 0,6 0 0,14 1 0,7-6 129,9 3 0,17-5-129,13 0 129,8-5 0,10 2-128,3-4-130,4 0 0,0-2 0,0 0 0,-3 0 0,-4 1 0,-9 1 0,-6-2 0,-6 2 0,-8 2 0,-6-1 0,-12 1 0,-6 2 0,-4-1 0,-9 1 0,-10-1 0,-8 1 0,-5-2 0,-6-4 0,-4-2 0,-4-4 0,-3-5 0,1-3 0,-1 0 0,1-11 0,3-1 0,1-4 0,5 2 0,1 0 0,4 1 0,6 2 0,5 1 0,7 6 0,0-5 0,16 9 0,-16-7-1291,16 7-3482,12 0-387,-12 0 258,32-2-516</inkml:trace>
          <inkml:trace contextRef="#ctx0" brushRef="#br0" timeOffset="26816.4471">15837 9792 14448,'0'-23'4902,"0"23"-258,0 0 129,-18-16-2967,18 16-903,0 18-258,0 9-129,0 1-386,0 17-130,2 1 0,3 9 0,-1 4 0,1 3 0,0 0 0,1-3 0,-1-6 0,0-8 0,1-4 0,-3-13 0,1-5 0,-4-23-130,3 22-386,-3-22-258,0 0-258,-5-16-129,5 16-129,-11-48-258,11 23 0,-10-25-129,10 9 129,-9-23 516,7 3 516,-3-6 387,-1-3 774,6 12 129,0-8 516,13 18 129,-8-7 129,24 28-258,-8-8-129,20 20-258,-4-4-258,11 13-129,-3-1 0,4 7-258,-4 0 129,-1 11-129,-8 3-129,-6 6 0,-8-1 0,-10 3 129,-7 1-258,-5 0 0,-7 0 0,-12-2 0,-4 3-129,-6-7 0,-3 3-129,-5-2 0,1 3 129,-5-5-129,6 4 129,-3-8 0,5 0 129,2-1-129,5-2 129,4-4 0,6-3 129,16-2-129,-18 2 129,18-2 129,0 0 0,9 16 0,7-7 0,9 9 129,4 1 0,8 10-257,2-3-130,7 8 0,1 0 0,3 3 0,-4 1 0,0-3 0,-3-3 0,-2 0 0,-8-5 0,-1-4 0,-7-3 0,-5-6 0,-4-2 0,-16-12 0,18 13 0,-18-13 0,0 0-517,0 0-1934,-9-13-2322,9 13-387,-23-23 129,12 5-387</inkml:trace>
        </inkml:traceGroup>
        <inkml:traceGroup>
          <inkml:annotationXML>
            <emma:emma xmlns:emma="http://www.w3.org/2003/04/emma" version="1.0">
              <emma:interpretation id="{CBB24978-6778-469A-BDDA-21E2C999D574}" emma:medium="tactile" emma:mode="ink">
                <msink:context xmlns:msink="http://schemas.microsoft.com/ink/2010/main" type="inkWord" rotatedBoundingBox="18853,10846 19655,10831 19659,11095 18858,11109"/>
              </emma:interpretation>
              <emma:one-of disjunction-type="recognition" id="oneOf3">
                <emma:interpretation id="interp15" emma:lang="en-US" emma:confidence="1">
                  <emma:literal>=</emma:literal>
                </emma:interpretation>
                <emma:interpretation id="interp16" emma:lang="en-US" emma:confidence="0">
                  <emma:literal>E</emma:literal>
                </emma:interpretation>
                <emma:interpretation id="interp17" emma:lang="en-US" emma:confidence="0">
                  <emma:literal>[</emma:literal>
                </emma:interpretation>
                <emma:interpretation id="interp18" emma:lang="en-US" emma:confidence="0">
                  <emma:literal>t</emma:literal>
                </emma:interpretation>
                <emma:interpretation id="interp1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27378.0481">17151 10143 11352,'-17'5'5031,"13"13"-387,4-18 129,23 20-1935,-23-20-1419,48 8-387,-19-4-258,8 5-258,0-6-128,4 3-388,0 1 0,-2-4-259,6 5-128,-4-8-387,8 5-258,-8-7-516,25 2-1161,-12-2-2193,10-10 258,8-2-258,3-11-387</inkml:trace>
          <inkml:trace contextRef="#ctx0" brushRef="#br0" timeOffset="27144.0477">17164 9986 15609,'19'0'4902,"8"0"129,-9 0-258,17 2-3483,-13-2-516,15 0-386,-1-2-388,5 2 0,-2-3 0,-2-3 0,-3 6 0,-13 0-646,8 9-1289,-29-9-2838,0 0-258,-9 22-129,-14-12-258</inkml:trace>
        </inkml:traceGroup>
        <inkml:traceGroup>
          <inkml:annotationXML>
            <emma:emma xmlns:emma="http://www.w3.org/2003/04/emma" version="1.0">
              <emma:interpretation id="{FF00C5DB-F214-46E3-8D36-2D91898A8627}" emma:medium="tactile" emma:mode="ink">
                <msink:context xmlns:msink="http://schemas.microsoft.com/ink/2010/main" type="inkWord" rotatedBoundingBox="19979,10505 20411,10497 20424,11197 19992,11205"/>
              </emma:interpretation>
              <emma:one-of disjunction-type="recognition" id="oneOf4">
                <emma:interpretation id="interp20" emma:lang="en-US" emma:confidence="0">
                  <emma:literal>of</emma:literal>
                </emma:interpretation>
                <emma:interpretation id="interp21" emma:lang="en-US" emma:confidence="0">
                  <emma:literal>o</emma:literal>
                </emma:interpretation>
                <emma:interpretation id="interp22" emma:lang="en-US" emma:confidence="0">
                  <emma:literal>0</emma:literal>
                </emma:interpretation>
                <emma:interpretation id="interp23" emma:lang="en-US" emma:confidence="0">
                  <emma:literal>O</emma:literal>
                </emma:interpretation>
                <emma:interpretation id="interp2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27783.6488">18418 9913 8256,'57'-65'4644,"-43"41"258,-12 5-387,-2-1-516,0 20-1935,-23-9-645,23 9-387,-36 4-387,18 12-129,-7 2-129,6 10 1,-3 2-388,5 10 0,2 4 0,5 4 0,6 0 0,4 2 0,0-2 0,11-4 0,5-4 0,5-7 0,4-6 0,7-6 0,-2-8 0,6-4 0,-2-9 0,3 0 0,-5-16 0,4-9 0,-10-13 0,-1-8 0,-11-16 0,-1-7 0,-13-8 0,0 1 0,-14 1 0,-9 5 0,-6 12 0,-10 12 0,0 21 0,-13 9 0,11 19-388,-8 4-4643,-1 11-387,-2 5 258,4 9-645</inkml:trace>
        </inkml:traceGroup>
      </inkml:traceGroup>
    </inkml:traceGroup>
    <inkml:traceGroup>
      <inkml:annotationXML>
        <emma:emma xmlns:emma="http://www.w3.org/2003/04/emma" version="1.0">
          <emma:interpretation id="{ADAD020C-FB29-46AF-9350-D96054AF2334}" emma:medium="tactile" emma:mode="ink">
            <msink:context xmlns:msink="http://schemas.microsoft.com/ink/2010/main" type="paragraph" rotatedBoundingBox="2433,12905 18377,12369 18422,13711 2478,142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32CDA2-D95E-4579-92DF-B13D8735D573}" emma:medium="tactile" emma:mode="ink">
              <msink:context xmlns:msink="http://schemas.microsoft.com/ink/2010/main" type="line" rotatedBoundingBox="2433,12905 18377,12369 18422,13711 2478,14247"/>
            </emma:interpretation>
          </emma:emma>
        </inkml:annotationXML>
        <inkml:traceGroup>
          <inkml:annotationXML>
            <emma:emma xmlns:emma="http://www.w3.org/2003/04/emma" version="1.0">
              <emma:interpretation id="{92C0A49B-F2C2-44FB-9B8D-892883D39C1B}" emma:medium="tactile" emma:mode="ink">
                <msink:context xmlns:msink="http://schemas.microsoft.com/ink/2010/main" type="inkWord" rotatedBoundingBox="2436,12884 10587,12652 10619,13755 2467,13987"/>
              </emma:interpretation>
              <emma:one-of disjunction-type="recognition" id="oneOf5">
                <emma:interpretation id="interp25" emma:lang="en-US" emma:confidence="0">
                  <emma:literal>characteristic</emma:literal>
                </emma:interpretation>
                <emma:interpretation id="interp26" emma:lang="en-US" emma:confidence="0">
                  <emma:literal>Characteristic</emma:literal>
                </emma:interpretation>
                <emma:interpretation id="interp27" emma:lang="en-US" emma:confidence="0">
                  <emma:literal>characteristics</emma:literal>
                </emma:interpretation>
                <emma:interpretation id="interp28" emma:lang="en-US" emma:confidence="0">
                  <emma:literal>Characteristics</emma:literal>
                </emma:interpretation>
                <emma:interpretation id="interp29" emma:lang="en-US" emma:confidence="0">
                  <emma:literal>characterize</emma:literal>
                </emma:interpretation>
              </emma:one-of>
            </emma:emma>
          </inkml:annotationXML>
          <inkml:trace contextRef="#ctx0" brushRef="#br0" timeOffset="50091.688">5438 12683 10836,'16'5'4902,"11"1"-387,-27-6 258,18-2-2580,3 4-774,-21-2-387,23 0-387,-23 0 0,27 0-258,-27 0 0,26-4 0,-26 4-258,27-12 129,-27 12-129,16-23-129,-16 23-129,0-31 129,0 31-129,-30-30 0,5 18 0,-7 3 0,-4 5 0,-5 1 0,0 3 0,1 5 0,4 9 129,0 2-129,10 5 129,6 4 129,11 2-129,9 2 258,7 1 0,22 0-129,3-5 258,11 2-128,5-4-259,1-4 0,1-4 0,2-3 0,-4-8 0,-4-4 0,-5 0 0,-1-6 0,-3-8 0,-3-4 0,-3-7 0,-4-5 0,-6-4 0,-3-5 0,-5 0 0,-6 2 0,-5 1 0,0 4 0,-7 9 0,-7 3 0,14 20 0,-34-14 0,34 14 0,-32 0-388,32 0 1,-21 11 129,21-11 0,0 0 129,2 21 129,-2-21 0,32 9 129,-9-4 129,2-3 0,1 3 0,-1-3 129,2 0-257,-6-2-130,4 0 0,-5 0 0,1 0 0,-5 0 0,5 0 0,-3 0 0,0 0 0,0 4 0,-2 4 0,0 7 0,-2 2 0,-3 8 0,-4 0 0,0 7 0,-7-3 0,3 8 0,-4-14-1807,1 7-3095,-6-6-258,5-3 0,1-21-387</inkml:trace>
          <inkml:trace contextRef="#ctx0" brushRef="#br0" timeOffset="50466.0887">6406 12171 12513,'0'-61'3870,"19"63"-2064,-3 7-1935,-2 7-3741,20 18-645,-3-6 0</inkml:trace>
          <inkml:trace contextRef="#ctx0" brushRef="#br0" timeOffset="50310.0884">6479 12500 14319,'0'0'4773,"0"0"-129,-8 21 0,8 15-3483,0-6-387,2 13-129,0-6-258,9 2-387,1 0-387,-5-14-1290,9 2-2838,-5-9-258,-11-18-258,16 12-387</inkml:trace>
          <inkml:trace contextRef="#ctx0" brushRef="#br0" timeOffset="50856.0893">7140 12445 10965,'20'-4'4773,"-20"4"-129,-11-5 0,-10-1-1032,-4 12-3225,-5 3-129,1 3-129,1 2 0,6 2-258,6 0 129,9 0-129,7 0 129,4 0 0,12-1 0,7 4 129,5-3 129,8 5 129,0-1 0,3 1 129,-4-3-129,1 5 129,-11-5-129,-2 2 0,-23-20-257,16 30-130,-16-30 0,-11 23 0,-12-16 0,-5-2 0,-4 1 0,-7-4 0,-1-1 0,-6-1-259,12 0-1160,-15 0-3483,17-3-129,1-6-129,8 0 129</inkml:trace>
          <inkml:trace contextRef="#ctx0" brushRef="#br0" timeOffset="51511.2902">7446 12461 12771,'54'-22'4902,"-6"22"-129,9 0 0,17 13-2709,-13-13-774,15 9-387,-12-8-387,0 5 0,-12-3-257,-11 1-259,-11-4 0,-10 2 0,-20-2 0,0 0 0,0 0 0,9 19 0,-9-19 0,-4 29 0,-1-8 0,1 2 0,4 6 0,0-5 0,0 9-517,0-14-386,11 11-645,-11-10-3225,0-20-129,7 19-129,-7-19-129</inkml:trace>
          <inkml:trace contextRef="#ctx0" brushRef="#br0" timeOffset="51199.2898">7480 11934 15351,'30'-44'5160,"-14"31"-129,-16 13-258,38-5-3483,-38 5-387,30 18-644,-14 10-259,7 17 0,-7 13 0,2 15 0,0 7 0,-2 9 0,1 4 0,-2-3 0,-1-2 0,-3-14 0,1-8 0,-7-14 0,2-8 0,-7-19 0,0 3-2581,0-28-2450,-21 4 129,-2-9-387,-2-15-129</inkml:trace>
          <inkml:trace contextRef="#ctx0" brushRef="#br0" timeOffset="51667.2905">8040 12171 13287,'-5'-96'4257,"5"64"-387,0 32-258,11-4-4902,-11 4-2451,25 27-387,-13-1-129,11 14-516</inkml:trace>
          <inkml:trace contextRef="#ctx0" brushRef="#br0" timeOffset="51979.291">8590 12466 12642,'43'-27'4773,"-43"27"-387,9-26 258,-9 6-3096,0 20-774,-31-5-258,14 5-129,-10 7-258,4 11-129,-2 5 0,2 7 0,1 2 0,6 4 129,4 1-129,8 2 258,4-5-129,11 0 129,7-6 129,14-3-129,7-5-129,9-8-258,11 6-1290,5-13-3096,-7-5-129,1 0-258,3 0-387</inkml:trace>
          <inkml:trace contextRef="#ctx0" brushRef="#br0" timeOffset="46238.4812">1148 12466 6063,'33'-36'5031,"-24"15"-258,0 3-258,-7 2-903,-2-12-1290,0 28-774,-7-39-387,7 39-387,-25-34-258,9 25 0,-9-2-129,0 11 0,-7 0-258,-2 9 129,-1 7-129,-1 11 0,-1 5-129,1 7 129,-1 2-129,3 5 0,6 2 129,1 2-129,9 0 129,6 0-129,5-6 0,7-1 0,12-4 130,13-5-130,7-6 0,7-3 0,6-7 0,3-4 0,1-3 0,-1-8 0,2 3-259,-9-6-386,5 1-903,-14-1-3225,0-8-387,-3-3 0,-4-3-387</inkml:trace>
          <inkml:trace contextRef="#ctx0" brushRef="#br0" timeOffset="47065.2826">1521 12082 12900,'0'-22'5031,"2"5"-258,-2 17 129,7 19-3096,-7-3-774,0 23-258,0 2-129,5 18-129,-3 7-128,5 10-388,-1 2 0,-1 3 0,-1-1 0,-1-7 0,-1-4 0,0-5 0,-1-11 0,-1-10 0,2-7 0,-2-10 0,0-6 0,0-20 0,0 0 0,0 0 0,0 0 0,18-30 0,-7 3 0,1-5 0,2-5 0,4-1 0,2 3 0,-1 3 0,-1 1 0,3 6 0,-1 6 0,1 6 0,1 8 0,4 5 0,-1 0 0,2 13 0,1 4 0,1 6 0,-4 2 0,1 2 0,-1 0 0,-3 3 0,-5-3 0,-4-1 0,1 1 0,-9-4 0,10 4-517,-15-27-1805,7 30-2709,-7-30-129,23 21-258,-4-17 0</inkml:trace>
          <inkml:trace contextRef="#ctx0" brushRef="#br0" timeOffset="47923.2842">2478 12676 12255,'-16'-18'4902,"-16"-3"0,14 15-129,18 6-2838,-35 4-645,21 12-516,-8 0-129,10 7-387,-4 4 129,9 3-387,1 2 129,6 0-129,0-2 129,7-1-129,6-3 129,1-2-258,4-5-129,0-5 129,1-1-129,-1-10 0,2-1 129,-4-2-129,1-11 258,-1-5 0,-3-7 129,1-3 258,-3-5 0,1 3 0,-3-1-129,2 6-128,-6 4-130,-5 19 0,16-22 0,-16 22 0,20 2 0,-20-2 0,25 36 0,-9-13 0,3 2 0,2 3 0,3-3 0,-3 0 0,2-5 0,0-4 0,0-6 0,-1-3 0,1-7 0,2 0 0,-2-5 0,2-9 0,-4-6 0,0-3 0,-3-7 0,-5-4 0,-6-3 0,-7-2 0,-4 0 0,-15-1 0,-1 10 0,-10-2 0,5 9 0,-9 3-517,11 10 1,-5 1 129,10 9-129,2-4 258,16 4 0,0 0 129,0 0 0,0 0 258,9 7 0,14-3 129,5-4 129,6 2 129,-2-2-129,7 0 129,-5 0-128,3 0-388,-5 0 0,0 2 0,-5 1 0,1 4 0,-1 2 0,-4 5 0,-1 2 0,-1 6 0,-1 4 0,-6 1 0,-2 5 0,-6-2 0,2 6 0,-8-8-517,15 15-2321,-15-13-2322,1-3 129,5-4-387,-1 0-129</inkml:trace>
          <inkml:trace contextRef="#ctx0" brushRef="#br0" timeOffset="48469.2849">3689 12690 13545,'18'-27'5160,"-18"27"-387,0-23 0,-9 7-3096,9 16-903,-32-5-129,11 5-387,-6 3-129,-1 8 0,-2 7 0,3 5-129,4 2 0,3 2 0,8 1 0,5 1 0,5-3 0,2 1 0,3-4 129,8-2-258,3-1 129,2-4 0,0-5 0,0-4-129,2-5 258,2-2-129,-4-4 129,3-7 129,-3-8 130,4-1-388,-6-3 0,4 2 0,-6-1 0,4 5 0,-16 17 0,24-24 0,-24 24 0,26-3 0,-10 3 0,2 12 0,2 10 0,-4-3 0,8 12 0,-6-10-775,14 16-1031,-19-19-2451,13 2-1032,3-10 258,3-3-387,5-7 0</inkml:trace>
          <inkml:trace contextRef="#ctx0" brushRef="#br0" timeOffset="48718.8856">4321 12786 11868,'7'-51'5031,"-16"31"-387,-9 6 258,-8-4-2709,26 18-1032,-43 0-387,22 11-258,-4 6-258,3 7-258,6 4 129,4 4-129,10 2 0,2-2-258,11 0 129,10-4-129,11 3 0,4-10 0,6 0-129,-1-10-258,7 3-258,-16-14-903,15 0-2451,-12-9-258,-8-9-387,1-3 129</inkml:trace>
          <inkml:trace contextRef="#ctx0" brushRef="#br0" timeOffset="49015.2861">4776 11957 15738,'-16'-51'5031,"16"51"129,0 0-129,0 0-3870,-16 23-515,16 19-646,0 10 0,0 16 0,2 8 0,7 11 0,0 2 0,5 4 0,0-3 0,1-6 0,-1-9 0,-2-6 0,2-7 0,-8-14 0,4 0 0,-10-24-646,6-3-4514,-6-21-129,0 0 129,-16 0-387</inkml:trace>
          <inkml:trace contextRef="#ctx0" brushRef="#br0" timeOffset="49186.8864">4650 12676 14061,'-4'-21'4644,"26"12"0,8 3-258,13 6-3354,-2 0-774,5 0-2193,2-2-2451,5 2-129,-5 0-258,2 0-516</inkml:trace>
        </inkml:traceGroup>
        <inkml:traceGroup>
          <inkml:annotationXML>
            <emma:emma xmlns:emma="http://www.w3.org/2003/04/emma" version="1.0">
              <emma:interpretation id="{717AFF29-FC08-4AF6-BD0E-C6311F537AAC}" emma:medium="tactile" emma:mode="ink">
                <msink:context xmlns:msink="http://schemas.microsoft.com/ink/2010/main" type="inkWord" rotatedBoundingBox="11629,12571 15555,12523 15571,13858 11646,13906"/>
              </emma:interpretation>
              <emma:one-of disjunction-type="recognition" id="oneOf6">
                <emma:interpretation id="interp30" emma:lang="en-US" emma:confidence="0">
                  <emma:literal>Equation</emma:literal>
                </emma:interpretation>
                <emma:interpretation id="interp31" emma:lang="en-US" emma:confidence="0">
                  <emma:literal>Equate on</emma:literal>
                </emma:interpretation>
                <emma:interpretation id="interp32" emma:lang="en-US" emma:confidence="0">
                  <emma:literal>Equation _</emma:literal>
                </emma:interpretation>
                <emma:interpretation id="interp33" emma:lang="en-US" emma:confidence="0">
                  <emma:literal>Equati on</emma:literal>
                </emma:interpretation>
                <emma:interpretation id="interp34" emma:lang="en-US" emma:confidence="0">
                  <emma:literal>Equation -</emma:literal>
                </emma:interpretation>
              </emma:one-of>
            </emma:emma>
          </inkml:annotationXML>
          <inkml:trace contextRef="#ctx0" brushRef="#br0" timeOffset="53305.2933">9905 11875 10449,'3'-53'4902,"18"33"-129,13 4 129,14 8-1548,-1-12-1677,25 13-774,-2-7-129,10 10-387,-9-1-129,-2 3-258,-5 2-258,-16 2-129,-5 16-774,-43-18-3096,18 33-645,-20-11 258,-19 3-516</inkml:trace>
          <inkml:trace contextRef="#ctx0" brushRef="#br0" timeOffset="53086.8932">9944 11922 13416,'10'-18'4644,"-10"18"0,0 0 129,0 0-2451,11 16-1548,-11 9-129,0 14-129,-5 7-129,3 15 0,-5 6-258,3 8 1,-1 3-130,5 0 0,0-3 0,0-4 0,3-8 0,6-14 0,0-6 0,0-14 0,0-6 0,-9-23-130,14 21-386,-14-21-129,0 0-903,4-14-3096,-2-9-129,-2-9-129,0-9 0</inkml:trace>
          <inkml:trace contextRef="#ctx0" brushRef="#br0" timeOffset="53539.2937">9972 12180 13545,'-7'26'5160,"7"-26"-387,34 18 0,-2-18-2580,14 9-1290,-1-7-129,10 7-387,0-2-128,0-2-259,-2 4-388,-12-7-257,4 17-774,-27-10-3096,-2 4-387,-16-13 0,-2 25-258</inkml:trace>
          <inkml:trace contextRef="#ctx0" brushRef="#br0" timeOffset="53726.4944">10020 12532 13803,'-16'25'4902,"32"-4"-258,9-12-129,21 7-2967,-15-13-645,15 6-387,0-2-387,4-5-516,5 9-645,-11-8-3483,8-1-129,-4-2-129,-2 0-129</inkml:trace>
          <inkml:trace contextRef="#ctx0" brushRef="#br0" timeOffset="54615.6958">11288 12445 9546,'36'-24'4515,"-31"3"-129,-3 3-129,-2 2-1806,-19-16-774,-1 11-516,-16-9-258,3 10-258,-14-3-129,5 14-129,-6 2 0,5 7-129,0 12 0,6 10-129,1 5 0,6 6 0,3 3 0,8 3-129,5-2 129,3 1-129,7-3 0,4-1 129,2-4-258,9-7 129,7-1 0,5-8 0,3-3-129,5-8 129,1-3 0,1-3 129,0-12 0,0-4 0,-4-8 129,-1 1-129,-5-5 1,0 3-130,-5-1 0,-4 6 0,-1 5 0,-13 18 0,25-12 0,-25 12 0,28 25 0,-13 5 0,2 11 0,1 7 0,0 4 0,0 5 0,-1 0 0,-2-6 0,-1 2 0,-3-4 0,-2-7 0,-1-6 0,0-6 0,-1-7 0,-7-23 0,9 22 0,-9-22 0,8-9 0,-6-15 0,4-6 0,-5-7 0,5-13 0,-3-7 0,3-7 0,-1-9 0,2-2 0,2 4 0,-4 6 0,4 9 0,-7 3 0,12 32-517,-14 1-4514,0 20-258,0 0 129,16 21-387</inkml:trace>
          <inkml:trace contextRef="#ctx0" brushRef="#br0" timeOffset="55520.4975">11795 12299 14061,'0'-20'4644,"0"20"0,0 0-129,0 0-2967,0 22-774,0 8-258,0-4-129,0 14 0,0-7-129,0 3-129,4 0 0,3-4-129,2-4 129,-2-5-129,4-3 0,-11-20 0,23 23 0,-23-23 0,28 0 129,-10-9-129,0-11 0,3-8 129,1-8-129,1-6 129,-2-10 0,0-1-129,-1-1 130,-2 8-130,-4 2 0,-2 10 0,-4 7 0,-8 27 0,0 0 0,23 0 0,-16 20 0,2 12 0,1 7 0,6 4 0,2 5 0,4 1 0,1-1 0,-2-10 0,7-3 0,-3-12-259,9-1-257,-2-13 0,11-6-129,-4-10-129,13-7 129,-4-20 0,7 4 129,-9-15 129,0 1 129,-10-2 258,-13-1 258,-7 10 129,-16 1 129,0 17-129,-18 1 258,0 18-258,-7 0 0,2 16-129,0 5 0,5 12-129,4-3 0,5 5 0,4-3 0,5 0-129,0-1-129,2-6 0,7-2-129,-2-7 0,5 1-129,-12-17 0,22 15 129,-22-15 129,23 0 129,-23 0 0,28-29 258,-10 8 0,-2-8 129,3 3-129,-2-3 0,2 8-129,-1 1 0,1 11 0,1 9-129,0 6 0,-1 15-129,-1 8-129,3 6 0,-5-3-129,4 6-258,-9-14-258,12 7-903,-23-31-1806,16 5-903,0-9-258,-2-20-129,7-10-129</inkml:trace>
          <inkml:trace contextRef="#ctx0" brushRef="#br0" timeOffset="56050.8985">13147 12375 12642,'9'-44'4773,"21"31"-129,15 3 129,22 10-3096,-8-7-516,21 7-258,-10-8-258,4 7-129,-10-5-258,-5 1 0,-15 1-129,-8 3 0,-15-3 0,-5 4 1,-16 0-130,9 11 0,-9 5 0,0 3 0,0 10 0,0-1-388,0 15-257,0-15-774,7 10-3225,-7-12-387,2-1 0,-2-7-387</inkml:trace>
          <inkml:trace contextRef="#ctx0" brushRef="#br0" timeOffset="55785.698">13314 11799 14706,'-1'-84'5160,"-8"58"-258,9 26-258,-14-22-2580,14 36-1419,0 13 1,8 14-646,-2 9 0,6 17 0,-1 12 0,5 10 0,0 3 0,0 4 0,-2-1 0,-5-7 0,5-2 0,-12-20-259,5-4-773,-12-32-1419,0-3-2451,5-27-129,-25 12 0,7-17-129</inkml:trace>
          <inkml:trace contextRef="#ctx0" brushRef="#br0" timeOffset="56222.4988">13667 12021 14964,'-7'-108'4515,"7"69"-645,3 14-645,-3 25-5031,0 0-2580,25 1 0,-16 23-387,7 11-387</inkml:trace>
          <inkml:trace contextRef="#ctx0" brushRef="#br0" timeOffset="56581.2991">14467 12309 12900,'-11'-30'4644,"-6"27"-258,-10 3 129,-9 0-3612,15 23-258,-9-2-258,7 11-129,0-2 0,10 9 0,2-5 129,11 2 0,2-9 0,18 3 0,-1-11 129,15 1-129,-2-11 129,9-2 0,-5-7-386,1-5-130,-5-13 0,-4-5 0,-4-8 0,-12-8 0,-1-2 0,-11-8-130,10 18-1418,-15-11-3483,5 3-129,-2-1-129,2 8-387</inkml:trace>
          <inkml:trace contextRef="#ctx0" brushRef="#br0" timeOffset="56940.1">14586 12146 13545,'-7'28'5289,"13"-10"-387,11 3 129,-17-21-3096,48 47-774,-23-21-516,7 8-386,-7-5-259,0 1 0,-7-2 0,-6-1-130,-1-4-128,-7-7-129,1 0 129,-5-16 0,0 0-129,0 0 258,19-11 129,-4-14 129,-1-7 0,7-5 129,2-2 0,4 5 0,-4 0 0,6 13 0,-4 5-129,1 16 1,-3 9-130,2 21 0,-7 8 0,0 4 0,-2 6 0,-6-3-130,3 6-386,-13-15-903,12-2-3225,-12-8-516,0-6 0,0-20-258</inkml:trace>
          <inkml:trace contextRef="#ctx0" brushRef="#br0" timeOffset="57517.301">15778 12084 9159,'20'3'4515,"-20"-3"0,0 0-516,17 7-1935,-17-7-516,16 4-516,-16-4-258,27 7-129,-9-5-129,12 5 0,0-4-129,13 10 0,3-4-129,13 3 129,3 1-129,8-3 0,1-3 0,2 6 0,-4-4 0,-3-2-129,-11-4 129,-9 3-129,-12-5 0,-7 1-129,-9 2-129,-18-4-129,0 0-645,0 0-3741,0 0-516,-20 7 129,4-7-516</inkml:trace>
        </inkml:traceGroup>
      </inkml:traceGroup>
    </inkml:traceGroup>
    <inkml:traceGroup>
      <inkml:annotationXML>
        <emma:emma xmlns:emma="http://www.w3.org/2003/04/emma" version="1.0">
          <emma:interpretation id="{1A4FD5CB-8A5A-45FE-A8F8-553A81B2D489}" emma:medium="tactile" emma:mode="ink">
            <msink:context xmlns:msink="http://schemas.microsoft.com/ink/2010/main" type="paragraph" rotatedBoundingBox="4133,14507 24086,13560 24285,17752 4332,186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BBEB309-3BC5-480C-880F-DC6C0A4A89A1}" emma:medium="tactile" emma:mode="ink">
              <msink:context xmlns:msink="http://schemas.microsoft.com/ink/2010/main" type="inkBullet" rotatedBoundingBox="4152,14898 5226,14855 5230,14963 4156,15006"/>
            </emma:interpretation>
            <emma:one-of disjunction-type="recognition" id="oneOf7">
              <emma:interpretation id="interp35" emma:lang="en-US" emma:confidence="0">
                <emma:literal>-</emma:literal>
              </emma:interpretation>
            </emma:one-of>
          </emma:emma>
        </inkml:annotationXML>
        <inkml:trace contextRef="#ctx0" brushRef="#br0" timeOffset="63320.5112">2448 14049 10449,'0'0'4644,"0"0"0,0 0-387,-23-14-2451,23 14-774,0 0-387,0 0-129,10 0 0,8 2 0,0-2 0,14 1 0,0-1 0,18 2 129,5-2-258,16 0 129,4 0-129,10 0-128,1 0-259,3 0 0,-6 2 0,-1 2 0,-9-1 0,-13 2 0,-12-1 0,-10-2 0,-10 1 0,-10-1 0,-18-2 0,18 0 0,-18 0-130,0 0-1031,9 18-1806,-9-18-2064,0 0-129,0 18-258,0-18-129</inkml:trace>
      </inkml:traceGroup>
      <inkml:traceGroup>
        <inkml:annotationXML>
          <emma:emma xmlns:emma="http://www.w3.org/2003/04/emma" version="1.0">
            <emma:interpretation id="{A5266A75-395C-4B77-B875-C4D2F8ADB992}" emma:medium="tactile" emma:mode="ink">
              <msink:context xmlns:msink="http://schemas.microsoft.com/ink/2010/main" type="line" rotatedBoundingBox="5754,14416 22739,13736 22809,15484 5824,16164"/>
            </emma:interpretation>
          </emma:emma>
        </inkml:annotationXML>
        <inkml:traceGroup>
          <inkml:annotationXML>
            <emma:emma xmlns:emma="http://www.w3.org/2003/04/emma" version="1.0">
              <emma:interpretation id="{20E24B60-F718-4AE8-8F4F-CEAA96573E0A}" emma:medium="tactile" emma:mode="ink">
                <msink:context xmlns:msink="http://schemas.microsoft.com/ink/2010/main" type="inkWord" rotatedBoundingBox="5754,14418 9145,14283 9190,15413 5799,15549"/>
              </emma:interpretation>
              <emma:one-of disjunction-type="recognition" id="oneOf8">
                <emma:interpretation id="interp36" emma:lang="en-US" emma:confidence="1">
                  <emma:literal>Value</emma:literal>
                </emma:interpretation>
                <emma:interpretation id="interp37" emma:lang="en-US" emma:confidence="0">
                  <emma:literal>Valve</emma:literal>
                </emma:interpretation>
                <emma:interpretation id="interp38" emma:lang="en-US" emma:confidence="0">
                  <emma:literal>value</emma:literal>
                </emma:interpretation>
                <emma:interpretation id="interp39" emma:lang="en-US" emma:confidence="0">
                  <emma:literal>Valne</emma:literal>
                </emma:interpretation>
                <emma:interpretation id="interp40" emma:lang="en-US" emma:confidence="0">
                  <emma:literal>Valene</emma:literal>
                </emma:interpretation>
              </emma:one-of>
            </emma:emma>
          </inkml:annotationXML>
          <inkml:trace contextRef="#ctx0" brushRef="#br0" timeOffset="64116.1126">4036 13764 12384,'2'-28'4902,"9"8"-258,-11 20 129,25 8-2709,-25-8-903,21 33-387,-7-6 0,13 14-387,-4 3 0,7 10-258,-1 5 129,1 1-128,0 0-130,1 3 0,-5-5 0,-1 1 0,-4-7 0,-1-6 0,-4-3 0,-4-13 0,-3-5 0,-9-25 0,0 0 0,23-4 0,-15-24 0,-1-11 0,2-15 0,-1-8 0,3-13 0,-2 1 0,0-3 0,0-6 0,2 4 0,-1 10 0,-1 10 0,0 11 0,-2 11 0,-2 10 0,-5 27 0,0 0 0,20 2 0,-20-2-1549,12 37-3353,-8-3-387,1 7 129,1 5-387</inkml:trace>
          <inkml:trace contextRef="#ctx0" brushRef="#br0" timeOffset="64693.3136">5102 14163 13287,'21'-36'4902,"-21"19"-258,-2 1 129,2 16-3354,-32-22-645,11 15-258,-9 2-129,1 5-129,-4 0-129,2 10 0,3 6 0,3 4-129,2 3 129,7 4-129,3 1 0,4 1 0,4-1 0,5 1 0,0-4-129,0-4 129,7-2 0,-7-19 0,13 25 129,-13-25-129,17 13 0,-17-13 129,20 0 0,-20 0 0,25-21 129,-25 21-129,28-36 129,-13 16 1,-1-3-259,0 4 0,-1-1 0,-1 4 0,-12 16 0,23-19 0,-23 19 0,21-4 0,-21 4 0,31 7 0,-13 7 0,3 2 0,2 6 0,0-1 0,2 9 0,-5-7 0,8 9-517,-17-16-773,19 22-1419,-18-22-2193,-12-16-129,25 19-258,-25-19 129</inkml:trace>
          <inkml:trace contextRef="#ctx0" brushRef="#br0" timeOffset="65036.5142">5650 13638 12255,'1'-75'5289,"-1"47"-387,0 10 258,-3-8-1419,3 26-2838,0 0-386,0 8-517,0 16 0,0 11 0,0 11 0,5 11 0,1 11 0,2 8 0,3 4 0,2 2 0,-1-2 0,2-1 0,-1-10 0,-3-7 0,3-5 0,-8-12 0,8 1-904,-13-28-2321,1 5-1806,-1-23-129,0 0 0,0 0-387</inkml:trace>
          <inkml:trace contextRef="#ctx0" brushRef="#br0" timeOffset="65473.315">5968 14076 15351,'11'-43'5160,"-11"43"-129,0 0-258,0 0-3354,0 0-774,0 32-257,0-5-388,-2 7 0,-2 5 0,4 3 0,-1 1 0,1-4 0,1-1 0,5-6 0,3-4 0,0-8 0,-9-20 0,24 12-130,-24-12 1,32-18 258,-10-8 1,-1-8-130,2-9 0,2 0 0,-2-5 0,0 6 0,-3 3 0,-2 8 0,-6 6 0,-12 25 0,18-19 0,-18 19 0,18 9 0,-7 12 0,1 6 0,2 5 0,6 3 0,-1 3 0,4 4 0,-7-4 0,11 6-388,-20-22-2192,11 6-2322,-4-12-258,6-2 0,-4-12-258</inkml:trace>
          <inkml:trace contextRef="#ctx0" brushRef="#br0" timeOffset="65863.3157">6808 14193 11739,'32'-14'5031,"-16"12"-387,0 0 258,3 8-2193,-19-6-1161,47 0-516,-23 0-387,10 0-128,-5-6-517,3-1 0,-7-5 0,-2-1 0,-5-4 0,-8 1 0,-8-4 0,-2 4 0,-7 0 0,-9 2 0,-4 3 0,-1 6 0,-4 5 0,-3 2 0,3 14 0,0 7 0,2 9 0,5 5 0,5 11 0,8 0 0,5 4 0,14-3 0,11 3 0,11-7 0,6-5 0,5-9-130,6-5-257,-3-17-516,12 11-1548,-12-20-2193,3-5-129,2-13-387,11-7 0</inkml:trace>
        </inkml:traceGroup>
        <inkml:traceGroup>
          <inkml:annotationXML>
            <emma:emma xmlns:emma="http://www.w3.org/2003/04/emma" version="1.0">
              <emma:interpretation id="{9BCD1A3C-4A83-486E-B1D2-2FFE9100236B}" emma:medium="tactile" emma:mode="ink">
                <msink:context xmlns:msink="http://schemas.microsoft.com/ink/2010/main" type="inkWord" rotatedBoundingBox="10313,14162 11585,14700 11046,15975 9774,15437"/>
              </emma:interpretation>
              <emma:one-of disjunction-type="recognition" id="oneOf9">
                <emma:interpretation id="interp41" emma:lang="en-US" emma:confidence="1">
                  <emma:literal>of</emma:literal>
                </emma:interpretation>
                <emma:interpretation id="interp42" emma:lang="en-US" emma:confidence="0">
                  <emma:literal>Of</emma:literal>
                </emma:interpretation>
                <emma:interpretation id="interp43" emma:lang="en-US" emma:confidence="0">
                  <emma:literal>oof</emma:literal>
                </emma:interpretation>
                <emma:interpretation id="interp44" emma:lang="en-US" emma:confidence="0">
                  <emma:literal>oft</emma:literal>
                </emma:interpretation>
                <emma:interpretation id="interp45" emma:lang="en-US" emma:confidence="0">
                  <emma:literal>off</emma:literal>
                </emma:interpretation>
              </emma:one-of>
            </emma:emma>
          </inkml:annotationXML>
          <inkml:trace contextRef="#ctx0" brushRef="#br0" timeOffset="66440.5164">8478 13964 13029,'-20'-25'4644,"-6"5"-258,10 17 258,16 3-2967,-45 1-774,26 15-516,-6 4 0,3 9-258,1 4 0,7 6-129,3 6 129,9-1-129,2 3 0,6-1 258,10-3 0,7-4 0,2-7 129,7-4 129,-4-14 0,8-1-386,-8-13-130,8-5 0,-9-19 0,3-2 0,-9-12 0,-1-3 0,-10-7 0,-4-1 0,-6-1 0,-6 0 0,-10 7 0,-7 4 0,-2 11 0,-7 1 0,9 18 0,-14-5-2065,14 14-2966,0 5-129,5 9-258,5 2-129</inkml:trace>
          <inkml:trace contextRef="#ctx0" brushRef="#br0" timeOffset="66924.1176">8960 14095 15351,'110'-23'4773,"-63"9"-129,-7-4-387,-18-7-3225,13 4-516,-8-8-129,2-1-129,-8-5-129,-2-4-129,-6-2 0,-4-2 0,-4 4 0,-5 0 0,0 5 0,-3 9 0,-6 4 129,9 21 0,-20-16 0,20 16 129,-21 12 0,15 15 0,-1 5 1,6 12-259,-3 8 0,4 12 0,0 3 0,5 15 0,1 2 0,-1 10 0,-1 0 0,1 8 0,-2-6 0,3 2 0,-3-6 0,3-8 0,-3-8 0,1-12 0,-2-7 0,-2-12 0,0-6 0,0-11 0,-2-1 0,2-27 0,-14 30 0,14-30 0,0 0-1936,-27 0-3095,27 0 0,-23-37 0,9 7 0</inkml:trace>
          <inkml:trace contextRef="#ctx0" brushRef="#br0" timeOffset="67173.7177">8976 14307 16125,'9'-21'4773,"9"14"0,7 3-387,1-3-3354,21 7-516,1 0-258,8 0-387,12 2-516,-2-4-1161,17-2-2580,3-1-387,3-6-129,5-3-129</inkml:trace>
        </inkml:traceGroup>
        <inkml:traceGroup>
          <inkml:annotationXML>
            <emma:emma xmlns:emma="http://www.w3.org/2003/04/emma" version="1.0">
              <emma:interpretation id="{F783E8F9-2E06-47C6-B8A8-92976124EF3F}" emma:medium="tactile" emma:mode="ink">
                <msink:context xmlns:msink="http://schemas.microsoft.com/ink/2010/main" type="inkWord" rotatedBoundingBox="11871,14086 13749,14463 13551,15453 11672,15076"/>
              </emma:interpretation>
              <emma:one-of disjunction-type="recognition" id="oneOf10">
                <emma:interpretation id="interp46" emma:lang="en-US" emma:confidence="1">
                  <emma:literal>the</emma:literal>
                </emma:interpretation>
                <emma:interpretation id="interp47" emma:lang="en-US" emma:confidence="0">
                  <emma:literal>The</emma:literal>
                </emma:interpretation>
                <emma:interpretation id="interp48" emma:lang="en-US" emma:confidence="0">
                  <emma:literal>tie</emma:literal>
                </emma:interpretation>
                <emma:interpretation id="interp49" emma:lang="en-US" emma:confidence="0">
                  <emma:literal>toe</emma:literal>
                </emma:interpretation>
                <emma:interpretation id="interp50" emma:lang="en-US" emma:confidence="0">
                  <emma:literal>they</emma:literal>
                </emma:interpretation>
              </emma:one-of>
            </emma:emma>
          </inkml:annotationXML>
          <inkml:trace contextRef="#ctx0" brushRef="#br0" timeOffset="67719.719">10328 13469 10191,'5'-42'4644,"-5"42"129,4-25-387,-4 25-258,0 0-2451,0 0-387,0 0-516,3 33 0,-1-2-644,5 15-130,-1 4 0,2 12 0,0 6 0,0 3 0,1 2 0,0-2 0,0 0 0,0-7 0,0-4 0,-4-6 0,2-8 0,-5-10 0,4-4 0,-6-32-388,1 42-1934,-1-42-2451,0 0-129,-10 0-129,10 0 0</inkml:trace>
          <inkml:trace contextRef="#ctx0" brushRef="#br0" timeOffset="68125.3197">9997 13958 11739,'7'-17'4773,"22"13"-387,-8 4 129,13 4-1806,-9-4-1161,24 10-645,-6-1-387,14 5-129,0-3-129,5 0-258,-1-2 0,-3-8-387,3 5-516,-17-12-1677,1-2-2064,-6-10-129,-11-7 129,-6-4-258</inkml:trace>
          <inkml:trace contextRef="#ctx0" brushRef="#br0" timeOffset="68593.3205">10716 13435 14835,'-15'-57'4902,"12"40"-258,3 17 129,-5-27-2838,5 39-903,0 10-386,5 17-646,-3 5 0,5 17 0,-4 3 0,4 12 0,-3 4 0,0-3 0,1-2 0,-2-2 0,1-8 0,0-6 0,-1-7 0,-1-8 0,3-8 0,-1-10 0,-1-8 0,-3-18 0,0 0 0,22-2 0,-13-19 0,5-6 0,-2-6 0,8-7 0,-2 1 0,3-2 0,-1 4 0,3 5 0,-4 5 0,3 6 0,-1 10 0,2 8 0,4 3 0,-1 16 0,1 7 0,2 5 0,1 6 0,-5 2 0,1 1 0,-8-3 0,7 7 0,-18-22-3613,11 1-1418,-2-9 0,5-4-258,-3-7-129</inkml:trace>
          <inkml:trace contextRef="#ctx0" brushRef="#br0" timeOffset="68952.1211">11431 14104 13029,'10'-26'4902,"-10"26"-258,22-20 258,-8 0-2322,16 19-1290,-7-12-387,13 6-386,-4-4-517,4 3 0,-4-5 0,-4 1 0,-7-4 0,-5 1 0,-9-1 0,-7 16 0,-7-30 0,-9 16 0,-5 5 0,-6 2 0,1 5 0,-5 2 0,1 9 0,2 11 0,5 10 0,1 4-130,12 12-386,2 0-258,8 6 129,9-8 0,16 2 0,2-12 129,12-2 0,2-16-258,14 0-2064,-3-14-1419,-3-4-129,7-10 0,-7-8-516</inkml:trace>
        </inkml:traceGroup>
        <inkml:traceGroup>
          <inkml:annotationXML>
            <emma:emma xmlns:emma="http://www.w3.org/2003/04/emma" version="1.0">
              <emma:interpretation id="{95698F38-EFD3-478B-95F1-DFB912707D7A}" emma:medium="tactile" emma:mode="ink">
                <msink:context xmlns:msink="http://schemas.microsoft.com/ink/2010/main" type="inkWord" rotatedBoundingBox="14031,14308 16478,14210 16510,15021 14064,15119"/>
              </emma:interpretation>
              <emma:one-of disjunction-type="recognition" id="oneOf11">
                <emma:interpretation id="interp51" emma:lang="en-US" emma:confidence="0">
                  <emma:literal>next</emma:literal>
                </emma:interpretation>
                <emma:interpretation id="interp52" emma:lang="en-US" emma:confidence="0">
                  <emma:literal>Next</emma:literal>
                </emma:interpretation>
                <emma:interpretation id="interp53" emma:lang="en-US" emma:confidence="0">
                  <emma:literal>neat</emma:literal>
                </emma:interpretation>
                <emma:interpretation id="interp54" emma:lang="en-US" emma:confidence="0">
                  <emma:literal>meat</emma:literal>
                </emma:interpretation>
                <emma:interpretation id="interp55" emma:lang="en-US" emma:confidence="0">
                  <emma:literal>net</emma:literal>
                </emma:interpretation>
              </emma:one-of>
            </emma:emma>
          </inkml:annotationXML>
          <inkml:trace contextRef="#ctx0" brushRef="#br0" timeOffset="69591.7221">12318 13780 12642,'18'-14'4902,"7"14"-387,-7 9 258,-18-9-2451,37 32-1290,-26-9-258,5 9-258,-7 0-258,0 4-129,-4-2-129,-5-2-258,0-2 0,0-7-129,0-3 129,0-20 0,0 0 0,0 0 129,0 0 129,0-22 129,0-4 0,11-5 129,-1-6-129,6 0 258,0-4-129,4 5 129,-4 1-129,3 8 0,-2 0 129,2 11-257,-1 6-130,1 10 0,1 3 0,1 17 0,1 3 0,-1 9 0,0 3 0,-3 3 0,-2 4 0,-7-8-130,4 5-644,-13-14-387,8 9-903,-8-34-1032,0 23-1935,0-23 258,0 0-258,22 0-258</inkml:trace>
          <inkml:trace contextRef="#ctx0" brushRef="#br0" timeOffset="69981.7227">13012 13942 11868,'48'-19'4644,"-25"15"-258,7 2 258,-5-8-2709,29 10-516,-12-14-516,14 8-258,-8-10-129,1 4 0,-8-6-129,-5 2-258,-13-5 0,-12 3-129,-11-2 129,-7 2-258,-13 4 129,-7 0 0,-3 5-129,-6 2 0,3 5 0,1 2 129,1 4-129,5 6 129,4 6 0,5 6 0,4 3 0,6 5-129,7 2 258,0 4-129,14 1 129,11 0-258,5-3 258,6 0-258,1-6 0,1-5-129,3 1-258,-9-17-516,10 9-1677,-11-16-2064,-7 0 129,0-11-387,-3-5-129</inkml:trace>
          <inkml:trace contextRef="#ctx0" brushRef="#br0" timeOffset="70418.5237">13667 13827 13416,'3'-23'4902,"-3"23"0,16 12-129,9 17-2709,-7-10-903,14 15-387,0-4-258,11 9-257,-2-3-259,5 1 0,-2-1 0,-3-4 0,-5-6 0,-6-6-388,-2 0-257,-28-20-387,36 10-516,-34-20-774,19 3-903,-19-24-129,14 8 258,-16-16 645,14 5 1161,-12-5 903,2-4 1032,4 15 1419,-11-8 903,3 17 0,-9-4 129,9 23-903,-18-18-645,18 18-516,-27 7-258,10 9-387,-6 4 0,-1 4-258,1 3 0,-3 7-129,3 2-129,-2-3-258,5 1 0,0-5-129,10 3-516,-12-20-1548,5 4-2193,17-16 258,-25 5-516,25-5-129</inkml:trace>
          <inkml:trace contextRef="#ctx0" brushRef="#br0" timeOffset="70917.7246">14129 13839 14190,'37'-10'5031,"6"10"0,5 0-387,22 7-2838,-12-7-774,17 0-387,-7 0-516,-4 0-516,3 7-1419,-13-7-2967,-17 0-129,-16 0-387,-21 0-129</inkml:trace>
          <inkml:trace contextRef="#ctx0" brushRef="#br0" timeOffset="70714.9241">14147 13457 12771,'52'-64'5031,"-31"48"-258,-5 7 258,2 14-2322,-18-5-1677,25 41-258,-15-5-128,4 13-646,-6 8 0,4 7 0,-5 6 0,2 1 0,2-3 0,-1-4 0,1-4 0,-2-10 0,3-7 0,-8-17-904,14 8-1031,-18-34-2967,0 0-258,0 0 0,0 0-387</inkml:trace>
        </inkml:traceGroup>
        <inkml:traceGroup>
          <inkml:annotationXML>
            <emma:emma xmlns:emma="http://www.w3.org/2003/04/emma" version="1.0">
              <emma:interpretation id="{40BDB067-97BC-4F40-BDA0-1E4CEC996CFE}" emma:medium="tactile" emma:mode="ink">
                <msink:context xmlns:msink="http://schemas.microsoft.com/ink/2010/main" type="inkWord" rotatedBoundingBox="17150,13994 19802,13785 19879,14773 17227,14981"/>
              </emma:interpretation>
              <emma:one-of disjunction-type="recognition" id="oneOf12">
                <emma:interpretation id="interp56" emma:lang="en-US" emma:confidence="1">
                  <emma:literal>state</emma:literal>
                </emma:interpretation>
                <emma:interpretation id="interp57" emma:lang="en-US" emma:confidence="0">
                  <emma:literal>slate</emma:literal>
                </emma:interpretation>
                <emma:interpretation id="interp58" emma:lang="en-US" emma:confidence="0">
                  <emma:literal>State</emma:literal>
                </emma:interpretation>
                <emma:interpretation id="interp59" emma:lang="en-US" emma:confidence="0">
                  <emma:literal>stat,</emma:literal>
                </emma:interpretation>
                <emma:interpretation id="interp60" emma:lang="en-US" emma:confidence="0">
                  <emma:literal>stats</emma:literal>
                </emma:interpretation>
              </emma:one-of>
            </emma:emma>
          </inkml:annotationXML>
          <inkml:trace contextRef="#ctx0" brushRef="#br0" timeOffset="71962.9264">15785 13620 11352,'-10'-7'4386,"10"7"-258,-41 0-258,9 4-2838,3 12-645,-3-2-258,0 4 0,5 0-129,4-1 0,11 1 0,8-2 0,4 0 129,18 0 129,7-2 129,14 4 0,0-3 129,15 4 0,-8-3 129,11 5 0,-13-5-129,4 6-129,-12-8 129,-4 2-258,-14-2 258,-18-14-387,16 27 129,-16-27-258,-16 18 129,-7-11 0,-10-2-129,-4-3 129,-7-2-258,-4 0 258,-4-4 0,-1-4-129,3-1-129,4-4 129,7 2-258,3-1 0,11 5-258,-2-7-774,27 14-2838,0 0-774,0 0 129,0 0-516</inkml:trace>
          <inkml:trace contextRef="#ctx0" brushRef="#br0" timeOffset="72321.727">16265 13131 14061,'29'-50'4902,"-29"50"-129,12-19-129,-12 19-3225,0 0-645,0 23-258,6 13-129,-3 8 0,6 18 0,-2 9 0,2 11-257,0 5-130,2 2 0,-1 2 0,1-7 0,2-6 0,-8-16-646,7-3-128,-12-22-516,16 2-2967,-16-17-774,0-22-387,-12 19 258</inkml:trace>
          <inkml:trace contextRef="#ctx0" brushRef="#br0" timeOffset="72930.1281">16070 13732 11997,'19'-7'4773,"-3"7"-258,7 0 129,15 15-2709,-11-14-903,15 14-258,-1-7-258,12 5-129,1-8-129,10 1 0,3-5-129,6-1-129,-3 0 0,-1-9 0,-5-1 0,-10-4-129,-10-2 129,-16 0-129,-10-2 129,-18 0-129,-3 2 129,-19 0 0,-6 5-129,-6 6 129,-3 3 0,-2 2 0,5 6 0,5 6 129,4 6-129,11 3 129,7 2 0,7 0 0,0 0-129,9 2 129,3-1-129,4-1 129,2-2-258,-2-3 129,-1-2-129,-15-16 129,28 19 0,-28-19 129,28 4 0,-12-4 0,2-11 129,5-1 0,0-8-129,6 1 129,1-3-129,4 5 1,0 2-130,0 5 0,-2 8 0,-4 2-130,1 9 1,-8 7-258,4 5-258,-13-3-129,10 10-774,-22-28-2580,16 25-774,-16-25-258,21 0 0,-7-12-129</inkml:trace>
          <inkml:trace contextRef="#ctx0" brushRef="#br0" timeOffset="73616.5293">17343 13750 5031,'-41'-53'4773,"27"35"-258,14 18-129,-23-27-1290,23 27-129,0 0-774,36 0-774,-11 0-516,21 9-129,2-7-129,14 3-129,0-5-129,8 4-129,-3-4-129,1-2 0,-8-8-129,-6-6 0,-10-2 129,-10-4-258,-11-3 129,-16-3 0,-7 3-129,-10-2 129,-10 4-129,-8 6 0,-3 6 0,-1 7 0,2 6 129,2 18-129,8 6 0,4 13 0,11 4 129,5 7 0,5 0 0,15-2 0,8-6-129,6-4 129,7-6-129,0-13-258,7 1-387,-14-20-2322,6 0-1548,-2-5-258,-4-10-129,-1-2-645</inkml:trace>
          <inkml:trace contextRef="#ctx0" brushRef="#br0" timeOffset="73226.5286">17413 13110 15351,'-20'-71'5160,"15"53"-129,5 18-258,0 0-3741,0 0-258,5 28-128,2 8-646,6 19 0,-3 9 0,5 14 0,-3 6 0,2 5 0,-1 0 0,-3-5 0,-1-4 0,-3-15 0,1-4 0,-7-20 0,5-2-775,-5-39-902,0 35-2193,0-35-1419,-23 0 258,7-14-129,0-7-258</inkml:trace>
        </inkml:traceGroup>
        <inkml:traceGroup>
          <inkml:annotationXML>
            <emma:emma xmlns:emma="http://www.w3.org/2003/04/emma" version="1.0">
              <emma:interpretation id="{A93FC447-28A1-4B96-84A1-2CB443B17567}" emma:medium="tactile" emma:mode="ink">
                <msink:context xmlns:msink="http://schemas.microsoft.com/ink/2010/main" type="inkWord" rotatedBoundingBox="20602,14192 21650,14227 21637,14646 20588,14612"/>
              </emma:interpretation>
              <emma:one-of disjunction-type="recognition" id="oneOf13">
                <emma:interpretation id="interp61" emma:lang="en-US" emma:confidence="1">
                  <emma:literal>as</emma:literal>
                </emma:interpretation>
                <emma:interpretation id="interp62" emma:lang="en-US" emma:confidence="0">
                  <emma:literal>ons</emma:literal>
                </emma:interpretation>
                <emma:interpretation id="interp63" emma:lang="en-US" emma:confidence="0">
                  <emma:literal>ors</emma:literal>
                </emma:interpretation>
                <emma:interpretation id="interp64" emma:lang="en-US" emma:confidence="0">
                  <emma:literal>an</emma:literal>
                </emma:interpretation>
                <emma:interpretation id="interp65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74365.3306">19238 13505 8256,'2'-43'4773,"-10"20"0,-9-4-258,-5-7-645,3 22-2709,-15-8-387,4 13-258,-8 4-129,5 3-129,-7 14-129,8 9 0,0 6-129,6 6 129,6 1-129,8 3 0,3-2 129,9 1-129,0-5 0,9-1 0,7-5-129,2-6 129,3-5-129,0-5 129,4-7-129,2-4 129,-1-13 129,5-8 129,-5-8 0,5-3 129,-5-1-129,5 1 129,-5 1-129,3 10 0,-4 7 0,3 14-129,1 0 0,-1 19-129,0 4 129,1 8-129,-1 1 0,-3-2 0,-2-2 0,-5-6-129,-4-6 0,-14-16-129,16 16 129,-16-16 0,6-11-129,-3-8 258,4-6 0,2-6 0,2-4 129,3-4 129,4-4 0,5 4-129,-2 0 129,6 10 0,0 4-129,1 11 1,1 7-130,1 7 0,-3 12 0,1 13 0,-3 6 0,-2 6 0,-7 2 0,-3 0 0,-6 4 0,-7-7 0,0 1 0,-11-10-259,0 6-773,-21-22-2064,11 10-1806,-4-8-258,6-3-129,19-10 0</inkml:trace>
        </inkml:traceGroup>
        <inkml:traceGroup>
          <inkml:annotationXML>
            <emma:emma xmlns:emma="http://www.w3.org/2003/04/emma" version="1.0">
              <emma:interpretation id="{0F747538-07EE-4F48-A8CC-6801023E9332}" emma:medium="tactile" emma:mode="ink">
                <msink:context xmlns:msink="http://schemas.microsoft.com/ink/2010/main" type="inkWord" rotatedBoundingBox="22347,14113 22870,14524 22659,14793 22136,14382"/>
              </emma:interpretation>
              <emma:one-of disjunction-type="recognition" id="oneOf14">
                <emma:interpretation id="interp66" emma:lang="en-US" emma:confidence="1">
                  <emma:literal>a</emma:literal>
                </emma:interpretation>
                <emma:interpretation id="interp67" emma:lang="en-US" emma:confidence="0">
                  <emma:literal>n</emma:literal>
                </emma:interpretation>
                <emma:interpretation id="interp68" emma:lang="en-US" emma:confidence="0">
                  <emma:literal>A</emma:literal>
                </emma:interpretation>
                <emma:interpretation id="interp69" emma:lang="en-US" emma:confidence="0">
                  <emma:literal>h</emma:literal>
                </emma:interpretation>
                <emma:interpretation id="interp70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74802.1314">20695 13439 14190,'12'-75'4773,"-14"43"-129,-12 6 0,14 26-3741,-36-27-258,17 27-258,-4 0 0,1 12 0,3 10-129,5 6 0,1 2-129,4 6 129,4 0-129,3-1 0,2 2-129,0-5 0,2-3-129,5-6 129,0-2-129,-7-21 129,20 22-129,-20-22 129,26 0 129,-8-13-129,2-8 258,3-2 0,-2-7 0,6 5-128,-4 0-130,2 9 0,0 7 0,2 9 0,-1 16 0,3 11 0,-1 10 0,-1-1 0,8 15-1291,-6-10-3482,3-2-387,-9-9 0,-3-5-387</inkml:trace>
        </inkml:traceGroup>
      </inkml:traceGroup>
      <inkml:traceGroup>
        <inkml:annotationXML>
          <emma:emma xmlns:emma="http://www.w3.org/2003/04/emma" version="1.0">
            <emma:interpretation id="{72DF80A7-18FE-4BAD-9E8F-903BD58C980D}" emma:medium="tactile" emma:mode="ink">
              <msink:context xmlns:msink="http://schemas.microsoft.com/ink/2010/main" type="line" rotatedBoundingBox="6097,15838 24154,14981 24232,16623 6175,17480"/>
            </emma:interpretation>
          </emma:emma>
        </inkml:annotationXML>
        <inkml:traceGroup>
          <inkml:annotationXML>
            <emma:emma xmlns:emma="http://www.w3.org/2003/04/emma" version="1.0">
              <emma:interpretation id="{059053E0-AE30-4BCF-9146-EEF8B54A43C9}" emma:medium="tactile" emma:mode="ink">
                <msink:context xmlns:msink="http://schemas.microsoft.com/ink/2010/main" type="inkWord" rotatedBoundingBox="6115,15872 11175,15737 11215,17252 6155,17387"/>
              </emma:interpretation>
              <emma:one-of disjunction-type="recognition" id="oneOf15">
                <emma:interpretation id="interp71" emma:lang="en-US" emma:confidence="0">
                  <emma:literal>function.</emma:literal>
                </emma:interpretation>
                <emma:interpretation id="interp72" emma:lang="en-US" emma:confidence="0">
                  <emma:literal>function,</emma:literal>
                </emma:interpretation>
                <emma:interpretation id="interp73" emma:lang="en-US" emma:confidence="0">
                  <emma:literal>function</emma:literal>
                </emma:interpretation>
                <emma:interpretation id="interp74" emma:lang="en-US" emma:confidence="0">
                  <emma:literal>functions</emma:literal>
                </emma:interpretation>
                <emma:interpretation id="interp75" emma:lang="en-US" emma:confidence="0">
                  <emma:literal>Function</emma:literal>
                </emma:interpretation>
              </emma:one-of>
            </emma:emma>
          </inkml:annotationXML>
          <inkml:trace contextRef="#ctx0" brushRef="#br0" timeOffset="76081.3336">4408 15757 14319,'48'-18'4902,"-18"18"-258,11-7-774,9 12-2967,-4-1-387,9 1-387,2 0-258,-3-8-516,12 3-1419,-11-4-2580,-4-17 129,-1 0-387,-9-11-129</inkml:trace>
          <inkml:trace contextRef="#ctx0" brushRef="#br0" timeOffset="75847.3331">4506 15435 11739,'50'-9'5031,"-25"2"-258,1 0 129,-3 5-3096,-7-19-903,11 6-129,-7-10-258,1-1-258,-3-8-129,-6-3-129,-3-4-129,-5 0 129,-4 0-129,-2 3 129,-7 5-129,-2 6 258,-3 7-258,14 20 387,-28-10 0,28 10-258,-18 28 129,14 10 0,-1 6 258,5 20-258,0 4 387,5 17-258,6 6 1,5 10-259,0 1 0,5 6 0,-3-5 0,4-1 0,-5-6 0,3-7 0,-6-9 0,-1-9 0,-6-9 0,-2-10 0,-3-11 0,-2-8 0,0-6 0,0-27 0,-7 27 0,-11-27-130,18 0-3740,-20-9-1290,3-7-258,-7-11-129,1 0-258</inkml:trace>
          <inkml:trace contextRef="#ctx0" brushRef="#br0" timeOffset="76533.7344">5267 15360 11739,'0'-23'5031,"-16"23"-516,16 0 387,-19 39-2709,4-18-1290,14 15-258,-6 0-129,5 10-129,-2 0-258,4 4 129,0-4-129,0-1-129,2-6 0,3-4 0,4-6-129,4-10 129,1-3 0,2-14 0,3-2 0,3-5 0,1-15 129,0-5 0,0-8 0,0-3 0,-1-7 129,-1 9-129,-5-3 129,-2 9 0,-1 1-128,-3 9-130,-10 18 0,18-16 0,-18 16 0,22 2 0,-10 16 0,4 5 0,2 5 0,1 10 0,1 1 0,-2 2 0,1 3 0,-6-6-130,3-1-515,-9-19-516,12 16-1677,-19-34-2064,22 3-129,-22-3-258,16-27 0</inkml:trace>
          <inkml:trace contextRef="#ctx0" brushRef="#br0" timeOffset="77173.3356">5796 15483 12126,'5'-20'5160,"-5"20"-387,25-3 258,-25 3-2193,28 26-1806,-21-6-258,9 19-129,-5-5-257,-2 7-388,-2-4 0,-3-3 0,-1 0-130,-3-8-257,0 1 129,0-27 0,2 25 0,-2-25 0,0 0 258,7-20 0,-3-6 258,3-4 0,0-11 129,5-2-129,-3-3 130,5 5-388,-1 0 0,5 7 0,-1 7 0,1 10 0,2 8 0,1 9 0,4 10 0,0 13 0,9 13-517,-2-6-128,10 11-129,-4-16-129,12 7 0,-9-23 0,12 0 129,-12-16 0,7-9 258,-9-14 258,-2-4 129,-6 0 258,-12-5 0,-1 7 258,-15-2 129,1 11 129,-8 0-129,4 23 0,-30-14 0,12 15-129,-5 14 0,4 11-129,-1 10-129,6 6 0,5 7-129,7 6 129,2 0-129,13 0 0,8-3-129,8-6 129,4-7 0,5-9 0,1-7-129,-2-12 129,2-9-258,-1-9-129,-1-11-258,-10-30-1290,10-4-2451,-5-12 0,-3-9-387,3-9-129</inkml:trace>
          <inkml:trace contextRef="#ctx0" brushRef="#br0" timeOffset="77672.5364">7099 15526 9675,'9'-15'4902,"14"12"0,15 1-258,3-10-1419,21 13-1161,-12-6-516,14 5-516,-13-7-387,1 5-515,-13-3-130,-7 3 0,-11 2 0,-21 0 0,22 7 0,-19 9 0,1 4 0,-2 5 0,5 8 0,-4 3 0,10 10-388,-13-17-2063,3 10-2193,1-9-387,3-3-129,-7-27-129</inkml:trace>
          <inkml:trace contextRef="#ctx0" brushRef="#br0" timeOffset="77407.336">7142 15070 11997,'20'-85'5031,"-17"62"-387,-3 23 258,0 0-2064,0 0-1290,0 26-516,2 13-387,2 4-515,6 16-130,1 3 0,7 9 0,-2 2 0,5 9 0,0-2 0,-3-2 0,0-1 0,-9-10 0,2-6 0,-11-20-259,7 1-1160,-16-38-1032,9-4-2064,0 0-387,-30-27 0,12-10-258</inkml:trace>
          <inkml:trace contextRef="#ctx0" brushRef="#br0" timeOffset="77828.5367">7517 15300 14835,'-23'-109'4515,"16"70"-258,7 18-387,0 21-4644,14-9-3483,-3 19 129,-2 12-516,3 10-129</inkml:trace>
          <inkml:trace contextRef="#ctx0" brushRef="#br0" timeOffset="78218.5374">8110 15399 12126,'12'-18'4386,"-12"18"-258,-18 0 0,-1 2-2709,10 25-516,-5-2-516,-1 10-129,1 6 0,4 7 0,1 0 129,9 4 0,0-8 0,7 4 129,5-10 0,13 1 129,-3-18 0,10 2 129,-4-15-515,6-3-259,-6-5 0,1-14 0,-4-15 0,-6-10 0,-6-5 0,-8-13 0,0 5 0,-5-7 0,0 17-259,-12-17-2837,5 23-1935,-2 8 129,4 8-258,5 20-129</inkml:trace>
          <inkml:trace contextRef="#ctx0" brushRef="#br0" timeOffset="78561.738">8238 15415 12513,'16'27'5031,"0"-9"-258,2-2 0,5 14-1677,-7-14-1677,12 14-645,-8-5-386,1 5-388,-7-1 0,-1-3 0,-4 1 0,-6-9-130,3 2 1,-6-20-129,0 0 0,0 0 258,0 0 0,17-15 258,-6-13 0,7-4 1,0-4-259,7 1 0,-1 4 0,10 8 0,0 4 0,2 8 0,1 11 0,0 5 0,1 17 0,-5 6 0,-1 8 0,-7-6 0,4 11-259,-17-18-1805,20 6-2580,-12-10-258,3-8 0,0-9-258</inkml:trace>
          <inkml:trace contextRef="#ctx0" brushRef="#br0" timeOffset="78873.7384">9374 15344 15222,'-3'-16'4515,"-13"16"-387,16 0 129,-27 32-3741,8-11-129,6 10 0,-1-1-129,10 7 129,1-5 0,3 7 258,5-7-129,15 4 0,-1-11 130,8-2-646,-4-10 0,4-5 0,-6-8 0,-1-10 0,-4-13 0,-9-11 0,0 4 0,-14-13-3742,3 4-1160,-5-4-129,2 9-258,0 4-129</inkml:trace>
        </inkml:traceGroup>
        <inkml:traceGroup>
          <inkml:annotationXML>
            <emma:emma xmlns:emma="http://www.w3.org/2003/04/emma" version="1.0">
              <emma:interpretation id="{17885927-5B15-40E1-BC4F-57B543B1C86C}" emma:medium="tactile" emma:mode="ink">
                <msink:context xmlns:msink="http://schemas.microsoft.com/ink/2010/main" type="inkWord" rotatedBoundingBox="11048,15828 14325,15376 14529,16853 11252,17305"/>
              </emma:interpretation>
              <emma:one-of disjunction-type="recognition" id="oneOf16">
                <emma:interpretation id="interp76" emma:lang="en-US" emma:confidence="0">
                  <emma:literal>the</emma:literal>
                </emma:interpretation>
                <emma:interpretation id="interp77" emma:lang="en-US" emma:confidence="0">
                  <emma:literal>tithe</emma:literal>
                </emma:interpretation>
                <emma:interpretation id="interp78" emma:lang="en-US" emma:confidence="0">
                  <emma:literal>F*</emma:literal>
                </emma:interpretation>
                <emma:interpretation id="interp79" emma:lang="en-US" emma:confidence="0">
                  <emma:literal>Fth</emma:literal>
                </emma:interpretation>
                <emma:interpretation id="interp80" emma:lang="en-US" emma:confidence="0">
                  <emma:literal>Fee</emma:literal>
                </emma:interpretation>
              </emma:one-of>
            </emma:emma>
          </inkml:annotationXML>
          <inkml:trace contextRef="#ctx0" brushRef="#br0" timeOffset="80776.9417">11034 15364 12255,'9'-18'4773,"12"14"-387,8 3 0,1-8-1935,22 9-1032,-13 0-774,14-2-258,-1-3-387,-1-6-258,1 0-129,-8-12-387,4 0-387,-16-14 129,9 3-387,-19-14 516,3 3-129,-15-3 903,-3 2 129,-3 10 774,-6 3 258,0 15 129,-15 2 258,17 16-129,-25 7-129,21 20-258,-7-2-129,10 10-258,-3 1-386,4 10-130,0-5 0,4 3 0,-1-1 0,2 0 0,-1 1 0,0-5 0,-1-1 0,-3-10 0,2-1 0,-2-9 0,0-18 0,0 0 0,0 0 0,20 0 0,-12-15 0,1-6 0,2-2 0,5 2 0,-2-1 0,4 8 0,3 2 0,8 8 0,1 4 0,13 0 0,7 11 0,14 1 0,5-1 0,11-1 0,2-6 0,0-4 0,-2-4 0,-7-12 0,-9-5 0,-16-6 0,-11-3 0,-12 0 0,-11 1 0,-14 3 0,-2 6 0,-17 6 0,-8 9 0,-8 5 0,-6 10 0,-4 12 0,6 8 0,3 5 0,12 6 0,8 7 0,10 0 0,10 4 0,19-6 0,12 1 0,8-8 0,3-7 0,8-2 0,-10-25-1162,10 1-3740,-8-8-129,-2-9 0,-1-8-516</inkml:trace>
          <inkml:trace contextRef="#ctx0" brushRef="#br0" timeOffset="80028.1406">11169 14766 16641,'66'-46'4902,"-43"28"0,0 11-129,-23 7-3354,23 0-1289,-17 23-130,-1 20 0,-5 8 0,0 13 0,0 7 0,-2 13 0,-3 3 0,1 0 0,-1 2 0,3-3 0,2-6 0,-1-7 0,1-11 0,0-12 0,0-9 0,-9-22 0,9 4-2065,-15-23-2708,1-16-258,-5-10 129,-3-3-258</inkml:trace>
          <inkml:trace contextRef="#ctx0" brushRef="#br0" timeOffset="79341.7394">9374 15344 16125,'187'50'4773,"-142"-47"129,6 1-258,6-8-3096,9 3-773,-5-15-775,3-2 0,-6-9 0,-3-8 0,-10-10 0,-8-6 0,-7-3 0,-6-3 0,-5 4 0,-5 3 0,-3 9 0,-4 9 0,-2 9 0,-5 23 0,0 0 0,0 14 0,0 20 0,-1 12 0,-1 8 0,2 17 0,0 7 0,3 13 0,6 5 0,4 7 0,-1 2 0,3 4 0,-5-5 0,-1-4 0,-2-6 0,-3-12 0,-2-11 0,-2-12 0,0-13 0,-4-10 0,0-8 0,-3-12 0,7-16 0,-19 11 0,19-11 0,-27-12 0,27 12-2968,-25-40-1934,7 8-387,-3-10 129,3-5-129</inkml:trace>
          <inkml:trace contextRef="#ctx0" brushRef="#br0" timeOffset="79544.5397">10026 15686 14706,'-2'-47'4773,"2"47"-129,10-17 0,-10 17-2709,43-4-774,-13 0-257,20 4-904,2 0 0,12 6 0,-2-3 0,2-1 0,-3 5 0,-19-10-2452,-1 3-2192,-14-7-258,-9-1-258,-18 8-258</inkml:trace>
        </inkml:traceGroup>
        <inkml:traceGroup>
          <inkml:annotationXML>
            <emma:emma xmlns:emma="http://www.w3.org/2003/04/emma" version="1.0">
              <emma:interpretation id="{BA1F54E3-5994-421E-9DAD-358938E14887}" emma:medium="tactile" emma:mode="ink">
                <msink:context xmlns:msink="http://schemas.microsoft.com/ink/2010/main" type="inkWord" rotatedBoundingBox="15175,15518 18882,15326 18958,16794 15251,16986"/>
              </emma:interpretation>
              <emma:one-of disjunction-type="recognition" id="oneOf17">
                <emma:interpretation id="interp81" emma:lang="en-US" emma:confidence="1">
                  <emma:literal>inputs</emma:literal>
                </emma:interpretation>
                <emma:interpretation id="interp82" emma:lang="en-US" emma:confidence="0">
                  <emma:literal>input</emma:literal>
                </emma:interpretation>
                <emma:interpretation id="interp83" emma:lang="en-US" emma:confidence="0">
                  <emma:literal>impute</emma:literal>
                </emma:interpretation>
                <emma:interpretation id="interp84" emma:lang="en-US" emma:confidence="0">
                  <emma:literal>imparts</emma:literal>
                </emma:interpretation>
                <emma:interpretation id="interp85" emma:lang="en-US" emma:confidence="0">
                  <emma:literal>•inputs</emma:literal>
                </emma:interpretation>
              </emma:one-of>
            </emma:emma>
          </inkml:annotationXML>
          <inkml:trace contextRef="#ctx0" brushRef="#br0" timeOffset="81291.7425">13466 14990 13029,'0'-91'4773,"0"56"-387,3 12 129,-3 23-2838,18-11-1161,-18 11-774,34 25-1806,-13-2-2451,-5 2 129,2 5-516,-2 0 129</inkml:trace>
          <inkml:trace contextRef="#ctx0" brushRef="#br0" timeOffset="81135.7422">13553 15129 15609,'10'-5'4773,"-6"22"258,-2 8-387,-2 2-3612,0 12-258,0 0-258,0 9-128,-2-3-388,2-4-130,0-4-257,0-10-258,0 6-645,0-33-3354,-5 18-258,5-18 0,-9-21-258</inkml:trace>
          <inkml:trace contextRef="#ctx0" brushRef="#br0" timeOffset="82180.9441">13709 15152 13029,'20'32'5031,"-8"-14"-387,-12-18 129,40 35-2967,-40-35-774,28 23-387,-28-23-258,27 22-258,-27-22-129,0 0-129,17 19 0,-17-19 129,0 0-129,0 0 0,0 0 129,0 0-129,15-10 129,-15 10 129,16-31-129,-4 12 129,4-4-129,4 3 129,-1 2 0,4 4 0,2 2 0,4 6 0,-1 6 129,6 0-129,0 11-129,5 5 129,-2 2 0,4-4 0,-5 2-129,1-7 129,-1-4-129,-1-5 0,-4-9 130,-1-7-130,-4-7 0,-2 0 0,-3-3-130,-2-1 260,-4 2-260,-5 5 260,-10 20-260,13-23 130,-13 23 130,0 0-130,0 30 0,0 8 0,-2 10 0,0 11 0,1 10 0,1 15 0,0 3 0,8 3 0,1-1 0,6-1 0,-3-7 0,-1-6 0,-2-9 0,-6-15 0,2-11 0,-5-14 0,0-26 0,0 0 0,0 0 0,-17-32 0,10-10-388,-9-24-257,7-2-258,-14-21-129,14 7 0,-15-14 0,16 11 258,-10-4 0,12 13 387,5 8 258,1 7 387,12 13 129,6 2 0,18 12 387,-1-1-129,17 13 0,-8 3-258,8 14 258,-8 1-258,2 8 0,-10 12 129,-6 12-258,-14 2 258,-5 8-387,-9-3 129,-2-3-129,-18-3 129,-9-6-258,-7-5-129,-10-8 0,0-3-258,-12-7-129,7 0-387,-17-17-1032,25 6-2838,-4-5 0,15 2-258,11-1-129</inkml:trace>
          <inkml:trace contextRef="#ctx0" brushRef="#br0" timeOffset="82617.7451">15141 15040 14448,'61'11'4902,"-38"-1"0,0 6-129,-23-16-3741,34 38-387,-20-19-258,4 4 0,-6-1-258,1-1 0,-4-3-129,-4-2-129,-5-16 129,9 25-129,-9-25 129,0 0 0,16 0-129,-16 0 129,19-20 0,-4-1 129,2-6 0,5-1 129,1-3-258,0 6 129,-2 1-129,1 4 258,-3 6-387,1 8 258,-4 6-129,2 15 0,-2 10 129,-2 5-258,2 5 258,0 3-387,2 1 258,-4-5-387,2-4 129,-5-12-258,5-4-258,-16-14-645,30-7-2967,-18-15-387,1-6-129,3-9-258</inkml:trace>
          <inkml:trace contextRef="#ctx0" brushRef="#br0" timeOffset="83272.946">15956 14716 11868,'18'-112'5031,"-13"69"-387,-1 22 258,-3 5-2451,14 37-1161,-10 10-645,9 20 0,-1 3-258,4 13 129,-2 4-128,4 4-388,-3-6 0,0-3 0,-3-5 0,-6-10 0,2-3 0,-7-12-259,1-4-257,-3-16 0,0-16-129,0 0-129,0 0 129,-25-21-129,18-6 258,-9-10 0,2 1-258,-6-3 516,6 1 0,0 8 387,3 0 129,9 9 258,2 1 129,16 9 0,13-3 258,31 11-258,10-8 129,31 9-258,8-5-129,11 7 0,-4 0-258,-7 0 0,-17 2 0,-24 5 0,-26 0-129,-42-7-129,2 21 0,-23-12 0,-15 2 0,-3-2-129,2 3 129,3-3-129,11 2 129,7 0 0,16-11 258,0 23-258,14-9 516,18 4-258,7-1 129,11 5-129,2-1 0,6 6 129,-4-2-129,-3 3 1,-10-1-130,-7 0 0,-16-1 0,-13-1 0,-5-2 0,-21-3 0,-11-2 0,-13-8 0,-3 1-388,-16-11-386,7 5-903,-19-6-3096,8-12-387,2-3 0,9-2-387</inkml:trace>
        </inkml:traceGroup>
        <inkml:traceGroup>
          <inkml:annotationXML>
            <emma:emma xmlns:emma="http://www.w3.org/2003/04/emma" version="1.0">
              <emma:interpretation id="{B9D78C79-EA39-4E17-8361-9CA6C55E686D}" emma:medium="tactile" emma:mode="ink">
                <msink:context xmlns:msink="http://schemas.microsoft.com/ink/2010/main" type="inkWord" rotatedBoundingBox="19445,15342 21551,15095 21679,16190 19573,16437"/>
              </emma:interpretation>
              <emma:one-of disjunction-type="recognition" id="oneOf18">
                <emma:interpretation id="interp86" emma:lang="en-US" emma:confidence="1">
                  <emma:literal>and</emma:literal>
                </emma:interpretation>
                <emma:interpretation id="interp87" emma:lang="en-US" emma:confidence="0">
                  <emma:literal>ad</emma:literal>
                </emma:interpretation>
                <emma:interpretation id="interp88" emma:lang="en-US" emma:confidence="0">
                  <emma:literal>wand</emma:literal>
                </emma:interpretation>
                <emma:interpretation id="interp89" emma:lang="en-US" emma:confidence="0">
                  <emma:literal>anal</emma:literal>
                </emma:interpretation>
                <emma:interpretation id="interp90" emma:lang="en-US" emma:confidence="0">
                  <emma:literal>afd</emma:literal>
                </emma:interpretation>
              </emma:one-of>
            </emma:emma>
          </inkml:annotationXML>
          <inkml:trace contextRef="#ctx0" brushRef="#br0" timeOffset="84801.749">18092 15059 9933,'-5'-53'4773,"-6"28"-129,-8-1-258,-1-3-2322,2 17-1161,-10-1-387,1 13-129,-3 0-258,1 13 0,3 6 0,-1 8-129,8 3 129,1 2-258,5-2 258,6 1-129,7-5 129,0-1-129,7-3 0,4-5 129,-11-17-129,25 25 129,-25-25-129,32 13 129,-16-13 129,5 0 0,-1-7 129,8-2 0,-5-7 0,9 1 0,-1-4 129,1 3-258,0-2-129,-2 4 0,-2 3 0,1 6-129,-2 5 0,-4 5-129,-2 15-258,-5-1-129,2 12 0,-11-10-645,11 14-774,-18-35-516,14 45-903,-14-45-645,0 0-1032,21 7 387,-21-7 0,20-14 2580,-4-6 1548,-2 1 1677,-5-12 1548,5 7 1290,-1-3 645,-3 0 258,-1-1-903,7 15-774,-14-10-1290,18 18-516,-20 5-516,28-7-387,-28 7 129,34 7-387,-18 3 0,2 5-258,-2-3 258,-16-12-258,26 25 129,-26-25-129,15 21-129,-15-21 129,0 0-129,3 18 129,-3-18 0,0 0-129,0 0 129,0 0 129,16 0 0,-16 0-129,21-19 129,-3 8-129,4 0 0,4 1 0,3 2 0,5 3 129,3 5-129,6 0 0,3 2 0,4 7 0,1 1 129,4-1-129,1-2 0,0-5 0,0-2 0,-3-2 129,-7-12-258,-7-4 129,-7-3-258,-12-2 258,-8 0-129,-12 2 0,0 3 0,-17 5 0,-5 8 0,-4 3 0,-1 2 0,0 9 129,4 11 0,4 1-129,6 4 129,8 5-129,5 2 258,3 4-258,13-2 258,6 1-258,4-3 258,6-3 129,-3-8-129,5-2 129,-4-10 0,2-9 0,-4-7 129,3-14-258,-5-15 0,1-10 0,0-9-258,-3-20 0,1-12-258,-7-13 258,0-3-129,-9-2 129,-4 4-129,-5 8 129,-3 10 129,-8 19 0,-1 14 0,-3 23 0,15 27 0,-26 0 129,15 18 0,7 28 0,4 15 0,2 14 0,7 8 0,7 11 0,2 4 0,5 2-129,0-4 129,0-9-516,2-5 129,-7-16-387,9 1-258,-19-26-2322,16-5-1806,-7-17 129,5-8-516,1-11-129</inkml:trace>
        </inkml:traceGroup>
        <inkml:traceGroup>
          <inkml:annotationXML>
            <emma:emma xmlns:emma="http://www.w3.org/2003/04/emma" version="1.0">
              <emma:interpretation id="{ACF1993F-BE99-42B5-BEC4-636010967777}" emma:medium="tactile" emma:mode="ink">
                <msink:context xmlns:msink="http://schemas.microsoft.com/ink/2010/main" type="inkWord" rotatedBoundingBox="22233,15127 24156,15036 24211,16184 22288,16276"/>
              </emma:interpretation>
              <emma:one-of disjunction-type="recognition" id="oneOf19">
                <emma:interpretation id="interp91" emma:lang="en-US" emma:confidence="1">
                  <emma:literal>the</emma:literal>
                </emma:interpretation>
                <emma:interpretation id="interp92" emma:lang="en-US" emma:confidence="0">
                  <emma:literal>He</emma:literal>
                </emma:interpretation>
                <emma:interpretation id="interp93" emma:lang="en-US" emma:confidence="0">
                  <emma:literal>The</emma:literal>
                </emma:interpretation>
                <emma:interpretation id="interp94" emma:lang="en-US" emma:confidence="0">
                  <emma:literal>Ibe</emma:literal>
                </emma:interpretation>
                <emma:interpretation id="interp95" emma:lang="en-US" emma:confidence="0">
                  <emma:literal>tbe</emma:literal>
                </emma:interpretation>
              </emma:one-of>
            </emma:emma>
          </inkml:annotationXML>
          <inkml:trace contextRef="#ctx0" brushRef="#br0" timeOffset="85332.1499">20538 14919 12513,'45'-2'4773,"-19"2"-258,6 4 0,6 3-3612,-8-5-387,7-2-387,2 0-258,-1-2-387,8 0-1032,-10-14-2709,3-7-129,3-6-387,-3-11-129</inkml:trace>
          <inkml:trace contextRef="#ctx0" brushRef="#br0" timeOffset="85098.1495">20794 14289 14319,'14'-19'5031,"-14"19"-258,9 9 129,-2 19-4128,-7 4-129,2 20-129,-2 6 0,0 13 0,0 8-258,0 8 0,-3 2-129,3-4-129,0-3 0,0-9-387,0-5 129,0-20-258,3-4-129,-3-23-774,11 1-3354,-11-22-258,0 0-129,0 0-129</inkml:trace>
          <inkml:trace contextRef="#ctx0" brushRef="#br0" timeOffset="85924.9509">21141 14423 8127,'-9'-116'4773,"-1"77"0,-5 12-258,15 27-1161,-33-3-1419,31 24-774,-9 13-258,11 23-258,-7 7-129,7 14 0,0 2-129,0 7 0,2-1-258,7-5 0,-2-6-129,2-9 0,-2-9 0,-2-11-258,2-9 258,0-10-129,-1-9 129,-6-18 0,17 12 0,-17-12 0,25-12-129,-7-4 387,0-5-258,5-3 129,0-2-129,2 3 129,2 0-129,1 5 129,4 5-129,2 6 129,3 7-129,4 0 0,6 6 0,4 4 0,8-1 0,5-2 129,-2-5-129,2-2 130,-3-4-130,-8-8 0,-9-4 0,-13-5 0,-12-1 0,-12-1 0,-7 5 0,0 18 0,-30-21 0,3 19 0,-1 2 0,-2 14 0,1 8 0,3 8 0,2 4 0,3 5 0,7 0 0,9 6 0,5-4 0,10-1 0,15-4 0,16-4 0,21-5 0,15-8 0,22 8-1549,-3-22-3353,8-3-258,-12-4-129,-3-8-774</inkml:trace>
        </inkml:traceGroup>
      </inkml:traceGroup>
      <inkml:traceGroup>
        <inkml:annotationXML>
          <emma:emma xmlns:emma="http://www.w3.org/2003/04/emma" version="1.0">
            <emma:interpretation id="{59C22815-876A-4108-B29D-841E2C6D5866}" emma:medium="tactile" emma:mode="ink">
              <msink:context xmlns:msink="http://schemas.microsoft.com/ink/2010/main" type="line" rotatedBoundingBox="6296,17502 14979,16877 15059,17980 6375,18605"/>
            </emma:interpretation>
          </emma:emma>
        </inkml:annotationXML>
        <inkml:traceGroup>
          <inkml:annotationXML>
            <emma:emma xmlns:emma="http://www.w3.org/2003/04/emma" version="1.0">
              <emma:interpretation id="{8E4B17F0-9E9B-4847-B4EF-68B42FA53605}" emma:medium="tactile" emma:mode="ink">
                <msink:context xmlns:msink="http://schemas.microsoft.com/ink/2010/main" type="inkWord" rotatedBoundingBox="6297,17516 11229,17161 11307,18250 6375,18605"/>
              </emma:interpretation>
              <emma:one-of disjunction-type="recognition" id="oneOf20">
                <emma:interpretation id="interp96" emma:lang="en-US" emma:confidence="1">
                  <emma:literal>present</emma:literal>
                </emma:interpretation>
                <emma:interpretation id="interp97" emma:lang="en-US" emma:confidence="0">
                  <emma:literal>Present</emma:literal>
                </emma:interpretation>
                <emma:interpretation id="interp98" emma:lang="en-US" emma:confidence="0">
                  <emma:literal>prevent</emma:literal>
                </emma:interpretation>
                <emma:interpretation id="interp99" emma:lang="en-US" emma:confidence="0">
                  <emma:literal>presents</emma:literal>
                </emma:interpretation>
                <emma:interpretation id="interp100" emma:lang="en-US" emma:confidence="0">
                  <emma:literal>•present</emma:literal>
                </emma:interpretation>
              </emma:one-of>
            </emma:emma>
          </inkml:annotationXML>
          <inkml:trace contextRef="#ctx0" brushRef="#br0" timeOffset="87890.5544">4716 17212 7869,'-2'-126'4773,"2"72"129,0 6-387,2 0-1161,23 29-1161,-9-15-645,19 30-516,-3-3-258,9 9-258,0 9 0,4 13-129,-6 1-129,0 7-128,-9 0-130,-7-1 0,-8-1 0,-12 0 0,-5-5 0,-17-5 0,-12-4 0,-11-6 0,-4-3 0,-11-7-388,3 2-128,-4-5-129,10-1-258,-6-19-516,27 21-1806,-3-12-1935,12 1 258,18 13-258,-12-19-258</inkml:trace>
          <inkml:trace contextRef="#ctx0" brushRef="#br0" timeOffset="87594.1539">4712 17041 12771,'0'0'5160,"0"0"-516,0 0 387,0 20-3741,7 17-516,-3-3-129,7 14 0,-8 2-258,4 3 0,-3 2-129,-1 4-129,1-6 0,1 1-129,-1-6 0,-2-4 0,3-5-129,-3-7 0,3-2-129,-3-12 0,3 0-387,-5-18-258,0 0-645,-5-11-1032,5 11-1677,-5-44-387,-3 5-516,0-7-387</inkml:trace>
          <inkml:trace contextRef="#ctx0" brushRef="#br0" timeOffset="88514.5555">5383 17198 10191,'37'9'4515,"-37"-9"0,23 5-258,-23-5-2709,0 0-645,20 14 0,-20-14-258,0 0-129,0 0 0,0 0 0,5-16-129,-5 16 0,6-27 0,-1 11-129,-3-5-129,-2-4 0,0-3-129,-9-6-129,-4 2 0,-6-6-129,1 5 0,-10-3-129,3 9 0,-6-1 0,8 12 0,-2 0 0,9 9 0,16 7 0,-19-4 129,19 4 258,0 0 129,21 0 129,-1 0 258,10 6 129,-5-6 0,16 0 258,-13 0-129,13 0-129,-11 0 0,6 7-129,-6-4-386,0 10-130,-5 1 0,0 7 0,-5 2 0,-2 4 0,-2 2 0,-4 4 0,-3 5 0,-2-4 0,0 3 0,-7-9 0,7 11-775,-10-23-2579,1 11-1677,-2-9-258,3-2 0,1-16-258</inkml:trace>
          <inkml:trace contextRef="#ctx0" brushRef="#br0" timeOffset="89107.3565">6105 17123 15351,'48'-16'5289,"-30"9"-258,5 1-129,-16-10-3354,16 11-902,-7-11-646,4 2 0,-6-7 0,-1-3 0,-6-4 0,-7-1 0,0 1 0,-11 1 0,-7 6 0,-7 5 0,0 9 0,-8 5 0,1 9 0,-4 11 0,8 14-517,-1-2 1,9 11 129,6-3 129,9 2 0,5 0 129,3-8 258,17 1 0,3-6 0,7 0 129,2-9 0,6-4 0,1-7 0,7-2-129,2-5 129,4-5-129,-1-11 1,4-5-130,-1-8 0,1 1 0,-5-6 0,0 4 0,-8-2 0,-1 5 0,-5 6 0,-2 6 0,-4 5 0,-2 10 0,-3 3 0,-3 13 0,-3 7 0,-3 4 0,-3 1 0,-6 6 0,-6-2 0,-1-2 0,-5-1 0,-11-6 0,-5-2 0,-11-10 0,3 7 0,-17-18-1549,14 2-3353,-7-2-516,9 0 258,-1-9-387</inkml:trace>
          <inkml:trace contextRef="#ctx0" brushRef="#br0" timeOffset="89918.5579">7468 17027 14319,'55'16'4773,"-29"-7"-258,-2 0 129,-7-9-3096,10 7-645,-27-7-129,32 0-258,-32 0 0,25-13-257,-18-4-259,4-1 0,-6-5 0,-5-2 0,-5 2 0,-15 1 0,-5 4 0,-10 4 0,-3 12 0,-10 2-259,6 6-257,-5 8 0,10 13 129,3-1 0,11 10 0,5 0 129,11 1 0,7 0 129,7 2 0,13-3 129,7-2 0,5-8-129,10-2-258,-1-16-258,13 5-387,-15-15-516,14-1-129,-17-26-258,8 10 645,-12-21 387,2 10 516,-7-4 516,-8 1 645,8 15 645,-20-7 387,14 25 0,-21 0-258,23 9-258,-23-9-258,16 42-258,-10-18 0,8 9-129,-7-4-258,6 3 129,-6-7-257,3-2-259,-3-2 0,-1-5 0,-6-16 0,9 16-259,-9-16 1,0 0 0,10-14 129,-6-6 0,-1-4 258,5-3 0,-3-7 129,4 4 129,0-8-257,5 8-130,-3 0 0,5 7 0,1 0 0,5 10 0,-1 8 0,8 5 0,-5 18 0,5 8 0,-1 10 0,-6 0 0,-1 10 0,-12-9 0,11 11-2839,-19-18-2063,-1-5-129,0-25-129,-12 15-258</inkml:trace>
          <inkml:trace contextRef="#ctx0" brushRef="#br0" timeOffset="90355.3587">8505 16420 18834,'16'-51'5160,"-16"51"-258,19 14-1031,-6 29-3871,-3 6 0,6 19 0,0 7 0,2 8 0,0 4 0,2 1 0,-3-3 0,-1-10 0,2-1 0,-7-20 0,3-3 0,-14-24 0,12 0-1033,-12-27-644,0 0 0,-19-25 129,15 0 129,-19-23 0,9 9 0,-16-15 516,-1 8 903,5 3 516,-6-1 387,12 17 129,-5-5 258,25 32 258,-9-32 129,31 32 0,3-7-258,33 7-386,6-2-1033,25 2 0,2-5 0,12-2 0,4 3 0,-4-13 0,7 11-4258,-15-1-644,-8 5 0,-9 1-516</inkml:trace>
        </inkml:traceGroup>
        <inkml:traceGroup>
          <inkml:annotationXML>
            <emma:emma xmlns:emma="http://www.w3.org/2003/04/emma" version="1.0">
              <emma:interpretation id="{F1756C0B-096B-4260-BEE2-1EC396A1A86B}" emma:medium="tactile" emma:mode="ink">
                <msink:context xmlns:msink="http://schemas.microsoft.com/ink/2010/main" type="inkWord" rotatedBoundingBox="11780,17107 14979,16877 15049,17844 11849,18074"/>
              </emma:interpretation>
              <emma:one-of disjunction-type="recognition" id="oneOf21">
                <emma:interpretation id="interp101" emma:lang="en-US" emma:confidence="1">
                  <emma:literal>state</emma:literal>
                </emma:interpretation>
                <emma:interpretation id="interp102" emma:lang="en-US" emma:confidence="0">
                  <emma:literal>start</emma:literal>
                </emma:interpretation>
                <emma:interpretation id="interp103" emma:lang="en-US" emma:confidence="0">
                  <emma:literal>stat</emma:literal>
                </emma:interpretation>
                <emma:interpretation id="interp104" emma:lang="en-US" emma:confidence="0">
                  <emma:literal>starts</emma:literal>
                </emma:interpretation>
                <emma:interpretation id="interp105" emma:lang="en-US" emma:confidence="0">
                  <emma:literal>State</emma:literal>
                </emma:interpretation>
              </emma:one-of>
            </emma:emma>
          </inkml:annotationXML>
          <inkml:trace contextRef="#ctx0" brushRef="#br0" timeOffset="90932.5597">10317 16671 17286,'23'-21'4644,"-23"21"-129,0 0-258,-10-2-3354,-13 4-903,-9 7-258,1 8-129,-8-1-129,7 9 129,0-5 0,14 5 258,13-2 129,7-4 258,24 6 129,6-9 129,20 9 129,0-9 0,13 9 130,-6-5-775,3 6 0,-10-4 0,-4 5 0,-12-3 0,-10 1 0,-11 0 0,-12-2 0,-3-1 0,-16-5 0,-5 1 0,-6-7 0,-3-2 0,-2-6 0,-4-3 0,-1 0 0,-2-7 0,-2-7 0,0 3 0,0-5 0,4 2 0,-3-5-130,14 10-773,-10-16-1419,15 14-2064,5 0-387,16 11 129,0 0-258</inkml:trace>
          <inkml:trace contextRef="#ctx0" brushRef="#br0" timeOffset="91821.7613">10792 16714 15738,'59'2'4902,"-15"5"0,11 7-258,-1-14-2580,21 21-1547,-3-14-517,12 0 0,-2-7 0,3 0 0,-3-8 0,-5-8 0,-10-4 0,-10-5 0,-14-2 0,-17 3 0,-15 0 0,-11 7 0,-19 1 0,-12 5 0,-2 7 0,-7 4 0,5 2 0,-1 11 0,10 4 0,2 5 0,12 1 0,5 2 0,5-2 0,2 4 0,2-1 0,5-3 0,5 2 0,-1-5 0,3 1 0,-14-21 0,27 23 0,-11-19 0,2-4 0,1-4 0,3-13 0,4-3 0,-1-9 0,7 5 0,0-1 0,6 3 0,-3 6 0,-1 7 0,2 9 0,-8 8 0,2 15 0,-12-7 0,11 23-2452,-13-21-2321,-16-18-258,21 16 129,-21-16-387</inkml:trace>
          <inkml:trace contextRef="#ctx0" brushRef="#br0" timeOffset="91275.7603">11212 16258 17802,'0'-41'4644,"0"41"-129,0 0-129,-14-1-3483,14 13-386,-6 11-517,6 13 0,0 5 0,4 14 0,1 4 0,6 10 0,1 0 0,1 4 0,1 2 0,-5-7 0,3 1 0,-12-23 0,6 4-4516,-6-18-515,-7-5 0,-9-17-387</inkml:trace>
          <inkml:trace contextRef="#ctx0" brushRef="#br0" timeOffset="92476.9621">12260 16566 12513,'-9'-53'4902,"9"53"-129,26-16 129,14 23-1548,-5-5-1935,33 19-515,-4-10-904,19 5 0,1-6 0,10-1 0,1-9 0,-1 0 0,-7-10 0,-7-8 0,-12-5 0,-15-4 0,-16-3 0,-17 1 0,-18-1 0,-13 2 0,-16 3 0,-10 3 0,-4 13 0,-7 8 0,2 2 0,5 17 0,9 12 0,9 10 0,7 8 0,10 12 0,6 2 0,11 6 0,10-2 0,10-4 0,2-5 0,3-13 0,3-1 0,-16-30-2065,9 3-2708,-10-16-258,-6 0 0,-16 0-516</inkml:trace>
          <inkml:trace contextRef="#ctx0" brushRef="#br0" timeOffset="92086.9617">12432 16148 17415,'4'-59'4902,"-4"43"129,0 16-258,0 9-4127,14 25-646,0 7 0,6 12 0,-1 10 0,1 8 0,-4 5 0,-2 3 0,-5 1 0,-9-2 0,2 2 0,-9-23 0,7 10-3097,-20-26-1934,4-7-129,-7-18 0,5-14-258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0:57.8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D28A996-976F-497A-9BE1-C02847EE77E3}" emma:medium="tactile" emma:mode="ink">
          <msink:context xmlns:msink="http://schemas.microsoft.com/ink/2010/main" type="inkDrawing" rotatedBoundingBox="2680,7917 2718,8615 2697,8616 2660,7918" semanticType="callout" shapeName="Other">
            <msink:sourceLink direction="with" ref="{89E2B140-11FF-478A-A23B-4195AAAAE552}"/>
          </msink:context>
        </emma:interpretation>
      </emma:emma>
    </inkml:annotationXML>
    <inkml:trace contextRef="#ctx0" brushRef="#br0">952 7103 10320,'0'-20'4902,"0"20"-258,0 0 129,-5-28-2451,5 28-903,0 0-645,0 14 0,0-14-129,0 32-129,-2-12 0,2 13-129,0 3 129,0 5-257,0 3-259,3 3 0,-1 2 0,2 3 0,-1 1 0,1-3 0,-1-4 0,1-3 0,1-6 0,-1-3 0,1-7 0,-3-7 0,5-1-130,-7-19-1934,0 0-2709,0 0-258,0 0-129,0 0-258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1:21.014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C7CCE35D-4467-4126-A22F-BD138CE1FEA0}" emma:medium="tactile" emma:mode="ink">
          <msink:context xmlns:msink="http://schemas.microsoft.com/ink/2010/main" type="inkDrawing" rotatedBoundingBox="5068,7683 5177,8425 5063,8442 4954,7700" semanticType="callout" shapeName="Other">
            <msink:sourceLink direction="with" ref="{34848275-51AC-497F-A40F-ABAA17C76E9A}"/>
          </msink:context>
        </emma:interpretation>
      </emma:emma>
    </inkml:annotationXML>
    <inkml:trace contextRef="#ctx0" brushRef="#br0">3250 6991 5805,'16'-39'4644,"-12"15"0,6 8-129,3 0-1935,-13-10-129,18 19-774,-18-15-258,0 22-387,9-17-258,-9 17-129,0 0 0,0 0-258,0 0 0,0 0 0,0 0-258,0 0 129,0 0 0,0 0-128,12 14-130,-8 4 0,1 5 0,2 5 0,0 6 0,2 3 0,-2 6 0,-2 0 0,3 1 0,-3 1 0,-2 1 0,-1-3 0,0 1 0,2-1 0,-3-4 0,-1-2 0,0-5 0,0-2 0,0-5 0,2-2 0,-2-5 0,0-2 0,0-16 0,2 20 0,-2-20 0,0 0 0,0 0 0,0 0-1291,0 0-3740,0 0-129,-13-4-258,13 4-129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1:06.911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48092D22-BABB-4A33-94DE-BE283A237C9C}" emma:medium="tactile" emma:mode="ink">
          <msink:context xmlns:msink="http://schemas.microsoft.com/ink/2010/main" type="inkDrawing" rotatedBoundingBox="13117,5827 13164,6695 13126,6697 13080,5829" semanticType="callout" shapeName="Other">
            <msink:sourceLink direction="with" ref="{F83E2282-4353-4B1B-B71F-553A67076DFC}"/>
          </msink:context>
        </emma:interpretation>
      </emma:emma>
    </inkml:annotationXML>
    <inkml:trace contextRef="#ctx0" brushRef="#br0">-3 49 8385,'16'-28'4257,"-16"28"258,0 0-387,7-25-1677,-7 25-516,0 0-387,0 0-387,0 0-258,0 0-258,0 0 0,0 0 0,0 0-129,5 16-129,-5 0 129,4 9-386,-2 5-130,3 14 0,-3 8 0,5 14 0,-5 3 0,3 6 0,-1-1 0,-2 1 0,-2-4 0,1-10 0,1-6 0,-2-14 0,2-7 0,-2-9 0,0-9 0,0-16 0,3 23 0,-3-23 0,0 0 0,0 0 0,0 0 0,0 0-1807,0 0-2966,0 0-387,0-9 0,0 9-387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1:08.112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50D308FE-76C4-4142-A9F0-22B17E128DD9}" emma:medium="tactile" emma:mode="ink">
          <msink:context xmlns:msink="http://schemas.microsoft.com/ink/2010/main" type="inkDrawing" rotatedBoundingBox="13099,9037 13123,8070 13162,8071 13138,9037" semanticType="callout" shapeName="Other">
            <msink:sourceLink direction="with" ref="{F83E2282-4353-4B1B-B71F-553A67076DFC}"/>
            <msink:sourceLink direction="with" ref="{C2C39617-1EA3-48A2-AA07-A8128D570B81}"/>
          </msink:context>
        </emma:interpretation>
      </emma:emma>
    </inkml:annotationXML>
    <inkml:trace contextRef="#ctx0" brushRef="#br0">43 2269 14577,'20'-12'5031,"-20"12"-258,0 0-129,11-18-2709,-11 18-1290,0 9 0,0 8-258,-2 1-257,2 12-130,-4 2 0,4 15 0,-3 3 0,1 14 0,0 3 0,2 10 0,-3-3 0,3 3 0,-2-2 0,2-4 0,-2-5 0,2-17 0,-2-2 0,2-14 0,0-6 0,0-7 0,0-20 0,0 17 0,0-17 0,0 0-1549,0 0-3224,-19-21-516,19 21 129,-18-32-516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7:23.4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85ACAC7-587E-493A-BA17-2F0006A6D0D0}" emma:medium="tactile" emma:mode="ink">
          <msink:context xmlns:msink="http://schemas.microsoft.com/ink/2010/main" type="inkDrawing" rotatedBoundingBox="1896,8284 4160,8075 4189,8394 1925,8602" shapeName="Other"/>
        </emma:interpretation>
      </emma:emma>
    </inkml:annotationXML>
    <inkml:trace contextRef="#ctx0" brushRef="#br0">172 2737 8385,'-16'0'4386,"16"0"258,0 0-387,18 5-1548,-18-5-903,45 0-387,-19-2-258,26 2-258,5-3-258,25 1 0,8-9-258,19 4 0,7-5-129,13 3 129,7-6-258,8 5 0,3-6 1,4 2-130,-5-1 0,-3 3 0,-8-2 0,-9 1 0,-12 1 0,-14 1 0,-22 4 0,-23 2 0,-14-1 0,-16 3 0,-25 3 0,0 0 0,0 0 0,-13-15 0,-8 12 0,-7-4 0,-1 1 0,-3 1 0,2 2 0,1-5-130,6 7 1,2-5 129,5 5-129,16 1 0,-16-6 129,16 6 0,0 0 0,0 0 0,18 0 129,1 0 0,1 4 130,5 6-259,-2 1 0,2 3 0,-6 2 0,-3 4 0,-7 7 0,-9-2 0,0 19-1420,-14-12-3353,-16 4-258,-9 1 0,-11 4-645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0:42.4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60D0DD-A679-476F-A5DC-6FAA0C39A90A}" emma:medium="tactile" emma:mode="ink">
          <msink:context xmlns:msink="http://schemas.microsoft.com/ink/2010/main" type="inkDrawing" rotatedBoundingBox="6243,4741 7168,4829 6767,9053 5842,8965" semanticType="callout" shapeName="Other">
            <msink:sourceLink direction="with" ref="{1E91A6E6-0804-4F64-B6BD-F3E6344618AF}"/>
          </msink:context>
        </emma:interpretation>
      </emma:emma>
    </inkml:annotationXML>
    <inkml:trace contextRef="#ctx0" brushRef="#br0">2642 139 7869,'13'-19'4515,"-13"19"0,8-16-387,-8 16-1290,0 0-774,0 0-774,0 0-387,0 0-258,13 19-129,-13-1 0,5 12 0,-5 0-129,6 10-129,-5 4 0,3 9 0,-2 10-129,-1 2 0,3 10 0,0 9 0,-3 3 0,6 9 0,-3 5 0,5 10 259,-4 4-388,6 13 0,-4 4 0,5 7 0,1 0 0,3 3 0,-2-2 0,6 3 0,-1-3 0,4 2 0,-3-3 0,1 2 0,-1-3 0,-2-2 0,-2-3 0,-2-7 0,-3-5 0,-1-9 0,-1-5 0,0 0 0,0-8 0,2-2 0,1-5 0,1-10 0,3-6 0,-2-12 0,2-8 0,-2-14 0,-2-8 0,-1-4 0,-2-7 0,-2-1 0,-2-4 0,-1-2 0,-4-16 0,4 23 0,-4-23 0,0 0-646,0 0-4256,0 0-516,-9-6 258,-4-11-645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23:21.5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C441A32-1000-4428-A89D-AFE57603912E}" emma:medium="tactile" emma:mode="ink">
          <msink:context xmlns:msink="http://schemas.microsoft.com/ink/2010/main" type="writingRegion" rotatedBoundingBox="1921,846 23042,502 23066,2008 1946,2351"/>
        </emma:interpretation>
      </emma:emma>
    </inkml:annotationXML>
    <inkml:traceGroup>
      <inkml:annotationXML>
        <emma:emma xmlns:emma="http://www.w3.org/2003/04/emma" version="1.0">
          <emma:interpretation id="{56764EF8-71BE-49A1-84F6-FEFE02A58A5B}" emma:medium="tactile" emma:mode="ink">
            <msink:context xmlns:msink="http://schemas.microsoft.com/ink/2010/main" type="paragraph" rotatedBoundingBox="1921,846 23042,502 23066,2008 1946,23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228FB1-ACFE-4D6B-B857-591C51FC0D5E}" emma:medium="tactile" emma:mode="ink">
              <msink:context xmlns:msink="http://schemas.microsoft.com/ink/2010/main" type="inkBullet" rotatedBoundingBox="1922,894 3073,875 3090,1874 1938,1892"/>
            </emma:interpretation>
            <emma:one-of disjunction-type="recognition" id="oneOf0">
              <emma:interpretation id="interp0" emma:lang="en-US" emma:confidence="1">
                <emma:literal>D</emma:literal>
              </emma:interpretation>
              <emma:interpretation id="interp1" emma:lang="en-US" emma:confidence="0">
                <emma:literal>J</emma:literal>
              </emma:interpretation>
              <emma:interpretation id="interp2" emma:lang="en-US" emma:confidence="0">
                <emma:literal>☺</emma:literal>
              </emma:interpretation>
              <emma:interpretation id="interp3" emma:lang="en-US" emma:confidence="0">
                <emma:literal>I</emma:literal>
              </emma:interpretation>
              <emma:interpretation id="interp4" emma:lang="en-US" emma:confidence="0">
                <emma:literal>DI</emma:literal>
              </emma:interpretation>
            </emma:one-of>
          </emma:emma>
        </inkml:annotationXML>
        <inkml:trace contextRef="#ctx0" brushRef="#br0">-13 23 4644,'0'0'4386,"0"0"-387,-7-22 387,7 22-2193,0 0-645,0 0-258,14-3 0,-14 3-258,46 0-129,-14 0-258,16 1 0,6 3-129,13 8 0,8-1-129,11 3-129,-1 2 0,6 5 0,-4 1-129,-2 2 129,-7 5-129,-6 3 0,-12 1 129,-10 6-258,-7 0 258,-10 4-258,-8 1 129,-7 2-129,-9-2 258,-7 4-258,-2 0 0,-15-2 0,-9-2 0,-7 2 129,-10-5-129,-8 0 129,-10-4-129,-9-3 0,-6-4 0,-8-4 0,-2-4 0,1-6 0,1-6 0,4-6 0,6-2-129,8-2 129,11-4 0,7-5-129,8-2-129,5-3 0,9 9-387,1-13-387,23 18-1677,0 0-2193,-21-1-129,21 1-129,0 0-387</inkml:trace>
        <inkml:trace contextRef="#ctx0" brushRef="#br0" timeOffset="-624.001">240-9 10707,'1'-22'4644,"-1"22"-129,0 0 0,0 0-3354,0 0-516,-3 22-258,3 8 0,0 2 0,5 12 129,-3 0 0,5 9-258,-2-3 129,3 7-258,-7-3 258,6 1-258,-5 4 129,4-2-258,-3 1 0,1-1 0,-1-2 0,3-6 0,-3-3 0,2-5 0,1-9 0,-3-6 0,3-6-258,-6-20 129,7 23-129,-7-23-387,0 0-258,0-11-516,0 11-1161,0-21-2064,-4-9-258,1-2-129,-3-12-258</inkml:trace>
      </inkml:traceGroup>
      <inkml:traceGroup>
        <inkml:annotationXML>
          <emma:emma xmlns:emma="http://www.w3.org/2003/04/emma" version="1.0">
            <emma:interpretation id="{A899368E-06F3-4339-9EED-2423261CF582}" emma:medium="tactile" emma:mode="ink">
              <msink:context xmlns:msink="http://schemas.microsoft.com/ink/2010/main" type="line" rotatedBoundingBox="4437,805 23042,502 23066,2008 4462,2310"/>
            </emma:interpretation>
          </emma:emma>
        </inkml:annotationXML>
        <inkml:traceGroup>
          <inkml:annotationXML>
            <emma:emma xmlns:emma="http://www.w3.org/2003/04/emma" version="1.0">
              <emma:interpretation id="{F43EB6AE-933B-4BF2-AD65-9F95D08C5A2B}" emma:medium="tactile" emma:mode="ink">
                <msink:context xmlns:msink="http://schemas.microsoft.com/ink/2010/main" type="inkWord" rotatedBoundingBox="4437,805 10317,709 10342,2215 4462,2310"/>
              </emma:interpretation>
              <emma:one-of disjunction-type="recognition" id="oneOf1">
                <emma:interpretation id="interp5" emma:lang="en-US" emma:confidence="0">
                  <emma:literal>Flip-Floyd</emma:literal>
                </emma:interpretation>
                <emma:interpretation id="interp6" emma:lang="en-US" emma:confidence="1">
                  <emma:literal>Flip -Flop</emma:literal>
                </emma:interpretation>
                <emma:interpretation id="interp7" emma:lang="en-US" emma:confidence="0">
                  <emma:literal>Flip Flop</emma:literal>
                </emma:interpretation>
                <emma:interpretation id="interp8" emma:lang="en-US" emma:confidence="0">
                  <emma:literal>Flip. Flop</emma:literal>
                </emma:interpretation>
                <emma:interpretation id="interp9" emma:lang="en-US" emma:confidence="0">
                  <emma:literal>Flip-Flo</emma:literal>
                </emma:interpretation>
              </emma:one-of>
            </emma:emma>
          </inkml:annotationXML>
          <inkml:trace contextRef="#ctx0" brushRef="#br0" timeOffset="2137.2037">2522 26 8127,'-4'-19'4515,"4"19"129,-3-16-387,3 16-1548,0 0-1290,-7 14-774,3 2 0,4 14-129,0 2-129,0 12 0,0 4 0,0 9-129,0 1 0,2 6-258,1-1 258,3 3-258,1-4 129,2 0-129,0-7 0,1-4 0,1-6 0,-2-10-129,0-8 129,-2-8-258,0-1 0,-7-18 0,0 0-645,0 0-1161,5-9-2709,-5-9 258,-1-7-516,-5-3-258</inkml:trace>
          <inkml:trace contextRef="#ctx0" brushRef="#br0" timeOffset="2418.0042">2497 23 9675,'21'-24'5031,"-21"24"-387,32-19-129,-32 19-2451,45-12-1032,-15 5-129,18 7-258,-2-4-258,11 4 0,0-2-387,0-1 0,2 3-258,-11-4-387,2 8-1032,-24-3-3096,-6 7 129,-20-8-387,0 19 0</inkml:trace>
          <inkml:trace contextRef="#ctx0" brushRef="#br0" timeOffset="2714.4047">2552 366 9030,'-2'18'4515,"2"-18"258,0 0-516,0 0-2193,13 18-903,-13-18 0,30 7-387,-7-7-258,14 1-129,6-1 0,11 0-258,4 0-129,3 0-387,8 0-387,-10-8-1806,3 2-2193,-3 1 129,-6-2-516,-7 2-258</inkml:trace>
          <inkml:trace contextRef="#ctx0" brushRef="#br0" timeOffset="3120.0054">3376-62 9417,'-4'-16'4773,"4"16"-258,0 0-129,0 0-2580,-3 14-774,-3 5-258,6 17-129,-2 1 0,2 12-258,0 5 0,0 4-129,0 2 0,0 6-258,0-2 258,4 1-258,1-1 129,2 0-258,2-4 129,0-4-129,2-2 0,0-10 0,1-3-258,-1-13-129,3 2-129,-14-30-516,25 27-1419,-25-27-2064,18 0-129,-18 0-258,14-18 0</inkml:trace>
          <inkml:trace contextRef="#ctx0" brushRef="#br0" timeOffset="3338.4058">3769 465 7353,'18'-10'4902,"-18"10"-129,17 14-258,-11 11-1161,-6-25-2322,7 46-129,-4-20-258,8 8-258,-2 3-516,-6-9-516,15 17-1161,-12-17-2838,-1-5 0,-2-7-258,-3-16-516</inkml:trace>
          <inkml:trace contextRef="#ctx0" brushRef="#br0" timeOffset="3525.6062">3817 332 12126,'-4'-99'4902,"4"57"-516,0 10 129,16 14-3612,-16 18-516,20-18-516,-1 22-387,-19-4-1419,25 32-2580,-7 0 0,0 0-258,3 7-516</inkml:trace>
          <inkml:trace contextRef="#ctx0" brushRef="#br0" timeOffset="4180.8072">4256 430 13029,'9'-18'4902,"-9"18"-258,2 20-516,-2-20-3225,0 49-258,0-13-129,0 19 0,0 3-129,0 11-258,0 4 0,0 1 129,0 4-258,0-5 0,0-3 0,0-8 0,3-5 0,-1-9 0,2-9 0,1-7 0,-1-9-129,-3-5 0,-1-18 0,6 15-129,-6-15-129,0 0-129,7-15 0,-7-14-258,0 1-387,-11-29-1161,11 2-1419,-3-16-1032,-10-14 258,4-5-516,2 3 2064,-11-8 1290,15 6 1032,-1 11 1806,2 9 2064,2 5 1161,8 20 0,4 7-129,4 1-1548,18 24-645,-15-11-516,21 21-129,-14-7-516,13 13-129,-10 3 0,8 13-387,-8-1 0,1 6-129,-5-2 129,-6 2-387,-4-4 387,-3-2-258,-12-19 0,5 29 129,-5-29-129,-17 23 0,-8-13-258,-11-1 0,-5 2-387,-16-6-258,4 13-516,-27-18-1548,10 2-2193,3-1 129,8 1-258,6 0 0</inkml:trace>
          <inkml:trace contextRef="#ctx0" brushRef="#br0" timeOffset="4633.2081">4937 557 9804,'34'-8'5031,"-12"2"-129,1 3-258,0-11-1935,14 14-1677,-10-6-129,16 6-258,-6 0-129,7 0-129,-3 0 0,4 0-129,-6 0-129,-4 0 0,-4 0-129,-8 2-129,-4 2-129,-19-4-903,24-2-3612,-24 2-129,0 0-387,-15 0-258</inkml:trace>
          <inkml:trace contextRef="#ctx0" brushRef="#br0" timeOffset="5553.6097">6017-41 9288,'-5'-30'4515,"5"14"129,0 16-258,0 0-1935,0 0-1032,5 30-516,-3-11-258,9 17 0,-8-3-129,8 13 0,-4 2-258,2 7 0,-4 0 0,2 2-129,0-1 129,1 3-258,-3-4 129,2-4-258,0-3 258,0-7 0,0-6-258,-1-5 129,-1-9 0,-1-5 0,-4-16-129,0 0-129,0 0-129,0 0-387,0 0-516,-2-23-1806,-2-3-1935,-1-10 129,1-4-258,1-5-258</inkml:trace>
          <inkml:trace contextRef="#ctx0" brushRef="#br0" timeOffset="5818.8102">6071-22 11223,'44'-39'4902,"-12"23"-258,4 4 0,17 12-2967,-16-9-645,17 9-387,-6 0-129,7 0-129,-4 2-129,-1 3 0,-2-1-129,-3-1 0,-8 1-258,-8-4 0,-5 5-387,-24-5-387,25 11-1935,-25-11-1935,-14 16 129,-14-6-645,-4 4-258</inkml:trace>
          <inkml:trace contextRef="#ctx0" brushRef="#br0" timeOffset="6021.6105">6172 242 10836,'-4'20'4902,"26"-6"-516,1-11 258,-23-3-2967,57 11-774,-22-7-258,13 1-516,0 4-258,-3-9-903,14 1-2838,-11 3-774,-4-4 258,-1 2-774</inkml:trace>
          <inkml:trace contextRef="#ctx0" brushRef="#br0" timeOffset="6427.2113">6937-172 12771,'5'-16'4773,"-5"16"-258,0 0 129,0 0-3354,16 44-645,-16-7 0,9 13-129,-4 3 0,4 9-129,-3 0-129,1 2-129,0-1 129,2 1-258,-2-4 129,2 1-258,0-3 129,-1-5-258,5-1-129,-6-15-129,9 5-258,-11-26-387,20 18-1161,-25-34-2451,34 16 0,-9-16-387,7-13-258</inkml:trace>
          <inkml:trace contextRef="#ctx0" brushRef="#br0" timeOffset="6801.6119">7486 377 9804,'-24'-30'4773,"8"24"0,-2 6-387,-9-1-2193,18 16-1032,-14 1-387,14 15-258,-7-1-129,13 7-258,-3 0 0,6 4 0,9-2 0,7-2 0,5-7 0,8-2 0,-1-8 129,6-6 129,-4-10-129,4-4 129,-5-11 0,3-5 0,-9-11 0,0-4-129,-7-8 130,-5-4-388,-8-3 0,-3-2 0,-3 0 0,-13 1 0,-4 6-130,-7 4-257,4 14-645,-16-4-1032,12 20-2838,-5 7-129,9 4-129,2 10-387</inkml:trace>
          <inkml:trace contextRef="#ctx0" brushRef="#br0" timeOffset="7129.2125">7908 347 14061,'18'-6'5160,"3"-1"-258,-21 7 0,0 0-3483,11 18-774,-11 1 129,7 17-387,-7 6 130,3 11-517,-1 11 0,2 9 0,-1 5 0,1-2 0,1 0 0,1-5 0,1-6 0,-2-10 0,0-12-130,-3-11-128,2-9-129,-4-23-129,1 21-129,-1-21-387,0 0-903,-14-21-2451,9-4-387,-4-9-387,2-8 0</inkml:trace>
          <inkml:trace contextRef="#ctx0" brushRef="#br0" timeOffset="7394.413">7999 492 8385,'42'-99'4386,"-17"61"129,7 15-387,9 15-1806,-12-7-903,15 15-258,-14 0-258,11 11-258,-14 3 129,5 11-387,-14-2 129,0 7-258,-13-1 258,-2 1-387,-6-4 129,-15-1 0,-9-6-129,-8-3-129,-6-3-129,-9-6-258,2 2-129,-9-9-774,18 3-1677,-7-3-1806,8-1-258,8-7 0,7 1-516</inkml:trace>
        </inkml:traceGroup>
        <inkml:traceGroup>
          <inkml:annotationXML>
            <emma:emma xmlns:emma="http://www.w3.org/2003/04/emma" version="1.0">
              <emma:interpretation id="{FF68BFEE-100C-4052-B5A4-F6638E8A048F}" emma:medium="tactile" emma:mode="ink">
                <msink:context xmlns:msink="http://schemas.microsoft.com/ink/2010/main" type="inkWord" rotatedBoundingBox="11477,1337 12118,1326 12119,1386 11477,1396"/>
              </emma:interpretation>
              <emma:one-of disjunction-type="recognition" id="oneOf2">
                <emma:interpretation id="interp10" emma:lang="en-US" emma:confidence="1">
                  <emma:literal>_</emma:literal>
                </emma:interpretation>
                <emma:interpretation id="interp11" emma:lang="en-US" emma:confidence="0">
                  <emma:literal>-</emma:literal>
                </emma:interpretation>
                <emma:interpretation id="interp12" emma:lang="en-US" emma:confidence="0">
                  <emma:literal>~</emma:literal>
                </emma:interpretation>
                <emma:interpretation id="interp13" emma:lang="en-US" emma:confidence="0">
                  <emma:literal>•</emma:literal>
                </emma:interpretation>
                <emma:interpretation id="interp14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9016.8155">9536 432 5031,'0'0'4386,"0"0"-258,0 0-387,0 0-903,0 0-645,0 0-258,0 0-387,0 0-387,-2-16-387,2 16 0,0 0-258,0 0 0,0 0-129,0 0 0,0 0 0,0 0-129,0 0-129,0 0 129,0 0-258,0 0 129,0 0-129,0 0 0,0 0 129,0 0-129,0 0-129,0 0 129,0 0 0,0 0 0,0 0 0,0 0-129,0 0 129,0 0 0,0 0 0,19 0 0,6 0 0,11 1 0,5 3 129,10 0-129,4-1 129,4 1 0,0-1 0,-2 1-129,-7-1 0,-8-1 129,-8 0-129,-5 1 0,-8-1 0,-5 0 0,-16-2 0,23 2-129,-23-2-129,0 0-129,25 10-516,-25-10-2322,0 0-1677,0 0 129,0 0-645,-4-9-258</inkml:trace>
        </inkml:traceGroup>
        <inkml:traceGroup>
          <inkml:annotationXML>
            <emma:emma xmlns:emma="http://www.w3.org/2003/04/emma" version="1.0">
              <emma:interpretation id="{C2A24D37-1F86-4A43-B842-6ADB0590D98E}" emma:medium="tactile" emma:mode="ink">
                <msink:context xmlns:msink="http://schemas.microsoft.com/ink/2010/main" type="inkWord" rotatedBoundingBox="12970,797 16769,735 16783,1590 12984,1651"/>
              </emma:interpretation>
              <emma:one-of disjunction-type="recognition" id="oneOf3">
                <emma:interpretation id="interp15" emma:lang="en-US" emma:confidence="1">
                  <emma:literal>Data</emma:literal>
                </emma:interpretation>
                <emma:interpretation id="interp16" emma:lang="en-US" emma:confidence="0">
                  <emma:literal>Dato</emma:literal>
                </emma:interpretation>
                <emma:interpretation id="interp17" emma:lang="en-US" emma:confidence="0">
                  <emma:literal>Datal</emma:literal>
                </emma:interpretation>
                <emma:interpretation id="interp18" emma:lang="en-US" emma:confidence="0">
                  <emma:literal>Dater</emma:literal>
                </emma:interpretation>
                <emma:interpretation id="interp19" emma:lang="en-US" emma:confidence="0">
                  <emma:literal>Datos</emma:literal>
                </emma:interpretation>
              </emma:one-of>
            </emma:emma>
          </inkml:annotationXML>
          <inkml:trace contextRef="#ctx0" brushRef="#br0" timeOffset="497134.8352">11190-48 11352,'0'-22'4773,"0"22"-387,0 0 129,3-21-2451,17 23-1032,-20-2-129,41 11-258,-13-3 0,13 8-258,5-1-129,11 8 129,6-2-258,6 4 129,6 1-129,3 3 0,0 1-129,-1-2 0,-6 4 0,-7 0 0,-7 0 129,-11-1-258,-9-2 258,-10-1-258,-9-1 258,-7 1-129,-11-1 129,0-1 0,-20-1-129,-8 2 129,-17 1 0,-6-2 1,-13 1-130,-9 0 0,-6-4 0,-1 0 0,-2-6 0,2-6 0,6-2 0,3-4 0,3-3 0,7-2 0,5-4 0,6-4 0,3-1 0,10 3 0,7 1 0,3-2 0,11 7-388,-2-9-1031,18 9-3354,0 0-258,0 0 0,18 9-387</inkml:trace>
          <inkml:trace contextRef="#ctx0" brushRef="#br0" timeOffset="496573.2342">11462 1 14577,'0'0'4902,"0"0"-258,0 0 0,0 0-3225,-4 14-516,-1 9-258,5 11-129,-2 2-129,2 10-257,0 0-130,6 7 0,-1-2 0,6 0 0,-1-1 0,1 0 0,1-6 0,-1-2 0,2-4 0,-5-8 0,3-5 0,-6-8-259,4 1-257,-9-18-258,9 16-387,-9-25-1677,0 9-2193,-2-28 258,1 6-258,-3-2-129</inkml:trace>
          <inkml:trace contextRef="#ctx0" brushRef="#br0" timeOffset="498024.0368">12728 355 13287,'-24'-40'4644,"6"26"-258,-2 7 258,20 7-3483,-34 0-387,17 10-387,-5 4-129,6 6-258,0 5 129,4 3-258,3 4 258,4-2-258,1 4 129,4-1 0,0 3 0,2-4 129,7-4-129,1-3 129,5-4-129,1-3 129,1-6 129,3-7-129,0-5 129,3 0-129,-2-12 129,4-4 129,-4-11-129,4 1 129,-3-8 0,2 1-129,-2-3-128,-1 4-130,-5 4 0,0 3 0,-5 7 0,-11 18 0,16-21 0,-16 21 0,0 0 0,19 0 0,-19 0 0,22 27 0,-6-10 0,3 6 0,6 6 0,0-3 0,4 4-259,-5-3-128,7 5-258,-10-13-129,9 10-258,-30-29-516,45 32-1032,-45-32-2064,34 3-129,-18-6 0,1-17-387</inkml:trace>
          <inkml:trace contextRef="#ctx0" brushRef="#br0" timeOffset="498538.8377">13221 332 16125,'0'0'4902,"0"0"-129,22-8-129,-6 4-3612,23 6-645,5 5-387,8-4-645,21 10-3354,-8-6-774,8 0-129,-3-3-387,3-1-645</inkml:trace>
          <inkml:trace contextRef="#ctx0" brushRef="#br0" timeOffset="498336.0373">13426 69 11997,'0'-100'4644,"0"61"-129,-2 4 258,2 35-2580,-16-37-774,16 37-129,-11-20-129,11 20-386,0 0-775,0 16 0,0 4 0,6 10 0,1 7 0,3 9 0,3 7 0,1 6 0,2 3 0,0 1 0,2-1 0,-2-1 0,-2-5 0,-1-6 0,-1-4 0,-10-19-775,14 4-4127,-16-13-387,0-18 258,-7 16-516</inkml:trace>
          <inkml:trace contextRef="#ctx0" brushRef="#br0" timeOffset="499209.6389">14459 315 10836,'4'-36'4515,"-11"17"0,-15 3-129,3 9-2322,-19-11-903,8 18-387,-11-3-258,6 3-129,-1 12-258,6 6-129,3 5 129,8 3-258,3 6 129,7 0-129,5 2 129,4 1-129,0-3 129,11 0 129,1-2-129,6-3 0,0-6 0,1-3 129,5-10 129,2-2 0,-3-6 129,8-6 129,-7-13 0,7-2 0,-8-11 129,5 0-257,-6-3-388,-1 3 0,-5 0 0,-2 7 0,-3 2 0,-11 23 0,14-23 0,-14 23 0,18 0 0,-6 16 0,4 5 0,4 7 0,5 3 0,2 2 0,5 8 0,-6-9-130,17 10-4127,-16-12-774,3 1-258,-7-12-258,2 4-129</inkml:trace>
        </inkml:traceGroup>
        <inkml:traceGroup>
          <inkml:annotationXML>
            <emma:emma xmlns:emma="http://www.w3.org/2003/04/emma" version="1.0">
              <emma:interpretation id="{A0E476FD-31CA-4918-9F38-563184D86BC0}" emma:medium="tactile" emma:mode="ink">
                <msink:context xmlns:msink="http://schemas.microsoft.com/ink/2010/main" type="inkWord" rotatedBoundingBox="17733,593 23042,506 23063,1797 17754,1883"/>
              </emma:interpretation>
              <emma:one-of disjunction-type="recognition" id="oneOf4">
                <emma:interpretation id="interp20" emma:lang="en-US" emma:confidence="1">
                  <emma:literal>Flipflop</emma:literal>
                </emma:interpretation>
                <emma:interpretation id="interp21" emma:lang="en-US" emma:confidence="1">
                  <emma:literal>Flip Flo p</emma:literal>
                </emma:interpretation>
                <emma:interpretation id="interp22" emma:lang="en-US" emma:confidence="1">
                  <emma:literal>Flip F lop</emma:literal>
                </emma:interpretation>
                <emma:interpretation id="interp23" emma:lang="en-US" emma:confidence="1">
                  <emma:literal>Flip Flop</emma:literal>
                </emma:interpretation>
                <emma:interpretation id="interp24" emma:lang="en-US" emma:confidence="0">
                  <emma:literal>Flips Flo p</emma:literal>
                </emma:interpretation>
              </emma:one-of>
            </emma:emma>
          </inkml:annotationXML>
          <inkml:trace contextRef="#ctx0" brushRef="#br0" timeOffset="499724.4398">15795-57 12255,'0'0'4773,"0"0"-258,4 19 129,-4-1-2709,12 25-903,-8-8-129,12 20-258,-6-7-129,6 10-258,-1-5-129,-3 0-258,0-3 0,-4-7-258,-1-3 0,-7-11 0,5-1-387,-5-28-774,0 19-1677,0-19-1419,-5-12-129,-2-9 0,-1-13-258</inkml:trace>
          <inkml:trace contextRef="#ctx0" brushRef="#br0" timeOffset="499958.4402">15813-54 10191,'0'-42'4902,"9"22"-258,10 8 0,1-13-1677,24 25-1161,-10-17-645,21 13-387,-1-7-258,10 10-258,-4-3-129,-1 2-129,-2 2-258,-13 0-129,-1 7-516,-43-7-1419,23 11-2322,-23-11-129,-7 34-258,-16-15-258</inkml:trace>
          <inkml:trace contextRef="#ctx0" brushRef="#br0" timeOffset="500161.2405">15879 187 14835,'-20'23'4902,"36"-8"-516,11-10 258,-2-3-3741,19 6-387,4-4-387,6-2-387,11 10-1677,-6-8-2709,-2-2 258,-5-2-516,-3 0-258</inkml:trace>
          <inkml:trace contextRef="#ctx0" brushRef="#br0" timeOffset="500644.8414">16786-229 11868,'0'-21'4644,"0"21"-387,0 0 258,5 14-2709,-7 2-774,2 27-129,-1-8-258,1 18 129,0-2-387,0 10 129,1-6-258,8 3-258,0-1 0,2-4-258,3 0 0,-1-11-516,4 4 0,-11-21-1032,15 7-2709,-10-12 0,-1-4-516,-10-16 129</inkml:trace>
          <inkml:trace contextRef="#ctx0" brushRef="#br0" timeOffset="500847.6416">17131 244 9417,'16'-27'4644,"-16"27"129,0 0-387,11 9-645,-11-9-2580,7 34-645,-2-13 0,4 4-903,9 14-1548,-4-12-2709,-5-1 129,0-1-516,-2-6-129</inkml:trace>
          <inkml:trace contextRef="#ctx0" brushRef="#br0" timeOffset="501019.242">17268 150 12900,'0'-72'4515,"0"45"-129,0 7 0,0 20-3225,0 0-1032,0 0-1161,0 0-3225,9 0-129,-9 0-129,19 22-387</inkml:trace>
          <inkml:trace contextRef="#ctx0" brushRef="#br0" timeOffset="501612.0431">17567 86 14835,'0'0'5031,"0"0"-129,0 0-387,34 29-3354,-34-4-516,5 17-258,0 6 0,2 12-258,2 4 0,2 7-258,0 0 129,1 1-129,0-3 0,1-5-129,1-6 0,-3-8 0,3-6 0,-5-14 0,2-1 0,-11-29-129,16 19 129,-16-19-129,14-14 129,-11-20-129,6-3 0,-5-19 0,3-3 0,-5-15 129,0-1 0,-4-1 0,-9 0-258,-7 5 387,2 9 0,-3 7 129,3 9 0,5 11 129,6 3 0,5 11 258,9 3 0,17 13 129,1-4 0,14 9 0,-6 0 0,13 5 0,-7 2-129,4 7 0,-8-1-129,-3 3 0,-7-4-129,-4 4 129,-23-16 0,23 30 0,-23-30 0,-2 30 0,-14-16 0,-7-1-129,-9 1-129,-9-5-387,-2 12-774,-19-10-3612,5-1-258,-3-3-129,6 2-387</inkml:trace>
          <inkml:trace contextRef="#ctx0" brushRef="#br0" timeOffset="502173.6441">18561-239 9675,'7'-27'4902,"-7"27"0,0 0-387,9 34-1032,-9-13-2322,4 23-387,-1-3-129,11 15-129,-5-3-129,6 6-129,-3-6-129,2 2-258,2-7 258,-5-5-387,1-6 129,-6-7-258,3-5 258,-9-25-516,10 29-387,-10-29-2322,-10-4-1548,10 4 129,-18-34-129,7 6-516</inkml:trace>
          <inkml:trace contextRef="#ctx0" brushRef="#br0" timeOffset="502407.6445">18600-231 10320,'0'-39'4773,"0"39"129,23-21-258,-7 1-2064,23 20-1161,-8-3-516,17 3-258,3 0-258,8 0-129,-2 0-258,0 2-258,-2 8-258,-19-10-1548,-1 4-2580,-17 1-258,-18-5-129,2 23-129</inkml:trace>
          <inkml:trace contextRef="#ctx0" brushRef="#br0" timeOffset="502657.2449">18623 83 9933,'-9'16'4902,"9"-16"-387,24 14-258,-7-14-2451,21 9-774,-8-8-258,18 7-516,4-3-258,1-5-645,15 11-1032,-8-10-2709,0-1 129,-1 0-516,-5-9-258</inkml:trace>
          <inkml:trace contextRef="#ctx0" brushRef="#br0" timeOffset="502953.6454">19427-355 13674,'0'-32'5160,"0"32"-387,0 0-129,0 0-3354,0 0-516,0 14-258,0 11-129,-1 12-129,1 8-129,0 10 129,0 7-258,1 8 0,10 3-129,0-8-129,3 1-129,-2-12-387,12 10-387,-19-25-2709,13-2-1161,-4-12 0,4-5-258,-1-10 0</inkml:trace>
          <inkml:trace contextRef="#ctx0" brushRef="#br0" timeOffset="503328.0461">19870 122 9417,'4'-16'4644,"-13"0"-516,-7 16-129,-9 0-2193,16 19-774,-9 1-645,8 8-258,-1 4 129,7 2-258,3 0 129,1-2-258,9-5 387,7 1-129,0-8 258,7-3-129,-6-8 387,12 0-129,-8-9 258,10 0 0,-12-12-129,11-1 258,-10-10-258,5 0 0,-11-9-387,2-2-128,-9-5-130,-3 0 0,-4 2 0,0 1 0,-9 6 0,-9-1-259,18 31-644,-52-30-2580,29 30-1419,-9 0-387,6 13-129,-3 1-258</inkml:trace>
          <inkml:trace contextRef="#ctx0" brushRef="#br0" timeOffset="503905.2471">20525 113 14964,'19'-6'5160,"1"1"-129,-20 5-258,5 16-3741,-5 4-387,0 12-258,-3 5-129,-1 11-129,1 7 129,3 7-387,0 4 258,0 2-387,5-2 258,2-2-129,6-6-129,-3-6 0,4-6-129,-5-16-129,4-1 0,-13-29 0,18 14-258,-17-30-129,14-3-129,-15-28-129,10 3 129,-10-24 0,9 1 258,-9-15 129,0 0 129,-2 4 645,-8-2 258,6 14 516,-10 2-129,12 18 258,-3-1-258,12 24 129,5 0 0,28 18-129,-1-2 0,16 7-258,-2 1 0,6 14 0,-6-3-129,-3 4 0,-9-2-129,-11 1 0,-10-1 129,-20-14-128,3 27-259,-3-27 0,-39 24 0,-4-11 0,-8-1 0,-10 1 0,-3 5 0,-9-11-646,17 16-3353,-14-13-1419,13 6 258,0-5-516,13 2-516</inkml:trace>
        </inkml:traceGroup>
      </inkml:traceGroup>
    </inkml:traceGroup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1:57.0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189AE4C-62A9-40D5-B378-6EBF80C19471}" emma:medium="tactile" emma:mode="ink">
          <msink:context xmlns:msink="http://schemas.microsoft.com/ink/2010/main" type="inkDrawing" rotatedBoundingBox="12971,3530 16735,3440 16737,3520 12973,3610" semanticType="strikethrough" shapeName="Other"/>
        </emma:interpretation>
      </emma:emma>
    </inkml:annotationXML>
    <inkml:trace contextRef="#ctx0" brushRef="#br0">0 148 2451,'117'0'3354,"-60"-4"387,20 4-387,-5-5-645,12-4-774,9 3-387,4-4-387,12 3-258,-1-6-258,8 8-129,-4-6-129,2 4 0,-4-2-129,1 4 0,-8-4-129,0 5 129,0-3 0,0 6 129,-3-3-129,-1 2 0,-6 0 0,-2 2 129,-11 0-129,-4 0 0,-15 0 0,-3 0-129,-10 0 129,-1 0-129,-6 0 0,-1 0-129,0 0 129,0 2-129,1-2 0,0 4 129,0-2-129,2-1 0,1-1 129,1 2-129,3-2 0,0 0 129,3 0-129,3 2 0,-1-2 0,2 0 0,-1 0-129,-1 0 129,-5 0 0,-2 0 0,-5 0 0,-5 0 129,-6 0-129,-1 0 0,-5 0 0,-2 0 129,-3 0-129,-3 0 0,-16 0 129,29 0-129,-29 0 0,19 0 0,-19 0 0,0 0 0,20 0-129,-20 0-516,0 0-1161,11 12-2451,-11-12 129,0 0-516,-16 15-258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1:58.6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15BFA0A-189A-401A-B952-79D42CAC5AD5}" emma:medium="tactile" emma:mode="ink">
          <msink:context xmlns:msink="http://schemas.microsoft.com/ink/2010/main" type="inkDrawing" rotatedBoundingBox="13441,8660 17257,8518 17261,8619 13444,8761" semanticType="underline" shapeName="Other">
            <msink:sourceLink direction="with" ref="{1FC7AD4A-6F24-4859-BE50-0468A3650170}"/>
          </msink:context>
        </emma:interpretation>
      </emma:emma>
    </inkml:annotationXML>
    <inkml:trace contextRef="#ctx0" brushRef="#br0">-4 171 6192,'0'0'4257,"0"0"-129,0 0 0,6-19-1548,-6 19-387,0 0-387,25 0-516,-25 0-387,30 0 0,-11-4-258,17 4 0,0-1-129,12 1-129,3 0 0,13 0-129,2 1 0,9 5 0,-1-5-129,6 7 0,-3-3 0,3 0 0,-4 1 0,1-3-129,-2 1 129,-1-3-129,1-1 129,5 0-129,4 0 130,5 0-130,5 0 0,2 0 0,0-3 0,2-1 0,-2 3 0,-4-3 0,-4 0 0,-8 1 0,-4 1 0,-3-3 0,0 1 0,0-1 0,0 1 0,2-3 0,-1 2 0,3 0 0,-3-3 0,-1 3 0,-3 0 0,-4 1 0,-9-1 0,-6 0 0,-6-3 0,-6 5 0,-7-2 0,-2 3 0,-7-4 0,-2 1 0,-1 2 0,1 1 0,-1 0 0,3 0 0,0-1 0,4-1 0,0 0 0,-3 4 0,3-5 0,-2 3 0,0-3 0,-4 3 0,1 0 0,-3 1 0,-1 1 0,0-2 0,0 2 0,-1 0 0,-1 0 0,0 0 0,-16 0 0,31-2 0,-15 2 0,-16 0 0,24-2 0,-24 2-130,0 0-4772,6-16-129,-6 16 0,-22-5-387</inkml:trace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02.3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DC1C2F6-62CA-4C2D-BC12-3957F79F7673}" emma:medium="tactile" emma:mode="ink">
          <msink:context xmlns:msink="http://schemas.microsoft.com/ink/2010/main" type="inkDrawing" rotatedBoundingBox="15715,6956 19412,3678 20399,4792 16702,8069" semanticType="callout" shapeName="Other">
            <msink:sourceLink direction="to" ref="{E0BA147D-8EB5-498F-ACFF-B23A6F5D2374}"/>
            <msink:sourceLink direction="to" ref="{C72EE21B-9D19-4148-8735-2C26C120B1DF}"/>
          </msink:context>
        </emma:interpretation>
      </emma:emma>
    </inkml:annotationXML>
    <inkml:trace contextRef="#ctx0" brushRef="#br0">3282 67 4902,'0'-16'4515,"0"16"129,0 0-387,-11-28-1161,11 28-645,0 0-516,0 0-516,0-25-387,0 25-258,0 0-129,0 0-129,0 0-129,0 0-129,0 0-129,0 0 0,0 0-129,0 0 0,0 0 0,0 0 0,0 0 0,0 13 129,0-13 0,7 32 0,-3-11-129,1 6 129,1 3 129,1 4-129,-2 5 0,4 5 0,-4 4 0,4 2 129,-2 3-128,2 1-130,0-1 0,-2 0 0,0-4 0,1-3 0,-3-5 0,2-4 0,-2-5 0,2-5 0,-1-6 0,1-1 0,-7-20 0,11 25 0,-11-25 0,0 0 0,10 16 0,-10-16 0,0 0 0,0 0 0,0 0 0,0 0 0,0 0 0,0 0 0,0 0 0,0 0 0,0 0 0,0 0 0,0 0 0,0 0 0,0 0 0,0 0 0,0 0 0,0 0 0,0 0 0,0 0 0,0 0 0,0 0 0,0 0 0,0 0 0,0 0 0,0 0 0,0 0 0,0 0 0,0 0 0,0 0 0,-10 8 0,10-8 0,-27 11 0,7-2 0,-5 3 0,-5 3 0,-4 2 0,-5 5 0,-2 1 0,-7 2 0,-2 3 0,-5 3 0,-2 4 0,-8 6 0,-5 2 0,-4 5 0,-8 2 0,-5 3 0,-10 0 0,-4 2 0,-6-1 0,-3-3 0,2 1 0,-1-6 0,2 0 0,2-3 0,8 0 0,2-4 0,5-2 0,1 1 0,0-4 0,2-2 0,-1-4 0,7 0 0,2-3 0,8-2 0,7-5 0,7 0 0,9-4 0,9-1 0,9-4 0,7 0 0,3-1 0,2 1 0,18-9 0,-28 20 0,12-8 0,0 1 0,-4-1 0,1 2 0,-3 1 0,1-3 0,0 2 0,-1 1 0,3-3 0,-1 2 0,1-1 0,-1 1 0,0-2 0,-1 6 0,0-4 0,-1 1 0,-1 1 0,2 0 0,0-2 0,1 0 0,2-1 0,18-13 0,-25 16 0,25-16 0,-16 7 0,16-7 0,0 0 0,0 0 0,0 0 0,0 0 0,0 0 0,0 0 0,0 0 0,0 0 0,0 0 0,0 0 0,0 0 0,0 0 0,0 0 0,0 0 0,0 0 0,0 0 0,0 0 0,0 0 0,0 0 0,0 0 0,0 0 0,0 0 0,0 0 0,0 0 0,0 0 0,0 25 0,0-25 0,0 33 0,2-9 0,0 4 0,0 6 0,-1 1 0,-1 10 0,0 3 0,-5 3 0,-4 6 0,-3 2 0,1 3 0,-3 2 0,1 4 0,1 0 0,3 1 0,0 2 0,2-1 0,4-5 0,3-1 0,0-5 0,0-7 0,0-6 0,7-7 0,0-7 0,0-11 0,0-1 0,-7-20 0,12 23 0,-12-23 0,0 0 0,0 0 0,0 0 0,0 0 0,0 0 0,0 0 0,0 0 0,0 0 0,0 0 0,0 0 0,0 0 0,0 0 0,0 0 0,0 0 0,0 0 0,0 0 0,0 0 0,0 0 0,0 0 0,0 0 0,0 0 0,20 14 0,-20-14 0,21 0 0,-5 2 0,6-2 0,3 2 0,3-2 0,6 0 0,3 0 0,6 0 0,1 2 0,6-2 0,2 0 0,1 0 0,0 0 0,-1-2 0,-2 0 0,-7 2 0,-4 0 0,-7-2 0,-7 2 0,-6 0 0,-19 0 0,23 0 0,-23 0 0,0 0 0,0 0 0,0 0 0,0 0 0,0 0 0,0 0-2323,0 0-2708,0 0-258,0 0-129,0 0-387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07.6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F7AE266-91D1-4A1A-8398-C0F424263EE0}" emma:medium="tactile" emma:mode="ink">
          <msink:context xmlns:msink="http://schemas.microsoft.com/ink/2010/main" type="inkDrawing" rotatedBoundingBox="16032,4392 21049,6990 20512,8025 15495,5428" semanticType="callout" shapeName="Other">
            <msink:sourceLink direction="with" ref="{2B59C29A-329C-441F-8B99-93A2B5FA2EE7}"/>
            <msink:sourceLink direction="with" ref="{E0BA147D-8EB5-498F-ACFF-B23A6F5D2374}"/>
          </msink:context>
        </emma:interpretation>
      </emma:emma>
    </inkml:annotationXML>
    <inkml:trace contextRef="#ctx0" brushRef="#br0">0-9 13803,'16'-2'4644,"-16"2"-258,23 0 258,0 12-3225,-23-12-387,36 13-387,-17-8-129,8 9 0,0-5-258,3 5 0,2-5 0,5 6 0,-1-1-128,3 2-130,2-2 0,2 4 0,1-2 0,0 2 0,3-1 0,-5 5 0,3-3 0,-2 3 0,-1-3 0,-1 4 0,-2 0 0,0 4 0,1 0 0,0 0 0,0-1 0,2 1 0,1 3 0,3-1 0,4-1 0,2 2 0,6-1 0,10 3 0,5-2 0,7 2 0,7 0 0,6 2 0,3-2 0,5 2 0,0-2 0,4 3 0,0-3 0,7 2 0,4 0 0,3 0 0,2-1 0,2 5 0,1 3 0,-3 0 0,0 0 0,-5-1 0,-4 3 0,-2-5 0,1 2 0,-5-4 0,-3-4 0,-3-5 0,-6 1 0,-5-6 0,-5 1 0,-9-4 0,-10-1 0,-2-4 0,-8-1 0,-4-3 0,-8-1 0,-4-2 0,-7-1 0,-7-1 0,-5-1 0,-20-4 0,26 3 0,-26-3 0,0 0 0,0 0 0,0 0 0,0 0 0,0 0 0,0 0 0,0 0 0,0 0 0,0 0 0,0 0 0,0 0 0,0 0 0,0 0 0,0 0 0,0 0 0,0 0 0,0 0 0,0 0 0,0 0 0,0 0 0,0 0 0,0 0 0,0 0 0,0 0 0,0 0 0,0 0 0,0 0 0,0 0 0,0 0 0,0 0 0,0 0 0,0 0 0,0 0 0,0 0 0,0 0 0,0 0 0,2 18 0,2-2 0,-1 2 0,1 3 0,-1 4 0,1 2 0,-1 3 0,1 2 0,-2 3 0,1 3 0,-1-1 0,2 8 0,-1-3 0,-1 5 0,2-1 0,-1 2 0,1 0 0,-1 2 0,1 1 0,-1-1 0,-1-2 0,2 0 0,-2-3 0,-1-3 0,-1-3 0,2-1 0,-2-4 0,2-4 0,0-2 0,-1-3 0,3 0 0,-2-4 0,0 1 0,1-3 0,1-1 0,-4 0 0,0-18 0,5 28 0,-5-28 0,2 25 0,-2-25 0,5 20 0,-5-20 0,4 16 0,-4-16 0,3 18 0,-3-18 0,7 16 0,-7-16 0,4 16 0,-4-16 0,0 0 0,7 19 0,-7-19 0,0 0 0,0 0 0,0 0 0,0 0 0,0 0 0,0 0-4516,0 0-644,-12-12-129,12 12-129,-13-16-129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1:54.7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BCEAF9C-0DD3-4229-B447-4409A50ED425}" emma:medium="tactile" emma:mode="ink">
          <msink:context xmlns:msink="http://schemas.microsoft.com/ink/2010/main" type="inkDrawing" rotatedBoundingBox="18585,8010 20202,7907 20203,7930 18586,8033" semanticType="strikethrough" shapeName="Other"/>
        </emma:interpretation>
      </emma:emma>
    </inkml:annotationXML>
    <inkml:trace contextRef="#ctx0" brushRef="#br0">1632 836 11094,'53'0'4644,"-26"0"-387,-2 0 387,5-3-2580,11 3-645,-9 0-387,16 0-258,-4 0-129,19 0-129,-1-2 0,18-2 0,7-5-129,16 4-128,6-6-259,5 4 0,-1-3 0,0 1 0,-7 0 0,-10 2 0,-16 1 0,-16 1 0,-16 3 0,-10 1 0,-13-1 0,-8 2 0,-17 0 0,0 0 0,0 0 0,0 0-775,0 0-3869,0 0-516,-19 0 387,-4 0-645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08.2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77C86B1-2172-4D35-9BEF-15BE6D6F1F80}" emma:medium="tactile" emma:mode="ink">
          <msink:context xmlns:msink="http://schemas.microsoft.com/ink/2010/main" type="inkDrawing" rotatedBoundingBox="20101,7901 22794,7724 22797,7779 20104,7956" semanticType="callout" shapeName="Other"/>
        </emma:interpretation>
      </emma:emma>
    </inkml:annotationXML>
    <inkml:trace contextRef="#ctx0" brushRef="#br0">-16 192 9030,'-21'0'4515,"21"0"0,0 0-129,0 0-1548,0 0-1032,0 0-774,0 0-387,0 0-129,0 0-258,13 0 0,-13 0 0,24 4 0,-4 3-129,1-4 129,8 1 0,-1-2 0,13-1 0,5-1 129,11 0-129,9-3 0,14-4 130,6-4-388,11 0 0,7-3 0,4 3 0,1-5 0,3 2 0,-2 0 0,2 3 0,-2-1 0,2 3 0,-1 2 0,-1 0 0,-3 3 0,-4 1 0,-2 3 0,-5-2 0,-5 0 0,-7 0 0,-6 2 0,-7-2 0,-5 1 0,-11-1 0,-9 0 0,-12 0 0,-6 2 0,-28 0 0,29 0-646,-29 0-2579,-9 0-1677,-7 2-129,0 3-258,-5 3-129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28.4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E39D7F6-64EC-4B9A-8C3D-4930DBC866DF}" emma:medium="tactile" emma:mode="ink">
          <msink:context xmlns:msink="http://schemas.microsoft.com/ink/2010/main" type="inkDrawing" rotatedBoundingBox="7851,3376 11095,3354 11096,3399 7852,3421" shapeName="Other"/>
        </emma:interpretation>
      </emma:emma>
    </inkml:annotationXML>
    <inkml:trace contextRef="#ctx0" brushRef="#br0">-6 76 4257,'0'0'3870,"0"0"-129,0 0 0,-5-20-1548,5 20-387,12-9-258,8 9-387,-20 0-129,42-1-129,-15-5-129,17 6-129,3-3-129,13 3-129,4-4-129,13 4 0,1-3 0,7 3-129,-1-2 0,3 2 0,0-2-129,0 2 129,-1 0-129,-1 0 0,4 0 129,0 0-129,2 0 129,0 0-129,-1 2 129,1-2-129,-2 0 129,-4 0 0,-1 0 0,-4 0-129,-2-2 129,0 0 0,-1 1-129,-1-1 0,3 2 129,-3 0-129,2 0 0,-3 0 0,-5 0 129,-3 0-129,-6 0 0,-6 0 0,-9 0 0,-7 0 129,-5 0-129,-6 0 0,-4 0 0,-1 0 0,-4 0 0,1 0 0,-2 0 0,-1 0 0,1 0 0,0 0 0,0 0 129,-2 0-258,0 0 258,0 0-129,-16 0 0,26-2-129,-26 2 129,20 0-387,-20 0-258,0 0-1548,0 0-2193,0 0-129,7 11-258,-7-11-258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29.8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710441E-4CC4-4DD6-AD04-6F03E45ECE33}" emma:medium="tactile" emma:mode="ink">
          <msink:context xmlns:msink="http://schemas.microsoft.com/ink/2010/main" type="inkDrawing" rotatedBoundingBox="7943,9396 11375,9484 11373,9564 7941,9475" semanticType="callout" shapeName="Other"/>
        </emma:interpretation>
      </emma:emma>
    </inkml:annotationXML>
    <inkml:trace contextRef="#ctx0" brushRef="#br0">0 1 4515,'45'2'3999,"-28"-2"0,26 3 258,0 4-1677,3-7-387,16 9-516,-7-7-258,18 7-516,-7-7-129,12 7-258,-5-4-129,7 4 0,-3-2 0,6 2-129,-1-2 0,5 0-129,4 0 129,3 2-129,3-5 0,2 3 129,-1-5-129,2 3 129,-4-5-129,1 5 129,-6-5 0,2 2-129,-4-2 0,-2 0 0,2 0-129,-4 0 129,-1 0 0,-6 0-129,-5-2 129,-7 0-129,-6-1 129,-8 1-129,-10-1 129,-4 1-129,-8 2 0,-1-2 129,-5 2-129,0-2 0,-3 2 0,2 0 0,0 0 0,2 0 0,-2-2 0,4 2 0,0-1 129,-1 1-129,1-2 0,0 0-129,-3 0 258,0 2-258,-5-1 129,3 1 0,-5 0 0,1 0 0,-2 0 129,-16 0-129,29 0 0,-29 0-129,28 0 129,-28 0-258,25 3 0,-25-3-387,27 14-774,-27-14-2967,17 6-258,-17-6-129,0 0-129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7:37.3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657D85-8E39-4950-9FC7-65740B2FD3D9}" emma:medium="tactile" emma:mode="ink">
          <msink:context xmlns:msink="http://schemas.microsoft.com/ink/2010/main" type="inkDrawing" rotatedBoundingBox="9905,3818 19637,3363 19643,3497 9912,3952" semanticType="underline" shapeName="Other">
            <msink:destinationLink direction="with" ref="{2670B5C6-1506-4126-BE82-9F5AC1913EB6}"/>
          </msink:context>
        </emma:interpretation>
      </emma:emma>
    </inkml:annotationXML>
    <inkml:trace contextRef="#ctx0" brushRef="#br0">167 549 387,'-76'-52'1419,"76"52"258,0 0 258,0 0 516,-18-5-387,18 5 258,0 0-129,0 0-129,-16-12-387,16 12 0,0 0-258,-16-16-258,16 16 0,0 0-129,0 0-387,0 0-129,0 0-258,0 0 0,-16-6-129,16 6-129,0 0 0,0 0 0,-18 0 0,18 0 0,0 0 0,0 0 0,-16 9 0,16-9-129,0 0 129,0 0 0,0 0-129,0 0 129,0 0 129,0 0-129,0 0 129,0 0 129,0 0-129,0 0 129,9 0 0,-9 0 0,19 0 0,-19 0 0,31 0 0,-15 0 0,9 0-129,5 0 129,9 0-129,7-5 0,11 1 0,11-1 0,8-2 0,8 0 0,5-1-129,3 0 0,1-1 129,-3 0-129,-1 2 0,-5 0 129,0-1-129,-4 1 0,1 2 129,5-4-129,3 4 0,5-1 0,4 3 0,5-2 0,4 3 0,7 0 0,3 2 0,2 0 0,7 0 0,10 0 0,6 2 0,4 0 0,5-2 129,7 0-129,6-4 0,12-3 0,4-2 0,-1 0 0,3-2 0,-1 1 0,4 3 0,4-2 0,-4 0 0,-6 2 0,-6-2 0,-4 2 0,-2 0-129,0-2 129,-1 2 0,-4-2 0,-8 0 0,-1-2 0,-5 4 0,-4-4 0,-3 2 0,-6 2 0,-7 0-129,-4 0 129,-3 0 0,-5 2 0,-2-2 0,-6-1 0,-3 3 0,-7 0-129,-5-1 129,-10 1-129,-5 0 129,-5-1-129,-5 1 129,-2 0-129,-2-1 0,2-1 258,-1 0-129,5 0-129,1 0 129,4 2 0,1-1 0,2 3 0,1 1 0,-5-2-129,-1 3 129,-5-1 0,-4 0-129,-5 2 0,-8-4-129,3 4-387,-13-1-129,10 1-258,-14 0-387,22 7-258,-20-7-258,25 10 387,-19-6-258,17 10-516,-9 2-1677,-19-10 258,7 13 129,-41-19 129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38.3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4E9899F-985F-4747-8198-EF406EBF7C57}" emma:medium="tactile" emma:mode="ink">
          <msink:context xmlns:msink="http://schemas.microsoft.com/ink/2010/main" type="inkDrawing" rotatedBoundingBox="2146,6061 9704,6172 9701,6327 2144,6217" semanticType="callout" shapeName="Other">
            <msink:sourceLink direction="with" ref="{370AB591-6103-4C3F-BA40-6F444FF86DFE}"/>
          </msink:context>
        </emma:interpretation>
      </emma:emma>
    </inkml:annotationXML>
    <inkml:trace contextRef="#ctx0" brushRef="#br0">93 32 10320,'-50'-14'4644,"50"14"-129,-30-7-387,15-9-2064,15 16-903,0 0-258,29 0-387,-6 0 0,12 0-258,12 0 129,15 2-129,6-1 129,10 3-258,4-2 129,8 1 0,6-3-129,6 2 0,-1-2 0,8 2 0,6-2 0,12 0-129,2 0 0,7 0 129,1 0-129,-2-2 0,0-2 129,-2 1-129,-3 3 0,-2-5 129,0 3-129,-1 0 0,-3 0 0,1 2 0,-3 0 0,1 0 129,-4 0-129,2 2 0,0 2 0,4 1 129,1-2-129,2 3 0,0 1 0,0 4 0,0-3 0,-5 3 129,-4-2-129,-5 2 0,-2 3 0,-1-5 0,-3 0 0,-5-4 0,-1 2 129,-5-2-129,-4 3 0,-6-5 0,-5-1 0,-4 1 0,-3-1 0,0 0 0,1-2 129,2 0-129,2 0 0,2 0 0,2 0 0,-4 0 0,0 0 0,-5 0 0,-6 0 0,-7 0 0,-8 0 0,-8 0 0,-5 0 0,-6-2 0,-3 2 129,-5 0-129,0-2 0,-2 2 0,-2 0 0,0 0 0,-2 0-129,1 0 129,-1 0 0,0-1 0,2-1 0,-1-2 0,3 3 0,1-1 0,5 2 129,1-4-129,1 4 0,5-2 0,1 2 0,0 0 0,4 0 0,-2 0 0,-1-1 0,0-1 0,-3 2 0,-1-2 0,-4 2 0,-4-3 129,-1-1-129,-2 2-129,-4 0 129,-1 1 0,-1-1 0,-3 2 0,-16 0 0,27-4 0,-27 4 0,19-1 0,-19 1 0,0 0 0,16-4 0,-16 4 0,0 0 0,0 0 0,0 0-129,0 0 129,0 0-129,0 0 0,0-18 0,0 18 0,0 0 0,-9-18 0,9 18 0,0 0 129,-23-17-129,23 17 0,-17-11 129,17 11 0,-22-2 0,22 2-129,-18 0 129,18 0 0,-10 16 0,10-16 0,-4 22 0,4-22 129,0 21 0,0-21 0,9 18 129,-9-18 0,18 9 0,-18-9 129,21 0-257,-21 0-130,18 0 0,-18 0 0,7-20 0,-7 20 0,0-27 0,0 27 0,-12-26 0,12 26 0,-23-20 0,23 20 0,-24-7 0,24 7 0,-21 0 0,21 0 0,-18 14 0,18-14 0,-9 20 0,9-20 0,0 25 0,0-25 0,4 19 0,-4-19 0,16 18 0,-16-18 0,0 0 0,18 11 0,-18-11 0,0 0 0,2-13 0,-2 13 0,-2-18 0,2 18 0,-11-16 0,11 16 0,0 0 0,-18-10 0,18 10 0,0 0 0,0 0 0,0 0 0,0 0 0,-12 9 0,12-9 0,0 0 0,0 0 0,0 0 0,0 17 0,0-17-4129,-14 6-773,-2-3 0,-8 1-516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34.9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70AB591-6103-4C3F-BA40-6F444FF86DFE}" emma:medium="tactile" emma:mode="ink">
          <msink:context xmlns:msink="http://schemas.microsoft.com/ink/2010/main" type="inkDrawing" rotatedBoundingBox="10169,3822 11344,8447 9757,8850 8582,4226" semanticType="verticalRange" shapeName="Other">
            <msink:sourceLink direction="with" ref="{07A8FCFC-73A7-494B-AD7D-17028EC1CF8D}"/>
            <msink:destinationLink direction="with" ref="{64E9899F-985F-4747-8198-EF406EBF7C57}"/>
          </msink:context>
        </emma:interpretation>
      </emma:emma>
    </inkml:annotationXML>
    <inkml:trace contextRef="#ctx0" brushRef="#br0">3-20 11223,'0'0'4515,"17"-16"0,-17 16 0,0 0-2451,0 0-903,0 0-258,13 31-129,-11-13-258,8 14 0,-6-4-129,7 11 0,-4-2 0,2 8-129,-4-2-129,4 6 129,-2-1-129,2 6 1,-2-1-130,2 4 0,-4 0 0,2 7 0,0 0 0,0 9 0,-3 2 0,1 8 0,1 5 0,-1 2 0,2 3 0,0-3 0,0-1 0,1 0 0,0-7 0,0-2 0,-1-3 0,-2-1 0,0-1 0,1 7 0,-3 1 0,1 5 0,-2-1 0,1 0 0,-3 0 0,4-3 0,-1 1 0,1-7 0,-1-5 0,3-2 0,-3 0 0,1-1 0,-1 3 0,-1 0 0,-2 0 0,0 5 0,0 2 0,-2 0 0,-1-2 0,-1-3 0,1-4 0,-1-3 0,2-4 0,2-11 0,0-1 0,0-4 0,0-4 0,0-3 0,2 0 0,0-2 0,0-1 0,-1 1 0,-1 0 0,0-4 0,0 1 0,0-2 0,0-6 0,0 2 0,0-3 0,0-4 0,0-3 0,0-2 0,0-1 0,0-17 0,0 29 0,0-29 0,0 21 0,0-21 0,-1 18 0,1-18 0,0 0 0,0 0 0,0 0 0,0 0 0,0 0 0,0 0 0,0 16 0,0-16 0,0 0 0,0 0 0,0 0 0,0 0 0,0 0 0,0 0 0,0 0 0,0 0 0,17 2 0,-17-2 0,29 0 0,-10 0 0,6 0 0,2 0 0,3 2 0,2 1 0,4-3 0,3 4 0,0-4 0,4 0 0,1 0 0,4-2 0,4-3 0,1-3 0,6 5 0,0-4 0,-1 3 0,3-3 0,-4 4 0,-4 1 0,-1 0 0,-8-2 0,-5 3 0,-5-3 0,-2 4 0,-3 0 0,-3 0 0,1-3 0,0 1 0,-1 0 0,3-2 0,-3 3 0,3-3 0,-2 1 0,-2-1 0,-1-1 0,-2 1 0,-1 1 0,-3 1 0,1 0 0,-3 0 0,2 2 0,-2-2 0,2 1 0,-2-1 0,4 2 0,-1-2 0,1-1 0,-2 3 0,-18 0 0,30-2 0,-30 2 0,19 2 0,-19-2-3871,0 0-1160,-12 8-129,12-8-516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44.3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EEB4DC4-3565-440F-852B-4FA41C34196B}" emma:medium="tactile" emma:mode="ink">
          <msink:context xmlns:msink="http://schemas.microsoft.com/ink/2010/main" type="inkDrawing" rotatedBoundingBox="2864,3464 8425,3424 8426,3501 2864,3540" shapeName="Other"/>
        </emma:interpretation>
      </emma:emma>
    </inkml:annotationXML>
    <inkml:trace contextRef="#ctx0" brushRef="#br0">0 6 3870,'21'0'3999,"8"0"-516,-11 0-258,6 0-903,14 7-258,-6-7-645,16 3-129,-4-3-258,15 4-129,-4-4-258,9 2 0,-2-2-258,8 5 0,-3-1-129,1-1 0,-2 1 0,-2 1-129,-2-1 258,0-1-258,-1 1 129,-1-1-129,-5-3 0,4 2 0,-4 0-129,2-2 129,-3 2 0,-1-2-129,-1 0 0,-4 1 129,1-1-129,-1 2 129,2 0-129,0-2 129,3 0-129,3 0 129,-1 0-129,2 0 0,1 0 0,-1 0 129,0 0-129,0-2 0,-4 0 0,1 2 129,-6-1-129,2 1 0,-1-2 0,-1 0 0,0 0 0,0 0 0,1 1-129,-1-3 129,0 1-129,0 1 129,0 0 0,0 0 0,1 2 129,-2-2-129,3 2 0,-4 0 0,2 0 0,-2 0 0,-1 0-129,-1 0 129,-1 0 0,-2 0 0,-1 0 0,1 0 129,-1 0-129,-1 0 129,-2 0-129,0 0 0,1 0 0,-3 0 0,1-1 129,-1 1-129,-1 0-129,0-2 129,2 2 0,-3 0 129,3 0-129,0 0 0,3 0-129,-2 0 129,2 0 129,0 0-129,2 0 129,0 0-129,0-2 0,2 0 0,-6 2 0,4-1 0,-4 1 129,1 0-129,-4 0 129,-1 0-129,-4-2 129,1 2-129,-2 0 0,-1 0 0,0-2 0,-2 2 0,0-2 0,-2 0 0,2 1-129,-2-1 258,-2 0-258,0 0 129,-1 1-129,0-1 258,-3 0-258,3 0 129,-4 0-129,4 2 129,-4-1 0,0 1 0,0-2 0,0 2 0,-16 0 129,28-2-129,-28 2 0,29 0 0,-29 0 0,28-2 0,-12 2 0,2 0 0,0 0-129,-1 0 129,3 0 0,-1-2 0,1 2 0,0 0 0,-1 0 0,1 0 0,1 0 0,4 0 0,0 0 0,2 0 0,5 0-129,-2 0 0,5 0-129,-4 0-387,8 6-774,-7-3-3225,-4-3 387,4 0-645,-7 0 387</inkml:trace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45.8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432A912-D82A-4D7A-B2CF-568DA305D8D1}" emma:medium="tactile" emma:mode="ink">
          <msink:context xmlns:msink="http://schemas.microsoft.com/ink/2010/main" type="inkDrawing" rotatedBoundingBox="1037,4118 1399,3193 2257,3529 1895,4453" shapeName="Other"/>
        </emma:interpretation>
      </emma:emma>
    </inkml:annotationXML>
    <inkml:trace contextRef="#ctx0" brushRef="#br0">220 47 9804,'0'-28'4773,"7"6"-129,-7 22-387,32 0-1677,-32 0-1290,50 0-387,-22 0-258,19 15 0,1-1-258,9 7 129,0 2-258,5 8 129,-3 1-258,1 5 129,-5-1 0,0 5-129,-10-2 129,-4 3-129,-9 1 129,-9 2-129,-11-3 1,-6 6-130,-6-5 0,-13 1 0,-12-1 0,-9-4 0,-6-1 0,-8-5 0,-4-1 0,-5-7 0,-5 2 0,-6-9-130,-1 0 130,-4-6 0,2 0 0,1-6-129,6-1-129,0-5-129,18 7-645,-9-1-3483,18-5-387,10 3 129,6-1-516</inkml:trace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45.3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F0CF117-3E8B-4611-B7E4-FEFBC36AA6E6}" emma:medium="tactile" emma:mode="ink">
          <msink:context xmlns:msink="http://schemas.microsoft.com/ink/2010/main" type="inkDrawing" rotatedBoundingBox="1643,3220 1682,3994 1607,3997 1568,3224" semanticType="verticalRange" shapeName="Other"/>
        </emma:interpretation>
      </emma:emma>
    </inkml:annotationXML>
    <inkml:trace contextRef="#ctx0" brushRef="#br0">58 14 10965,'-8'-22'4773,"8"22"-129,0 0-129,0 0-2193,-16-1-1032,16 11-387,0-10-129,-11 41-258,2-12 0,5 10-129,-3 0 258,7 9-258,-3-2-257,3 8-130,0-1 0,2 2 0,3-3 0,2-2 0,2-2 0,2-6 0,-4-1 0,0-11 0,2 2 0,-8-14 0,8 5-259,-9-23-515,9 23-387,-9-23-1419,-2-10-2193,2 10-129,-5-34-129,3 13 0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48.3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FF3EAD3-BF55-4A94-B631-E8D50E3D773B}" emma:medium="tactile" emma:mode="ink">
          <msink:context xmlns:msink="http://schemas.microsoft.com/ink/2010/main" type="inkDrawing" rotatedBoundingBox="4401,3531 4846,9004 4748,9012 4303,3539" semanticType="verticalRange" shapeName="Other"/>
        </emma:interpretation>
      </emma:emma>
    </inkml:annotationXML>
    <inkml:trace contextRef="#ctx0" brushRef="#br0">16 66 10707,'-3'-27'4515,"1"4"0,2 23 0,0 0-2580,-13-17-903,13 17-387,0 0 0,0 0 0,0 0-129,0 23 0,0-23-129,4 37 129,-4-12 0,7 12 0,-5 1-258,3 8 130,-1 2-388,3 9 0,-2 3 0,0 4 0,3 4 0,-1 0 0,2 1 0,-1-1 0,1-1 0,2-5 0,-2 2 0,3-1 0,-3 2 0,2 1 0,-4 4 0,2 4 0,-4 5 0,4 8 0,-2 0 0,0 4 0,1-1 0,-1 3 0,2-2 0,-2-2 0,3-4 0,-3-5 0,1 0 0,-1-2 0,0-1 0,0-1 0,-2-1 0,1 3 0,-3 1 0,-1-1 0,3-2 0,-1-1 0,-1 2 0,-1-6 0,0 0 0,0-5 0,-1-1 0,1-1 0,-2 1 0,2 4 0,-2-7 0,2 9 0,-2 0 0,2 2 0,-1 2 0,3 0 0,-2 1 0,-1-5 0,1 4 0,0-9 0,0-4 0,0-3 0,1-2 0,3-6 0,-1-3 0,2-1 0,-2-3 0,2 1 0,2-3 0,2 3 0,0-4 0,-4 3 0,2-1 0,0 1 0,-1-3 0,1 4 0,0-3 0,-2 3 0,2-1 0,-2-1 0,2 2 0,-2-5 0,-1 1 0,1-1 0,0-5 0,-5-1 0,7 1 0,-9-11-1420,0 4-3611,1-5-387,3 2 129,-2-5-774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39.2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6CD78DF-5D72-48E6-831D-2CB601C52581}" emma:medium="tactile" emma:mode="ink">
          <msink:context xmlns:msink="http://schemas.microsoft.com/ink/2010/main" type="writingRegion" rotatedBoundingBox="955,6916 2403,6916 2403,7642 955,7642"/>
        </emma:interpretation>
      </emma:emma>
    </inkml:annotationXML>
    <inkml:traceGroup>
      <inkml:annotationXML>
        <emma:emma xmlns:emma="http://www.w3.org/2003/04/emma" version="1.0">
          <emma:interpretation id="{45B7BEEA-7936-4F44-9697-CE8D3D7C3D28}" emma:medium="tactile" emma:mode="ink">
            <msink:context xmlns:msink="http://schemas.microsoft.com/ink/2010/main" type="paragraph" rotatedBoundingBox="955,6916 2403,6916 2403,7642 955,76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B2BF4D-0875-4C05-9486-027047C8C116}" emma:medium="tactile" emma:mode="ink">
              <msink:context xmlns:msink="http://schemas.microsoft.com/ink/2010/main" type="line" rotatedBoundingBox="955,6916 2403,6916 2403,7642 955,7642"/>
            </emma:interpretation>
          </emma:emma>
        </inkml:annotationXML>
        <inkml:traceGroup>
          <inkml:annotationXML>
            <emma:emma xmlns:emma="http://www.w3.org/2003/04/emma" version="1.0">
              <emma:interpretation id="{735B3B10-4716-4430-8BF8-541B78DAA8BE}" emma:medium="tactile" emma:mode="ink">
                <msink:context xmlns:msink="http://schemas.microsoft.com/ink/2010/main" type="inkWord" rotatedBoundingBox="927,6949 2380,6809 2456,7596 1003,7736"/>
              </emma:interpretation>
              <emma:one-of disjunction-type="recognition" id="oneOf0">
                <emma:interpretation id="interp0" emma:lang="en-US" emma:confidence="0">
                  <emma:literal>CP</emma:literal>
                </emma:interpretation>
                <emma:interpretation id="interp1" emma:lang="en-US" emma:confidence="0">
                  <emma:literal>CIP</emma:literal>
                </emma:interpretation>
                <emma:interpretation id="interp2" emma:lang="en-US" emma:confidence="0">
                  <emma:literal>Cp</emma:literal>
                </emma:interpretation>
                <emma:interpretation id="interp3" emma:lang="en-US" emma:confidence="0">
                  <emma:literal>up</emma:literal>
                </emma:interpretation>
                <emma:interpretation id="interp4" emma:lang="en-US" emma:confidence="0">
                  <emma:literal>Cap</emma:literal>
                </emma:interpretation>
              </emma:one-of>
            </emma:emma>
          </inkml:annotationXML>
          <inkml:trace contextRef="#ctx0" brushRef="#br0">-543 6075 7869,'27'-30'4386,"-27"14"-129,0 16-903,-18-14-1161,-16-2-258,9 16-258,-23-4-516,11 6-387,-17 2 0,14 15-129,-12-3 0,16 14-129,-1-5 0,9 13-258,-1-6 129,13 5-129,2-1 0,10 5 0,4-4 0,4 2-129,10 0 130,11-1-259,5-8 0,4 2 0,5-6 0,7-4 0,4-8 0,0-1 0,2-10 0,-3-1 0,3-2 0,-4-4 0,0-3 0,-9-12 0,6 12-1162,-20-20-2579,8 7-1290,-2-5 0,-5 4-258,-1 1-258</inkml:trace>
          <inkml:trace contextRef="#ctx0" brushRef="#br0" timeOffset="670.8009">17 6070 10836,'18'-16'4902,"11"-9"-258,-12 18 258,5-9-2193,11 16-1161,-8-2-645,15 2-258,-7 2 0,10 9-387,-4-2 129,-1 3-258,-5 0 130,-2 3-259,-12-3 0,-1 2 0,-18-14 0,5 27 0,-5-27 0,-25 23 0,-5-10 0,-7-3 0,-8 1 0,-6-2 0,1 0 0,-7-6-130,12 15-1418,-3-13-3225,6 3-387,1-1 129,5 3-387</inkml:trace>
          <inkml:trace contextRef="#ctx0" brushRef="#br0" timeOffset="327.6006">-25 6170 15867,'5'-18'5031,"-5"18"0,0 0-129,7 12-3741,-7 4-386,2 11-775,-2 0 0,2 10 0,-1 6 0,5 3 0,-4 0 0,3 2 0,-2 0 0,3-3 0,-1-3 0,0-4 0,-1-10 0,0-5 0,1-1 0,-5-22 0,5 21-130,-5-21-1031,0 0-1677,0 0-2193,9-18 129,-9-5-387,0-4 129</inkml:trace>
        </inkml:traceGroup>
      </inkml:traceGroup>
    </inkml:traceGroup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3:28.0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56870C-94BE-451F-9237-14822FA41B95}" emma:medium="tactile" emma:mode="ink">
          <msink:context xmlns:msink="http://schemas.microsoft.com/ink/2010/main" type="inkDrawing" rotatedBoundingBox="2705,11530 9353,12309 8795,17068 2148,16289" hotPoints="8808,12241 8871,16077 2852,16176 2789,12340" semanticType="enclosure" shapeName="Rectangle">
            <msink:sourceLink direction="with" ref="{1683F76B-F35D-4BE9-8474-603195E7CD66}"/>
            <msink:sourceLink direction="with" ref="{1777DE59-3088-4671-9CA5-6DCD272C7625}"/>
            <msink:destinationLink direction="with" ref="{EE3ED77E-87E3-4986-8244-870AA364F9C6}"/>
            <msink:destinationLink direction="with" ref="{D31ACC2E-AE0E-4318-8138-BA2F80AA754A}"/>
            <msink:destinationLink direction="from" ref="{B724ACBB-DD4F-4FEF-9C90-7637B4412429}"/>
            <msink:destinationLink direction="with" ref="{64A58B43-E147-44E9-9F93-D8EDA86EEC52}"/>
            <msink:destinationLink direction="with" ref="{C4C8C62B-18D7-4587-BDE9-A3B413874192}"/>
          </msink:context>
        </emma:interpretation>
      </emma:emma>
    </inkml:annotationXML>
    <inkml:trace contextRef="#ctx0" brushRef="#br0">24 50 9675,'-23'-17'4515,"23"17"-387,0 0 0,-2-18-2193,2 18-903,0 0-258,9 0-129,-9 0 0,23 5-129,-7-5-129,11 9 0,-2-7 0,9 7-129,3-4 0,6 2 0,1-1-129,6 2 0,4-2 0,4-1 0,1 0 0,7-1 0,1 0 129,6-1-129,0-1 0,5 1 0,1-3 0,4 2 0,3-2 0,3 0 0,1 0-129,6 0 129,8 0-129,9 0 129,10 0-129,7 0 0,7-3 0,3-3 0,6 3 0,6-3 0,1 1 129,1 0-129,1-1 0,-2-1 0,-2 0 0,-1 2 0,-3 0 129,-4-1-258,-1 1 129,-3 1 0,-2-1 0,-2 1 129,-2 3-129,-5-1 0,0 2 0,-5-2 0,-7 2 0,-10 0 0,-4 0 0,-6 0 0,-4 0 0,-3 0 0,-5 0 0,-2 2 129,-6-2-129,-3 0 0,-4 0 129,-4 0-129,-7 0 0,-4 0 130,-5-5-130,-4 1 0,-4 2 0,-7 0-130,-6 2 130,-5 0-129,-3 0-129,-20 0 129,26 0-387,-26 0-258,0 0-1935,0 0-2064,0 0 129,0 0-387,-26 9-129</inkml:trace>
    <inkml:trace contextRef="#ctx0" brushRef="#br0" timeOffset="951.6017">-118 132 5031,'34'-34'4644,"-34"34"-129,19-23-258,-19 23-903,25-16-903,-25 16-645,0 0-516,0 0-387,16 6-129,-16-6-129,7 28 0,-5-10-129,7 10 129,-7-1 0,7 9-387,-4-1 130,4 8-388,-2 1 0,2 6 0,-2 5 0,2 4 0,-2 5 0,2 9 0,-2 5 0,0 5 0,2 4 0,0 8 0,0 1 0,0 1 0,-2 3 0,4-1 0,-6 3 0,2 4 0,-2 6 0,-1 6 0,-4 4 0,2 3 0,-2 3 0,0-4 0,0-1 0,0-2 0,0-6 0,0 3 0,-2-8 0,0 5 0,-1-4 0,1 1 0,-2-4 0,2-5 0,-1-7 0,1-11 0,0-3 0,2-13 0,0-6 0,0-6 0,6-8 0,1-4 0,2-6 0,-2-9 0,2 0 0,-9-30 0,12 43-3226,-12-43-2063,0 0 0,-9 9-387,9-9-129</inkml:trace>
    <inkml:trace contextRef="#ctx0" brushRef="#br0" timeOffset="3338.4059">289 3853 7224,'-64'-20'4773,"36"9"-258,12 8-129,16 3-1935,-21-9-645,21 9-774,0 0-129,0 0-258,0 0-129,0 0-129,16 0 0,3 5-129,6 1 0,11 1 0,4 0-129,14 2 0,6 0-129,10-1 129,8 0-129,9 0 129,9 0 0,9-1 0,7-6 0,9 5 0,9-4 0,16-1 0,10-1 0,13 0 0,6 0-129,6-3 0,6-1 129,7 1-129,5-3 129,-2 3-129,-6-1 0,-6 2 129,-6-1-129,-2 1 0,-7 2 129,-8 0-129,-12 0 129,-13 0-129,-15 0 0,-13 0 129,-11 0 0,-18 4 0,-15-3 0,-11 1 0,-11-2-129,-4 4 130,-2-4-130,0 2 0,1-1 0,4-1 0,6 0 0,4 0 0,3 0 0,4-1 0,3-5 0,0 3 0,1-3 0,-3 1 0,-1 0 0,-2-1 0,-4 1 0,-3 3 0,-4-1 0,-5 1 0,-4 2 0,-5 0 0,-3 0 0,-8-2 0,-3 2 0,-18 0 0,21-2 0,-21 2 0,0 0 0,22-3 0,-22 3 0,16-4 0,-16 4 0,19 0 0,-19 0 0,25-2 0,-25 2 0,29-1 0,-29 1 0,30 0 0,-30 0 0,32 0 0,-16 0 0,2 0 0,0 0 0,-2 0 0,1 0 0,1 0 0,-2 0 0,-16 0 0,25 0 0,-25 0 0,18 1 0,-18-1 0,0 0 0,0 0 0,0 0 0,0 0-3871,-16 0-1289,-2 0-129,-2 0-387</inkml:trace>
    <inkml:trace contextRef="#ctx0" brushRef="#br0" timeOffset="2059.2036">6061 20 12126,'20'-16'4773,"-4"11"-387,-16 5 258,20 9-2451,-20-9-645,5 19-516,-5-19-258,2 34 0,-2-13-257,0 10-517,0-1 0,0 7 0,-2 2 0,2 7 0,-4 2 0,3 6 0,-3 1 0,2 9 0,1 3 0,1 13 0,0 4 0,0 7 0,0 3 0,3 5 0,1 3 0,-1 1 0,1 2 0,-1 0 0,-1 3 0,0 9 0,-2 4 0,0 2 0,0 5 0,0-2 0,0 0 0,0 0 0,-4-5 0,-1-7 0,0-7 0,-4 6 0,0-6 0,-2 2 0,-1-8 0,1-5 0,0-5 0,4-10 0,0-8 0,4-16 0,3-9 0,-2-12 0,2-4 0,0-15 0,5 8 0,-5-25-4516,0 18-902,0-18 129,-14 7-387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3:40.6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83F76B-F35D-4BE9-8474-603195E7CD66}" emma:medium="tactile" emma:mode="ink">
          <msink:context xmlns:msink="http://schemas.microsoft.com/ink/2010/main" type="writingRegion" rotatedBoundingBox="7083,12785 7789,12785 7789,15709 7083,15709">
            <msink:destinationLink direction="with" ref="{0256870C-94BE-451F-9237-14822FA41B95}"/>
          </msink:context>
        </emma:interpretation>
      </emma:emma>
    </inkml:annotationXML>
    <inkml:traceGroup>
      <inkml:annotationXML>
        <emma:emma xmlns:emma="http://www.w3.org/2003/04/emma" version="1.0">
          <emma:interpretation id="{0F02D544-4F05-4579-8B0C-994D5110218C}" emma:medium="tactile" emma:mode="ink">
            <msink:context xmlns:msink="http://schemas.microsoft.com/ink/2010/main" type="paragraph" rotatedBoundingBox="7083,12785 7789,12785 7789,15709 7083,157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950F22-D6B9-459A-AF31-4D04E76E4640}" emma:medium="tactile" emma:mode="ink">
              <msink:context xmlns:msink="http://schemas.microsoft.com/ink/2010/main" type="line" rotatedBoundingBox="7083,12785 7789,12785 7789,15709 7083,15709"/>
            </emma:interpretation>
          </emma:emma>
        </inkml:annotationXML>
        <inkml:traceGroup>
          <inkml:annotationXML>
            <emma:emma xmlns:emma="http://www.w3.org/2003/04/emma" version="1.0">
              <emma:interpretation id="{FBEDF8EF-2957-4542-AE97-7CAD20B87889}" emma:medium="tactile" emma:mode="ink">
                <msink:context xmlns:msink="http://schemas.microsoft.com/ink/2010/main" type="inkWord" rotatedBoundingBox="7083,12785 7789,12785 7789,15709 7083,15709">
                  <msink:destinationLink direction="to" ref="{B724ACBB-DD4F-4FEF-9C90-7637B4412429}"/>
                </msink:context>
              </emma:interpretation>
              <emma:one-of disjunction-type="recognition" id="oneOf0">
                <emma:interpretation id="interp0" emma:lang="en-US" emma:confidence="0">
                  <emma:literal>SD</emma:literal>
                </emma:interpretation>
                <emma:interpretation id="interp1" emma:lang="en-US" emma:confidence="0">
                  <emma:literal>197</emma:literal>
                </emma:interpretation>
                <emma:interpretation id="interp2" emma:lang="en-US" emma:confidence="0">
                  <emma:literal>LD</emma:literal>
                </emma:interpretation>
                <emma:interpretation id="interp3" emma:lang="en-US" emma:confidence="0">
                  <emma:literal>091</emma:literal>
                </emma:interpretation>
                <emma:interpretation id="interp4" emma:lang="en-US" emma:confidence="0">
                  <emma:literal>ID</emma:literal>
                </emma:interpretation>
              </emma:one-of>
            </emma:emma>
          </inkml:annotationXML>
          <inkml:trace contextRef="#ctx0" brushRef="#br0">3526 2287 9288,'-5'-57'4902,"12"37"-129,11 8 0,12 12-1677,-7-13-1032,23 15-645,-8-2-387,15 16-129,-5 2-386,7 9-517,-5 3 0,2 11 0,-8 0 0,-3 5 0,-7 0 0,-6 4 0,-6-6 0,-12 3 0,-10-3 0,-1-3 0,-17-5 0,-9-4 0,-8-4 0,-5-5 0,-8-1 0,0-6 0,-1-2 0,-3-7 0,4 4 0,-2-4 0,7 3 0,-5-8 0,18 18-2194,-7-15-2837,7 4-129,3 0-129,9 3-258</inkml:trace>
          <inkml:trace contextRef="#ctx0" brushRef="#br0" timeOffset="-374.4006">3601 2269 15609,'11'-23'5031,"-11"23"0,0 0-258,0 0-3483,0 0-516,14 25-515,-5 9-259,-6 3 0,6 13 0,-5 3 0,5 8 0,-4-1 0,2 0 0,0-3 0,2-1 0,-4-8 0,3-6 0,0-4 0,-2-8 0,-3-7 0,-1-7 0,0 0 0,-2-16 0,0 0-388,-16 0-2837,16 0-1806,-21-25-129,10 2-129,-2-9-258</inkml:trace>
          <inkml:trace contextRef="#ctx0" brushRef="#br0" timeOffset="-5631.6099">3551 127 14061,'-14'-28'4773,"-11"24"-258,25 4 129,-23 32-3483,2-5-645,6 16-129,-2 5-258,6 9 129,2 5-258,7 4 129,2-1-129,7-2 129,9-5-129,7-4 129,2-10 0,7-3 258,-3-12-129,6-6 129,-3-13 129,2-1-257,-5-9-259,3-5 0,-9-15 0,2-6 0,-6-8 0,-3-11 0,-7-10 0,-3-9 0,-6-5 0,0-4 0,-13 0 0,-6 2 0,-3 5 0,-5 9 0,-3 9 0,-4 13 0,4 8 0,-2 9 0,2 9 0,1 6 0,5 3 0,4 7 0,6 9 0,7 5-130,5 4 130,2 5 130,12 4-130,11 7 0,6 2 0,8 3 0,4 2 0,5 2 0,2 0 0,4-1 0,-2-1 0,0-3 0,-6-4 0,-1 0 0,-6-4 0,-3-1 0,-7-4 0,-8-2 0,-3-2 0,-7-3 0,-5 0 0,-4-7 0,0 9-1033,-18-15-3869,-2 1-387,-6-6 129,-3 0-774</inkml:trace>
        </inkml:traceGroup>
      </inkml:traceGroup>
    </inkml:traceGroup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49.9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4F0B7BB-8E54-41AB-A5EE-CA50EB372FC6}" emma:medium="tactile" emma:mode="ink">
          <msink:context xmlns:msink="http://schemas.microsoft.com/ink/2010/main" type="writingRegion" rotatedBoundingBox="4813,8808 8454,9100 8343,10495 4701,10203"/>
        </emma:interpretation>
      </emma:emma>
    </inkml:annotationXML>
    <inkml:traceGroup>
      <inkml:annotationXML>
        <emma:emma xmlns:emma="http://www.w3.org/2003/04/emma" version="1.0">
          <emma:interpretation id="{6521CFAD-BD3E-4964-95B6-C068B6885714}" emma:medium="tactile" emma:mode="ink">
            <msink:context xmlns:msink="http://schemas.microsoft.com/ink/2010/main" type="paragraph" rotatedBoundingBox="4813,8808 8454,9100 8343,10495 4701,102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4437AC-41D2-4D69-BD74-FEA79F5E9AF1}" emma:medium="tactile" emma:mode="ink">
              <msink:context xmlns:msink="http://schemas.microsoft.com/ink/2010/main" type="line" rotatedBoundingBox="4813,8808 8454,9100 8343,10495 4701,10203"/>
            </emma:interpretation>
          </emma:emma>
        </inkml:annotationXML>
        <inkml:traceGroup>
          <inkml:annotationXML>
            <emma:emma xmlns:emma="http://www.w3.org/2003/04/emma" version="1.0">
              <emma:interpretation id="{8E222E17-4D38-4B77-9F18-DEC11B4606BC}" emma:medium="tactile" emma:mode="ink">
                <msink:context xmlns:msink="http://schemas.microsoft.com/ink/2010/main" type="inkWord" rotatedBoundingBox="4813,8808 8454,9100 8343,10495 4701,10203">
                  <msink:destinationLink direction="with" ref="{D31ACC2E-AE0E-4318-8138-BA2F80AA754A}"/>
                </msink:context>
              </emma:interpretation>
              <emma:one-of disjunction-type="recognition" id="oneOf0">
                <emma:interpretation id="interp0" emma:lang="en-US" emma:confidence="0">
                  <emma:literal>*Do</emma:literal>
                </emma:interpretation>
                <emma:interpretation id="interp1" emma:lang="en-US" emma:confidence="0">
                  <emma:literal>L D of</emma:literal>
                </emma:interpretation>
                <emma:interpretation id="interp2" emma:lang="en-US" emma:confidence="0">
                  <emma:literal>L Do _</emma:literal>
                </emma:interpretation>
                <emma:interpretation id="interp3" emma:lang="en-US" emma:confidence="0">
                  <emma:literal>L Do</emma:literal>
                </emma:interpretation>
                <emma:interpretation id="interp4" emma:lang="en-US" emma:confidence="0">
                  <emma:literal>L D or</emma:literal>
                </emma:interpretation>
              </emma:one-of>
            </emma:emma>
          </inkml:annotationXML>
          <inkml:trace contextRef="#ctx0" brushRef="#br0">2986 7954 9030,'-18'-4'4386,"-3"4"0,21 0-129,-18 25-1548,-1-16-1032,13 18-645,-13-10-129,10 16-129,-7-7-129,10 12-129,1-5-129,5 8 0,0-3 0,11 8-129,-1-2-129,8 3 129,0-1-129,0-2 0,0-1 0,-2-4 0,-4-3-129,1-8 130,-5-5-130,0-3 0,-8-20 0,8 25 0,-8-25 0,0 0 0,0 0 0,0 0 0,0 0 0,0 0 0,0 0 0,0 0 0,0 0 0,0 0 0,0 0 0,0 0 0,0 0 0,0 0 0,0 0 0,16 5 0,-16-5 0,29 0 0,-6 0 0,7 0 0,9 0 0,8 0 0,4 0 0,6 0 0,5 0 0,4 4 0,0-4 0,2 3 0,-4-1 0,0-2 0,-4 0 0,1 0 0,-4 0 0,-4-2 0,-1 2 0,-6-3 0,-4 3 0,-6-4 0,0 4 0,-19-2 0,12 13-2065,-29-11-2837,0 0-387,0 0 0,0 0-258</inkml:trace>
          <inkml:trace contextRef="#ctx0" brushRef="#br0" timeOffset="1388.4024">4224 8048 10191,'25'-21'4386,"-25"21"258,27-16-387,-1 16-1806,-26 0-774,50 0-645,-23-2-129,17 5-258,-3 5-129,13 8 0,-1-2-258,9 5 129,-1 1-258,5 3 0,-1 0 0,3 0 0,-4 4 0,0 1 0,-3 3 1,-8 1-130,-5 3 0,-5 4 0,-10 6 0,-6 1 0,-6 0 0,-6 6 0,-6-4 0,-4 5 0,-3-3 0,-2 4 0,-4-3 0,-10 1 0,-7-4 0,-6 0 0,-9-2 0,-8-3 0,-8-1 0,-5-6 0,-5-4 0,-4-4 0,-1-1 0,-5-5 0,5-5 0,-1-2 0,1-5 0,3-3 0,3-1 0,2-5 0,8-1 0,1 0 0,9 0 0,2-5 0,12 2 0,-3-8-1033,30 11-3095,-19-11-903,19 11 258,0 0-387,-13-16 0</inkml:trace>
          <inkml:trace contextRef="#ctx0" brushRef="#br0" timeOffset="624.001">4181 8053 11352,'-8'-42'4644,"2"24"-129,6 18 0,0 0-2193,0 0-774,0 0-516,-7 9-387,7 14-129,0 0 0,0 13 129,0-1-128,5 11-517,-3-1 0,7 8 0,-2 1 0,4 8 0,-4 2 0,4 12 0,-1 1 0,5 7 0,-1 3 0,2-2 0,2-3 0,-1-4 0,1-7 0,0-8 0,0-8 0,-4-9 0,-3-5 0,-2-9 0,-2-4 0,-4-4 0,-1-5 0,-2-19 0,0 21 0,0-21 0,0 0 0,-28 0-5032,28 0-257,-25-19 258,10 1-387</inkml:trace>
          <inkml:trace contextRef="#ctx0" brushRef="#br0" timeOffset="2106.0037">5451 8486 9288,'6'-22'4773,"-6"6"-516,0 16 0,0 0-1548,-16-3-1032,16 3-645,-18 3-387,18-3-129,-23 29-258,12-10 129,1 3-129,4 6 129,1 1-129,5 1 129,2 0-129,10 2 0,1 0 0,6-2 0,1-5 129,5-2-128,0-5-259,-1-2 0,0-9 0,0-1 0,-4-6 0,0-9 0,-20 9 0,28-31 0,-23 7 0,1-5 0,-6-1 0,0-7 0,-6-1 0,-8 4 0,-2-1 0,-5 3 0,-1 3 0,-4 3 0,4 11 0,-8-1-130,30 16-3224,-34 0-1677,17 2 129,1 4-258,16-6-258</inkml:trace>
          <inkml:trace contextRef="#ctx0" brushRef="#br0" timeOffset="2667.6047">5688 8519 12384,'-18'0'4386,"18"0"-258,0 0 129,0 0-2709,15 0-516,-15 0-387,44 8 0,-12-8-129,16 8 0,5-8 0,17 6-258,4-6 0,7 0-516,7 12-1677,-2-12-2322,-8 0-516,-1 0 0,-10-12-516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7:46.3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3C0F846-D36D-4403-8BD0-0B582E6579C3}" emma:medium="tactile" emma:mode="ink">
          <msink:context xmlns:msink="http://schemas.microsoft.com/ink/2010/main" type="inkDrawing" rotatedBoundingBox="9880,4767 21428,4070 21435,4190 9888,4887" semanticType="underline" shapeName="Other">
            <msink:destinationLink direction="with" ref="{2670B5C6-1506-4126-BE82-9F5AC1913EB6}"/>
            <msink:destinationLink direction="with" ref="{1ECC8E7D-66A0-4973-A2DF-1CBA458910F0}"/>
          </msink:context>
        </emma:interpretation>
      </emma:emma>
    </inkml:annotationXML>
    <inkml:trace contextRef="#ctx0" brushRef="#br0">39 721 1161,'0'0'2838,"0"0"0,0 0-129,-1-23 0,1 23-258,0 0-258,-20-21-258,20 21-387,0 0-129,0 0-387,-18-20 0,18 20-516,0 0 0,16-4-129,0 3-129,13 1 0,4-2 0,14 2 129,6-2-129,11 2 0,13 0 0,8 0-129,6 0 129,7 0-258,1 0 129,3 0-129,-3 0 129,4 0-129,-5-2 0,2 1 129,5-3-129,9 0 0,5-1 258,9 0-129,3-1 129,12 1 0,3-4 129,14 4-129,2-4 0,7 2 0,0-4 0,5 4-129,7-5-258,13 1 258,7-1-387,6 1 258,-1-3-129,4 1 129,7 1-129,7 1 129,0 0 129,-9 2-129,-8 1 0,-1-1 0,-1 0-129,-3 2 129,-10-2 0,-5-2 0,-7 0-129,-1-1 129,-1 0 0,2-1 0,-9 1-129,-6-3 129,-5 3-129,-3 0 129,-8 1-129,-6-2 129,-5 1-129,-6 1 129,-6 1-129,1-1 129,-3 0 0,-1 2 0,-4-1-129,0 1 129,-7 0 0,-5 0-129,-4 0 129,-5 2 0,-2-2-129,-4 0 129,-1 0 0,-4 2 0,-1-2 0,-4 2 0,-2 0 0,-4 0 0,-5 2 0,2-1-129,-3 1 129,-3 0 0,1 1 0,-2 0-129,-4 1 129,0-1 0,-1 3 0,-6-3 0,-2 2 0,-3 0 0,-6 1 129,-3-1-129,-5 0 0,-6 0 0,-2 1 0,-1-1 0,0 0 0,0 0 0,-1 0 0,3-1 129,3 1-129,0-1 0,2-1 0,-1-1 0,1 1 129,2 2-129,1-1 0,0 1 0,-1-2 0,0 3 0,-3 1-258,-4-4-387,10 4-2451,-16 5-1548,-5-1 0,-18-4-516,0 0-258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3:37.6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3ED77E-87E3-4986-8244-870AA364F9C6}" emma:medium="tactile" emma:mode="ink">
          <msink:context xmlns:msink="http://schemas.microsoft.com/ink/2010/main" type="inkDrawing" rotatedBoundingBox="3840,10983 4137,12394 4070,12409 3772,10997" semanticType="callout" shapeName="Other">
            <msink:sourceLink direction="with" ref="{0256870C-94BE-451F-9237-14822FA41B95}"/>
          </msink:context>
        </emma:interpretation>
      </emma:emma>
    </inkml:annotationXML>
    <inkml:trace contextRef="#ctx0" brushRef="#br0">1873 10227 10320,'0'-53'4773,"0"28"129,0 4-129,0 21-1032,-9-36-1935,9 36-645,0-23-258,0 23-515,0 0-388,0 0 0,0 0 0,7 9 0,-4 12 0,4 11 0,1 4 0,4 8 0,-1 4 0,3 6 0,-3-1 0,3 6 0,-2-4 0,3 0 0,-1 0 0,0 2 0,0-2 0,0 0 0,1-1 0,-3-3 0,1 1 0,-1-2 0,-1-4 0,-2-4 0,-2-2 0,0-5 0,-4-1 0,-1-4 0,0-3 0,0-2 0,-2-2 0,0-2 0,0-3 0,0 0 0,0 0 0,0-2 0,-2 0 0,2-16 0,0 32 0,0-32 0,0 35 0,0-35 0,0 22-4903,0-22-644,0 26 258,0-26-645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09.2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3A4F3B3-33FD-48A9-97FF-B98C3B1E85FB}" emma:medium="tactile" emma:mode="ink">
          <msink:context xmlns:msink="http://schemas.microsoft.com/ink/2010/main" type="writingRegion" rotatedBoundingBox="20456,7829 20654,7829 20654,7969 20456,7969"/>
        </emma:interpretation>
      </emma:emma>
    </inkml:annotationXML>
    <inkml:traceGroup>
      <inkml:annotationXML>
        <emma:emma xmlns:emma="http://www.w3.org/2003/04/emma" version="1.0">
          <emma:interpretation id="{0EC437B6-E837-4DD3-8791-9E19DA44D438}" emma:medium="tactile" emma:mode="ink">
            <msink:context xmlns:msink="http://schemas.microsoft.com/ink/2010/main" type="paragraph" rotatedBoundingBox="20456,7829 20654,7829 20654,7969 20456,79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61982B-8176-448B-BFE9-29BD8FB7E4B9}" emma:medium="tactile" emma:mode="ink">
              <msink:context xmlns:msink="http://schemas.microsoft.com/ink/2010/main" type="line" rotatedBoundingBox="20456,7829 20654,7829 20654,7969 20456,7969"/>
            </emma:interpretation>
          </emma:emma>
        </inkml:annotationXML>
        <inkml:traceGroup>
          <inkml:annotationXML>
            <emma:emma xmlns:emma="http://www.w3.org/2003/04/emma" version="1.0">
              <emma:interpretation id="{2B59C29A-329C-441F-8B99-93A2B5FA2EE7}" emma:medium="tactile" emma:mode="ink">
                <msink:context xmlns:msink="http://schemas.microsoft.com/ink/2010/main" type="inkWord" rotatedBoundingBox="20456,7829 20654,7829 20654,7969 20456,7969">
                  <msink:destinationLink direction="with" ref="{EF7AE266-91D1-4A1A-8398-C0F424263EE0}"/>
                </msink:context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&amp;</emma:literal>
                </emma:interpretation>
                <emma:interpretation id="interp4" emma:lang="en-US" emma:confidence="0">
                  <emma:literal>8</emma:literal>
                </emma:interpretation>
              </emma:one-of>
            </emma:emma>
          </inkml:annotationXML>
          <inkml:trace contextRef="#ctx0" brushRef="#br0">18645 6990 12255,'0'0'4515,"-18"-11"0,18 11-387,0 0-2193,0 0-645,-7 18-258,7-18-258,0 18-129,0-18 0,5 16-129,-5-16-129,23 12-257,-23-12-130,27 5 0,-27-5 0,21 0 0,-21 0 0,15-14 0,-15 14 0,0-27 0,0 27 0,-24-30 0,24 30 0,-35-26 0,12 18 0,-2 7 0,3 1 0,1 0 0,5 7 0,16-7 0,-23 21 0,23-21 0,-9 23 0,9-23 0,2 20 0,-2-20 0,25 14 0,-9-12 0,0-2 0,2 0 0,-2 0 0,0-4 0,-16 4 0,23-21 0,-23 21 0,10-23 0,-10 23 0,0-20 0,0 20 0,0 0 0,-7-16 0,7 16 0,-18 0 0,18 0 0,-17 13 0,17-13 0,-16 17 0,16-17 0,-7 20 0,7-20 0,0 0 0,3 18 0,-3-18 0,16 3 0,-16-3 0,21 0 0,-21 0 0,24-3 0,-24 3 0,21-18 0,-21 18 0,18-25 0,-18 25 0,5-27 0,-5 27 0,0-19 0,0 19 0,-18-16 0,18 16-4645,-37 2-773,14 7 258,-7-1-387</inkml:trace>
        </inkml:traceGroup>
      </inkml:traceGroup>
    </inkml:traceGroup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58.15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3EE532B-F5D9-4792-815B-DB8735FEFA3D}" emma:medium="tactile" emma:mode="ink">
          <msink:context xmlns:msink="http://schemas.microsoft.com/ink/2010/main" type="writingRegion" rotatedBoundingBox="23724,2841 23898,7552 15693,7854 15519,3143"/>
        </emma:interpretation>
      </emma:emma>
    </inkml:annotationXML>
    <inkml:traceGroup>
      <inkml:annotationXML>
        <emma:emma xmlns:emma="http://www.w3.org/2003/04/emma" version="1.0">
          <emma:interpretation id="{8376A197-6C5E-4B73-92D8-641D5EAE87B2}" emma:medium="tactile" emma:mode="ink">
            <msink:context xmlns:msink="http://schemas.microsoft.com/ink/2010/main" type="paragraph" rotatedBoundingBox="23724,2841 23898,7552 22552,7602 22378,28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2F054D-2AC4-4B4D-A2C7-46AE6B4C9CAF}" emma:medium="tactile" emma:mode="ink">
              <msink:context xmlns:msink="http://schemas.microsoft.com/ink/2010/main" type="line" rotatedBoundingBox="23724,2841 23898,7552 22552,7602 22378,2890"/>
            </emma:interpretation>
          </emma:emma>
        </inkml:annotationXML>
        <inkml:traceGroup>
          <inkml:annotationXML>
            <emma:emma xmlns:emma="http://www.w3.org/2003/04/emma" version="1.0">
              <emma:interpretation id="{1AA8DAE9-A36F-4813-871E-02763695FBBF}" emma:medium="tactile" emma:mode="ink">
                <msink:context xmlns:msink="http://schemas.microsoft.com/ink/2010/main" type="inkWord" rotatedBoundingBox="23724,2841 23898,7552 22552,7602 22378,2890"/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&amp;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*</emma:literal>
                </emma:interpretation>
              </emma:one-of>
            </emma:emma>
          </inkml:annotationXML>
          <inkml:trace contextRef="#ctx0" brushRef="#br0">20690 2212 11739,'-10'-29'4773,"-1"12"-258,11 17 129,0 0-3225,-20 19-645,15 11-387,-7 2 0,4 11-129,-4 5-129,3 7 129,2 0 0,7 2-129,0-3 129,4-5-258,8-4 129,6-4 0,3-6 129,6-4-129,0-10 129,3-3 0,-2-13 129,6-1 0,-4-4 129,6-9-128,-4-13-388,5-1 0,-5-9 0,2-5 0,-6-6 0,-1-3 0,-7-7 0,-4-4 0,-6-4 0,-8-3 0,-2 0 0,-12 4 0,-10-1 0,-4 4 0,-6 9 0,-6 6 0,-1 10 0,-5 10 0,5 10 0,1 6 0,6 6 0,4 7-130,5 11 130,3 4-129,8 6 0,3 1 129,7 4-129,2 5 129,4 1 0,12 2 129,7 1-129,10 5 129,5-1-129,12 0 259,7 2-259,3 0 0,2 0 0,2 0 0,-3 0 0,-3-1 0,-4-1 0,-8 2 0,-7-2 0,-9 0 0,-3-1 0,-11-1 0,-2 1 0,-14-11 0,9 8-3742,-16-12-1418,-9 4-258,-9-5-258,-1 3-258</inkml:trace>
          <inkml:trace contextRef="#ctx0" brushRef="#br0" timeOffset="1528.8026">20649 5229 15867,'0'-22'5031,"0"22"0,0 0-129,-3-26-3354,17 26-1160,9 0-388,27 0 0,14 0 0,29 5 0,15-3 0,15-1 0,8 1 0,5 0 0,-8-2 0,-15 0 0,-18 0 0,-22 0 0,-23 0 0,-15-2 0,-15 2 0,-20 0 0,0 0 0,0 0 0,-25 11 0,-11-11 0,9 14-5032,-17 2-386,-2 9 129,-13 2-516</inkml:trace>
          <inkml:trace contextRef="#ctx0" brushRef="#br0" timeOffset="1092.0019">20763 5732 12771,'-26'-71'4902,"10"42"-387,0 8 258,-2 2-2709,18 19-903,-31 16-516,19 14 0,-6 9-258,6 12 0,-1 6-129,6 13 1,0 1-259,7 4 0,0-4 0,9 4 0,3-8 0,6 1 0,2-8 0,3-3 0,0-7 0,4-6 0,1-12 0,2-5 0,2-14 0,6-8 0,-1-7 0,6-14 0,-2-18 0,3-10 0,-3-13 0,0-11 0,-9-8 0,-7-8 0,-9 1 0,-12-8 0,-4 7 0,-18 4 0,-11 7 0,-8 11 0,-4 9 0,-3 12 0,1 11 0,0 8 0,6 17 0,-1 5 0,14 11 0,0 15 0,8 10 0,6 8 0,4 8 0,6 5 0,2 3 0,14 6 0,4-2 0,10 2 0,6-2 0,8-4 0,4-4 0,9-3 0,0-5 0,3-2 0,-1-5 0,-2-5 0,-4-6 0,-5-2 0,-10-1 0,-4-6 0,-13-1 0,-5-2 0,-16-18 0,9 28 0,-9-28 0,-14 20 0,14-20 0,-50 7-2581,23-4-2450,-8-3-258,3-5 0,-6-7-387</inkml:trace>
        </inkml:traceGroup>
      </inkml:traceGroup>
    </inkml:traceGroup>
    <inkml:traceGroup>
      <inkml:annotationXML>
        <emma:emma xmlns:emma="http://www.w3.org/2003/04/emma" version="1.0">
          <emma:interpretation id="{4CC2859D-821F-4576-A7E9-3DC8D7456ED7}" emma:medium="tactile" emma:mode="ink">
            <msink:context xmlns:msink="http://schemas.microsoft.com/ink/2010/main" type="paragraph" rotatedBoundingBox="15455,3264 19692,2746 19923,4639 15687,51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8D0A32E-C9F7-4385-A9CC-B6137F110ACC}" emma:medium="tactile" emma:mode="ink">
              <msink:context xmlns:msink="http://schemas.microsoft.com/ink/2010/main" type="line" rotatedBoundingBox="15455,3264 19692,2746 19923,4639 15687,5157">
                <msink:destinationLink direction="with" ref="{8CCE5F2C-7AE0-48B3-A4CC-2289F089F92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0BA147D-8EB5-498F-ACFF-B23A6F5D2374}" emma:medium="tactile" emma:mode="ink">
                <msink:context xmlns:msink="http://schemas.microsoft.com/ink/2010/main" type="inkWord" rotatedBoundingBox="15455,3264 19692,2746 19923,4639 15687,5157">
                  <msink:destinationLink direction="with" ref="{EF7AE266-91D1-4A1A-8398-C0F424263EE0}"/>
                  <msink:destinationLink direction="to" ref="{6DC1C2F6-62CA-4C2D-BC12-3957F79F7673}"/>
                </msink:context>
              </emma:interpretation>
              <emma:one-of disjunction-type="recognition" id="oneOf1">
                <emma:interpretation id="interp5" emma:lang="en-US" emma:confidence="0">
                  <emma:literal>Do.</emma:literal>
                </emma:interpretation>
                <emma:interpretation id="interp6" emma:lang="en-US" emma:confidence="0">
                  <emma:literal>Doo</emma:literal>
                </emma:interpretation>
                <emma:interpretation id="interp7" emma:lang="en-US" emma:confidence="0">
                  <emma:literal>Do,</emma:literal>
                </emma:interpretation>
                <emma:interpretation id="interp8" emma:lang="en-US" emma:confidence="0">
                  <emma:literal>Do..</emma:literal>
                </emma:interpretation>
                <emma:interpretation id="interp9" emma:lang="en-US" emma:confidence="0">
                  <emma:literal>-Do,</emma:literal>
                </emma:interpretation>
              </emma:one-of>
            </emma:emma>
          </inkml:annotationXML>
          <inkml:trace contextRef="#ctx0" brushRef="#br0" timeOffset="-68437.3202">14559 2233 9933,'7'-18'4902,"-7"18"-258,0 0-129,0 0-1548,0 0-1419,0 0-516,14 15-258,-10 2-129,8 12-129,-3 3 0,5 11-129,1 3 1,2 9-388,-2 4 0,1 8 0,-2 6 0,-2 9 0,-1 5 0,-2 6 0,-2 3 0,-2-4 0,1 1 0,-1-6 0,0-9 0,-1-7 0,1-10 0,-1-11 0,-2-11 0,1-7 0,-1-7 0,0-8 0,-2-17 0,1 20 0,-1-20 0,0 0 0,0 0 0,0 0 0,0 0 0,0 0-517,0 0-2837,0 0-1677,-3-13 258,-4-3-645,3-1 0</inkml:trace>
          <inkml:trace contextRef="#ctx0" brushRef="#br0" timeOffset="-67563.7187">14667 2251 11352,'29'-23'4773,"-6"16"-258,4 0 129,-1-8-2580,24 15-774,-5 0-387,19 2-387,3 2-129,13 10 0,2-2-129,7 4-129,-2 6 0,4 1 0,-4 3-129,-3 3 129,-8 3-129,-8 0 0,-8 4 0,-5 1 129,-7 2 0,-7 2-129,-7 2 129,-5 3 0,-8 2 0,-5 2-129,-4 3 129,-6 4 0,-6 5-129,0 2 0,-7 2 0,-6-2 129,-6 0-129,-5-2 130,-4-3-130,-2-4 0,-6-7 0,-1-3 0,-4-4 0,-4-4 0,-1-1 0,-2-4 0,-5-6 0,-1 1 0,-3-6 0,-1-3 0,-3-5 0,3-1 0,-3-7 0,4-3 0,0-2 0,2 0 0,5-3 0,4-6 0,3 0 0,4-4 0,5 5 0,1-5 0,10 6-130,-8-9-1418,31 16-3096,-32-14-387,32 14 258,-25-6-774</inkml:trace>
          <inkml:trace contextRef="#ctx0" brushRef="#br0" timeOffset="-66861.7174">16350 2751 13287,'0'0'4644,"-14"-2"-258,14 2 0,-30 9-3096,22 14-645,-6-2-387,4 13 0,-3 2-129,4 5 129,2 3-258,4 2 0,3 1 0,0-1 129,5-3-129,7-4 129,3-9 129,4-2 129,2-10 0,6-4 0,0-8 129,7-3 0,-8-3 1,6-7-517,-5-9 0,0 2 0,-6-11 0,0 0 0,-8-7 0,-4-2 0,-6-5 0,-3-2 0,-3-1 0,-10 1 0,-6 3 0,-8 4 0,-1 8 0,-8-1 0,8 22-259,-20-2-4643,16 7-387,-6 0 258,8 9-516</inkml:trace>
          <inkml:trace contextRef="#ctx0" brushRef="#br0" timeOffset="-66331.3164">16661 2932 9933,'16'0'4515,"-16"0"-516,0 0 0,0 0-2451,0 0-774,0 0-129,0 0-258,0 0 0,0 0-129,0 0 129,0 0 0,0 0 0,0 0 0,23 4 129,-1 3 0,-1-7 129,15 3-129,1-3 129,15 0-129,1 0-129,16-3 129,-1-4-129,9 0-257,-1 0-130,2 1 0,-7 1 0,1 1 0,-10 4 0,-5 0 0,-9 0 0,-9 0 0,-5 2-130,-18-4-1547,2 2-3225,-18 0-258,0 0 0,-22 22-645</inkml:trace>
          <inkml:trace contextRef="#ctx0" brushRef="#br0" timeOffset="-54693.696">17691 2877 6321,'6'-20'4515,"-6"20"-516,0 0 0,9 9-1806,-9-9-645,0 0-258,-8 16-129,8 0-258,0-16 0,2 22 0,-2-22 0,14 16-129,-14-16-129,29 9 0,-13-9-258,5 0 129,-1 0-258,1-4 129,-3-5-258,-18 9 129,27-21-128,-27 21-130,10-27 0,-10 27 0,0-23 0,0 23 0,-21-16 0,21 16 0,-32-9 0,12 9 0,-1 0 0,0 5 0,-1 4-130,3 2 130,3 3-129,16-14 0,-23 30 129,17-13-129,6-17 129,0 26 0,0-26 0,20 25 0,-2-18 129,3 0 0,-1-5-129,3-2 129,-6 0 1,3-5-130,-4-4 0,-16 9 0,16-29 0,-16 13 0,0-1 0,-7 1 0,-4 0 0,-3 0 0,14 16 0,-32-20 0,32 20-388,-34-2-386,31 16-1161,3-14-2838,-22 31-387,12-14 0,6 5-258</inkml:trace>
          <inkml:trace contextRef="#ctx0" brushRef="#br0" timeOffset="-52650.0925">13735 3176 10191,'-48'-4'4386,"27"-1"129,21 5-258,-18 0-1935,-1-11-903,19 11-387,0 0-258,0 0-129,-18-9-129,18 9-129,0 0-129,0 0 0,0 0 0,0 0-129,0 0 0,12 0-129,-12 0 129,27 4-129,-6 1 0,8-1 129,4-1-129,10-1 129,5-2 0,9 0 0,7 0 0,9-2-129,2 1 129,1-1 0,3 0-129,-5 2 129,-3 0-129,-7 0 130,-10-2-130,-10 2 0,-8 0 0,-6 0 0,-5-1 0,-2-1 0,0-2 0,4 2 0,1-3 0,6 2 0,7-5 0,2 0 0,-2 2 0,-4 1 0,-5 1 0,-7-1 0,-4 5 0,-21 0 0,20 0 0,-20 0-130,0 0-386,0 0-258,0 30-1032,0-30-2838,-23 25-258,0-11-129,-4 1-258</inkml:trace>
          <inkml:trace contextRef="#ctx0" brushRef="#br0" timeOffset="-52041.6911">13810 3252 9933,'-9'-26'4773,"-2"6"0,11 20-258,0 0-1677,-23-12-1032,23 12-774,0 0-129,-9 14-387,9-14-129,-3 37 0,1-10-129,2 9 129,0 4-128,0 7-259,5 1 0,1 5 0,1 2 0,0 4 0,0-2 0,0 3 0,0-3 0,0-2 0,-3-1 0,1-4 0,1-6 0,-3-5 0,-1-3 0,0-6 0,0-3 0,-1-2 0,1-6 0,-2-1 0,0-18 0,2 27 0,-2-27 0,0 0 0,5 17 0,-5-17 0,0 0 0,0 0-2452,0 0-2450,0-14-258,0 14 0,0 0-129</inkml:trace>
        </inkml:traceGroup>
      </inkml:traceGroup>
    </inkml:traceGroup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4:45.54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B024ED3-5283-4DD1-A3E4-8EE592F2A57A}" emma:medium="tactile" emma:mode="ink">
          <msink:context xmlns:msink="http://schemas.microsoft.com/ink/2010/main" type="writingRegion" rotatedBoundingBox="10346,10435 24253,10095 24459,18532 10553,18873"/>
        </emma:interpretation>
      </emma:emma>
    </inkml:annotationXML>
    <inkml:traceGroup>
      <inkml:annotationXML>
        <emma:emma xmlns:emma="http://www.w3.org/2003/04/emma" version="1.0">
          <emma:interpretation id="{5E917236-91D0-452B-B71D-1E31B001456E}" emma:medium="tactile" emma:mode="ink">
            <msink:context xmlns:msink="http://schemas.microsoft.com/ink/2010/main" type="paragraph" rotatedBoundingBox="10341,10630 24249,10071 24350,12578 10442,13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F91C21-FF54-4EA2-8129-A2833131A619}" emma:medium="tactile" emma:mode="ink">
              <msink:context xmlns:msink="http://schemas.microsoft.com/ink/2010/main" type="inkBullet" rotatedBoundingBox="10366,11251 11308,11213 11310,11268 10368,11305"/>
            </emma:interpretation>
            <emma:one-of disjunction-type="recognition" id="oneOf0">
              <emma:interpretation id="interp0" emma:lang="en-US" emma:confidence="0">
                <emma:literal>_</emma:literal>
              </emma:interpretation>
              <emma:interpretation id="interp1" emma:lang="en-US" emma:confidence="0">
                <emma:literal>-</emma:literal>
              </emma:interpretation>
              <emma:interpretation id="interp2" emma:lang="en-US" emma:confidence="0">
                <emma:literal>~</emma:literal>
              </emma:interpretation>
              <emma:interpretation id="interp3" emma:lang="en-US" emma:confidence="0">
                <emma:literal>=</emma:literal>
              </emma:interpretation>
              <emma:interpretation id="interp4" emma:lang="en-US" emma:confidence="0">
                <emma:literal>•</emma:literal>
              </emma:interpretation>
            </emma:one-of>
          </emma:emma>
        </inkml:annotationXML>
        <inkml:trace contextRef="#ctx0" brushRef="#br0">14 43 12126,'0'0'4515,"-18"-21"-129,18 21 0,0 0-1935,0 0-774,16-13-903,7 10-129,16 3 0,2 0 0,18 0-128,-1 0-517,15 0 0,-2-2 0,6 2 0,-4 0 0,0 0 0,-7 0 0,-6 0 0,-7-2 0,-4 2 0,-14 0 0,-5 0 0,-8-2 0,-22 2 0,25 0 0,-25 0 0,0 0 0,0 0-517,0 0-4127,-8 9-516,8-9 258,-12 16-516</inkml:trace>
      </inkml:traceGroup>
      <inkml:traceGroup>
        <inkml:annotationXML>
          <emma:emma xmlns:emma="http://www.w3.org/2003/04/emma" version="1.0">
            <emma:interpretation id="{D4147099-5FB1-48DF-B5F7-48DD75F14F7E}" emma:medium="tactile" emma:mode="ink">
              <msink:context xmlns:msink="http://schemas.microsoft.com/ink/2010/main" type="line" rotatedBoundingBox="11685,10576 24249,10071 24305,11456 11740,11960"/>
            </emma:interpretation>
          </emma:emma>
        </inkml:annotationXML>
        <inkml:traceGroup>
          <inkml:annotationXML>
            <emma:emma xmlns:emma="http://www.w3.org/2003/04/emma" version="1.0">
              <emma:interpretation id="{009174AB-65D8-49FF-B4A7-20BAF3359467}" emma:medium="tactile" emma:mode="ink">
                <msink:context xmlns:msink="http://schemas.microsoft.com/ink/2010/main" type="inkWord" rotatedBoundingBox="11694,10804 12678,10764 12708,11504 11724,11543"/>
              </emma:interpretation>
              <emma:one-of disjunction-type="recognition" id="oneOf1">
                <emma:interpretation id="interp5" emma:lang="en-US" emma:confidence="1">
                  <emma:literal>D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☺</emma:literal>
                </emma:interpretation>
                <emma:interpretation id="interp8" emma:lang="en-US" emma:confidence="0">
                  <emma:literal>DC</emma:literal>
                </emma:interpretation>
                <emma:interpretation id="interp9" emma:lang="en-US" emma:confidence="0">
                  <emma:literal>DB</emma:literal>
                </emma:interpretation>
              </emma:one-of>
            </emma:emma>
          </inkml:annotationXML>
          <inkml:trace contextRef="#ctx0" brushRef="#br0" timeOffset="1076.4019">1422-432 15996,'89'-2'4773,"-35"2"0,6 14-129,-8-5-3096,22 22-645,-6-3-773,7 11-130,-4 0 0,0 9 0,-5-1 0,-2-1 0,-7 2 0,-11-2 0,-14-1 0,-9-5 0,-17-2 0,-6-3 0,-25-3 0,-11-1 0,-14-6 0,-10-2 0,-8-6 0,-6-1 0,-3-5 0,1-6 0,-1-3 0,1-2 0,3-2 0,5-8 0,8 1 0,4-5 0,17 3 0,-2-9-388,41 20-4256,-25-19-258,25 19 0,0 0-387</inkml:trace>
          <inkml:trace contextRef="#ctx0" brushRef="#br0" timeOffset="655.2011">1778-373 15093,'-2'-41'4902,"2"41"-129,-5-25-129,-7 7-2709,12 18-774,0 12-902,0 13-259,0 4 0,0 12 0,1 1 0,6 14 0,-1 1 0,1 1 0,0-1 0,2-4 0,-2-1 0,0-6 0,-3-5 0,-1-5 0,1-6 0,-4-10 0,2-1 0,-2-19 0,3 27-1549,-3-27-3224,0 0 0,-2-20 0,-5-1-258</inkml:trace>
        </inkml:traceGroup>
        <inkml:traceGroup>
          <inkml:annotationXML>
            <emma:emma xmlns:emma="http://www.w3.org/2003/04/emma" version="1.0">
              <emma:interpretation id="{4B89B417-A30E-471E-9BF8-DB16AC02751A}" emma:medium="tactile" emma:mode="ink">
                <msink:context xmlns:msink="http://schemas.microsoft.com/ink/2010/main" type="inkWord" rotatedBoundingBox="13141,10754 16671,10612 16717,11760 13187,11902"/>
              </emma:interpretation>
              <emma:one-of disjunction-type="recognition" id="oneOf2">
                <emma:interpretation id="interp10" emma:lang="en-US" emma:confidence="1">
                  <emma:literal>input</emma:literal>
                </emma:interpretation>
                <emma:interpretation id="interp11" emma:lang="en-US" emma:confidence="0">
                  <emma:literal>import</emma:literal>
                </emma:interpretation>
                <emma:interpretation id="interp12" emma:lang="en-US" emma:confidence="0">
                  <emma:literal>inputs</emma:literal>
                </emma:interpretation>
                <emma:interpretation id="interp13" emma:lang="en-US" emma:confidence="0">
                  <emma:literal>impart</emma:literal>
                </emma:interpretation>
                <emma:interpretation id="interp14" emma:lang="en-US" emma:confidence="0">
                  <emma:literal>•input</emma:literal>
                </emma:interpretation>
              </emma:one-of>
            </emma:emma>
          </inkml:annotationXML>
          <inkml:trace contextRef="#ctx0" brushRef="#br0" timeOffset="3931.2069">2780-254 15351,'5'-77'4773,"-3"49"-129,0 5-387,-2 23-2709,5-20-774,-5 20-516,0 0-387,0 0-903,27 25-2838,-19-2-645,1 0 0,2 4-387,-4 1 0</inkml:trace>
          <inkml:trace contextRef="#ctx0" brushRef="#br0" timeOffset="3728.4065">2886-18 13416,'2'-23'4773,"-2"23"-129,0-18 129,0 18-2322,0 0-903,-5-21-516,5 21-902,0 0-130,0 0 0,0 11 0,2 7 0,1 1 0,4 8 0,-3 0 0,3 3 0,-2-2 0,1-1 0,-3-2 0,1-6 0,-1-1 0,-3-18 0,0 25 0,0-25-517,-12 2-4385,12-2-258,-16 0 129,16 0-129</inkml:trace>
          <inkml:trace contextRef="#ctx0" brushRef="#br0" timeOffset="4586.4077">3125-48 14319,'9'-16'4773,"-9"16"-258,0 0 129,0 0-1935,26 7-1677,-26-7-257,25 34-775,-9-11 0,6 6 0,-3-3 0,1 5 0,-4-3 0,-2-1 0,-2-4 0,-3-4 0,-9-19 0,7 25 0,-7-25 0,0 0 0,0 0 0,0 0 0,11-21 0,-7-2 0,3-6 0,2-3 0,1-1 0,3-3 0,-3 4 0,6 5 0,-1 2 0,2 8 0,3 4 0,1 8 0,4 3 0,2 2 0,5 7 0,0 9 0,2 5 0,-2 4 0,0 4 0,-6 1 0,-1 4 0,-9-4 0,0 4 0,-10-11 0,8 7-904,-14-30-1547,9 34-516,-9-34-1806,16 7 0,0-7-129,2-14-129</inkml:trace>
          <inkml:trace contextRef="#ctx0" brushRef="#br0" timeOffset="4882.8086">3968 59 10965,'35'-78'4902,"-22"42"-387,-2 4 258,-6 0-1290,11 20-1290,-16-10-903,0 22-644,16-5-646,-16 5 0,21 23 0,-8 5 0,-4 4 0,5 11 0,-4 3 0,3 6 0,-4 1 0,2 1 0,-1 1 0,1 0 0,-2-2 0,0-3 0,1-2 0,-3-5 0,4-2 0,-7-15 0,5 3 0,-9-29-517,8 28-1289,-8-28-2451,0 0-645,-5-24 129,2 0-387,-3-6-129</inkml:trace>
          <inkml:trace contextRef="#ctx0" brushRef="#br0" timeOffset="5241.6092">4092-41 10707,'22'-44'4386,"-3"28"258,8 3-258,5 13-1290,-4-12-1419,19 12-387,-8 0-516,5 2-258,-3 3-129,4 7-129,-4-1-129,-2 5 129,-7-2-129,-6 4 1,-4-4-130,-6 2 0,-16-16 0,9 27 0,-9-27 0,-22 20 0,-6-13 0,-4-2 0,-7-1 0,-6-4 0,-1 0 0,-2 0 0,3 0 0,5-7-259,9 5-515,-4-11-903,19 10-2709,-6 1-516,6 2 516,16 0-774</inkml:trace>
          <inkml:trace contextRef="#ctx0" brushRef="#br0" timeOffset="5881.2103">4918-41 17286,'19'-18'4515,"-19"18"258,0 0-258,18 0-3741,-18 0-258,2 20-128,-2-4-388,5 7 0,-3 0 0,3 4 0,1-4 0,-3 0 0,3-3 0,-6-20 0,5 25 0,-5-25 0,0 0-130,0 0 1,18 0 129,-18 0 129,16-23-258,-4 1 388,1-4-259,1-3 0,0-3 0,2 4 0,-4-1 0,1 6 0,-2 3 0,-11 20 0,17-21 0,-17 21 0,20 0 0,-20 0 0,23 23 0,-9-3 0,2 3 0,0 4 0,2 1 0,-2 2 0,-3-1 0,-3-4 0,3 1 0,-6-6 0,2-2 0,-9-18 0,10 19-517,-10-19-386,0 0-516,16-23-645,6 5-1548,-10-12-645,6-9-516,5-9 387,2-9-774</inkml:trace>
          <inkml:trace contextRef="#ctx0" brushRef="#br0" timeOffset="6349.2111">5553-119 12255,'0'0'5031,"18"0"-516,22 0 516,8-5-2322,27 5-774,-7-4-774,19 4-1031,-5-11-130,1 3 0,-4-1 0,-15-2 0,-7 6 0,-24-11-904,-2 16-3740,-31 0-387,0 0 129,0 0-387</inkml:trace>
          <inkml:trace contextRef="#ctx0" brushRef="#br0" timeOffset="6146.4108">5587-389 10449,'46'-116'4773,"-28"72"-129,-8 17-129,-8-3-1290,14 30-1032,-16 0-774,0 0-516,18 16-257,-4 16-646,-3 3 0,7 15 0,-6 7 0,6 9 0,-6 1 0,2 4 0,-3-1 0,0-4 0,1-4 0,-5-9 0,4-6 0,-7-14 0,4-4 0,-8-13 0,0-16 0,0 0-1291,0 0-1160,0 0-2193,-8-13-129,-5-13 129,-3-3-516</inkml:trace>
        </inkml:traceGroup>
        <inkml:traceGroup>
          <inkml:annotationXML>
            <emma:emma xmlns:emma="http://www.w3.org/2003/04/emma" version="1.0">
              <emma:interpretation id="{335CB028-F4DC-447C-8E40-AC128615DA6B}" emma:medium="tactile" emma:mode="ink">
                <msink:context xmlns:msink="http://schemas.microsoft.com/ink/2010/main" type="inkWord" rotatedBoundingBox="17465,10641 18372,10604 18399,11273 17492,11309"/>
              </emma:interpretation>
              <emma:one-of disjunction-type="recognition" id="oneOf3">
                <emma:interpretation id="interp15" emma:lang="en-US" emma:confidence="1">
                  <emma:literal>is</emma:literal>
                </emma:interpretation>
                <emma:interpretation id="interp16" emma:lang="en-US" emma:confidence="0">
                  <emma:literal>'is</emma:literal>
                </emma:interpretation>
                <emma:interpretation id="interp17" emma:lang="en-US" emma:confidence="0">
                  <emma:literal>if</emma:literal>
                </emma:interpretation>
                <emma:interpretation id="interp18" emma:lang="en-US" emma:confidence="0">
                  <emma:literal>'Is</emma:literal>
                </emma:interpretation>
                <emma:interpretation id="interp19" emma:lang="en-US" emma:confidence="0">
                  <emma:literal>'IS</emma:literal>
                </emma:interpretation>
              </emma:one-of>
            </emma:emma>
          </inkml:annotationXML>
          <inkml:trace contextRef="#ctx0" brushRef="#br0" timeOffset="7347.6129">7098-523 14964,'24'-53'4773,"-17"37"-129,-7 16-129,18-13-3225,-18 13-774,0 0-516,0 0-516,10 15-1419,4 2-2451,1 10-129,2 0-387,10 7-129</inkml:trace>
          <inkml:trace contextRef="#ctx0" brushRef="#br0" timeOffset="7144.8125">7120-260 14190,'18'-17'4773,"-18"17"-387,0 0 129,0 0-2838,0 14-903,0 2-258,0 9-129,0 3 0,1 8-129,3-2 0,3 3-129,-3-3 0,3-4 0,-2-3-258,-3-8 0,5 3-387,-7-22-1032,0 0-2838,-5 19-516,5-19 129,-18-2-387</inkml:trace>
          <inkml:trace contextRef="#ctx0" brushRef="#br0" timeOffset="7815.6137">7751-300 14190,'0'0'4515,"-1"-16"-129,1 16 0,-16 1-3225,-2-1-645,18 0-129,-25 9-258,25-9-129,-18 14 0,18-14-129,-2 16 129,2-16 0,13 22 0,-13-22-129,35 23 258,-10-7-129,4-4 129,3 6-129,1-4 0,3 4 129,-2 0-129,-2 0 129,-4-4-129,-5 2 129,-5-4 129,-18-12-129,16 27 129,-16-27 0,-9 25 129,-8-12-129,-10-5 0,-2 1 129,-6-2-258,-3-1 0,1-4 0,2-2 1,-1 0-130,8 0 0,3-4-259,1-3-128,24 7-903,-33-7-3225,33 7-387,-13-16 129,13 16-516</inkml:trace>
        </inkml:traceGroup>
        <inkml:traceGroup>
          <inkml:annotationXML>
            <emma:emma xmlns:emma="http://www.w3.org/2003/04/emma" version="1.0">
              <emma:interpretation id="{720702E6-BDC8-429A-9109-91D0F9EB0DEF}" emma:medium="tactile" emma:mode="ink">
                <msink:context xmlns:msink="http://schemas.microsoft.com/ink/2010/main" type="inkWord" rotatedBoundingBox="19159,10276 24249,10071 24304,11443 19214,11647"/>
              </emma:interpretation>
              <emma:one-of disjunction-type="recognition" id="oneOf4">
                <emma:interpretation id="interp20" emma:lang="en-US" emma:confidence="1">
                  <emma:literal>sampled</emma:literal>
                </emma:interpretation>
                <emma:interpretation id="interp21" emma:lang="en-US" emma:confidence="0">
                  <emma:literal>samp led</emma:literal>
                </emma:interpretation>
                <emma:interpretation id="interp22" emma:lang="en-US" emma:confidence="0">
                  <emma:literal>Samp led</emma:literal>
                </emma:interpretation>
                <emma:interpretation id="interp23" emma:lang="en-US" emma:confidence="0">
                  <emma:literal>sump led</emma:literal>
                </emma:interpretation>
                <emma:interpretation id="interp24" emma:lang="en-US" emma:confidence="0">
                  <emma:literal>Sump led</emma:literal>
                </emma:interpretation>
              </emma:one-of>
            </emma:emma>
          </inkml:annotationXML>
          <inkml:trace contextRef="#ctx0" brushRef="#br0" timeOffset="9890.4174">9222-429 12771,'0'-21'4386,"-9"-4"-258,-7 20 0,-5 5-3225,-14-2-516,4 2-129,-8 5-129,5 8-129,2 3 0,6 0-129,4 0 129,6 3 0,7-2-129,6 0 258,3-17 0,11 32 0,5-21 258,10 5-129,4-5 258,13 3-129,-2-2 129,9 4-129,-6-1 0,6 2 0,-7-1-129,-2 4 0,-9-4-129,-6 2 129,-8-2-129,-2 2 129,-16-18 0,6 26 0,-6-26 0,-16 25-129,-8-14 1,-4-1-130,-11-2 0,-6-3 0,-6-3 0,-1-2 0,-1 0 0,-1 0 0,5-4 0,2-1 0,8-2 0,6-6 0,8 8-130,1-9-644,24 14-1548,0 0-2451,-19-15-129,19 15-258,0 0 0</inkml:trace>
          <inkml:trace contextRef="#ctx0" brushRef="#br0" timeOffset="10561.2185">9777-293 11997,'7'-47'4902,"-7"26"-387,-1 0 129,-15-6-2580,16 27-903,-22-21-258,22 21-387,-26-2-129,26 2-129,-27 14-129,15 7 0,1 4-129,4 6 129,0 4-129,5 1 0,2-1 0,2 5 0,6-5 0,5-1 0,-1-6 0,4-1 0,2-6 0,-2-3 0,2-4 0,-2-8 129,0-4-129,0-2 0,-16 0 258,28-25-129,-13 1 129,-1 1 1,-2-9-259,4 2 0,-3-4 0,1 6 0,-3 1 0,1 6 0,-1 1 0,-11 20 0,21-16 0,-21 16 0,23 2 0,-23-2 0,32 34 0,-14-11 0,2 5 0,-1-1 0,1 2 0,-4-5 0,2 5 0,-8-13 0,12 9-1549,-22-25-3224,16 19-258,-16-19 0,32 0-129</inkml:trace>
          <inkml:trace contextRef="#ctx0" brushRef="#br0" timeOffset="11388.02">10345-300 15609,'-14'-22'5031,"14"22"0,0 0-258,35 13-3354,-35-13-515,43 30-904,-20-12 0,5 3 0,-3 2 0,-5-3 0,1-1 0,-21-19 0,27 29 0,-27-29 0,21 12-130,-21-12-128,20-5 129,-10-11 0,1-7 258,5-6 0,-2-6 0,4 1 130,2-7-259,3 9 0,-4 5 0,6 11 0,-3 7 0,3 9 0,-4 11 0,0 9 0,-3 10 0,-4-2 0,1 4 0,-5-5 0,1 0 0,-6-6 0,2-3 0,-7-18 0,6 25 0,-6-25 0,0 0 0,0 0 0,0 0 0,21-25 0,-14-2 0,6-5 0,1-5 0,2 1 0,2 2 0,-2 6 0,3 5 0,-1 10 0,2 12 0,-3 6 0,3 14 0,-2 8 0,3 2 0,2 3 0,-2 1 0,4-4 0,-1-6 0,0-9 0,1-5 0,2-9 0,0-3 0,-1-19 0,5-6 0,-5-10 0,3 1 0,-4-4 0,-6 2 0,1 7 0,-8 5 0,-1 11 0,-11 16 0,0 0 0,3 22 0,-3 11 0,2 8 0,2 7 0,1 8 0,2 2 0,6 5 0,3-3 0,1-1 0,0-2 0,-1 0 0,0-8 0,-2 1 0,-5-11 0,3-3 0,-12-15 0,9 2-1033,-9-23-1289,0 0-2709,-5-17 129,-1-8-129,-3-11-129</inkml:trace>
          <inkml:trace contextRef="#ctx0" brushRef="#br0" timeOffset="11622.0204">11642-140 6192,'0'-118'4902,"0"70"-258,8 7-129,12 4-774,16 26-1161,-12-12-774,24 23-774,-10 0-129,12 11-258,-8 5 0,5 12-258,-10 3 0,-2 6-129,-8 2-128,-7-2-130,-10-1 0,-6-4 0,-4-2 0,-16-8 0,-5-1-517,-17-16-902,10 2-3096,-15-7-516,-3 0 129,1-3-516</inkml:trace>
          <inkml:trace contextRef="#ctx0" brushRef="#br0" timeOffset="11918.4208">12298-1078 17157,'59'-32'5031,"-33"30"258,-4 2-387,1 24-4514,-11 8-388,8 14 0,-10 9 0,5 9 0,-8 9 0,-2 5 0,-1 2 0,-4-2 0,1 4 0,-1-14 0,0 1-130,-7-19-4901,7-7-258,0-15 0,0-8 0</inkml:trace>
          <inkml:trace contextRef="#ctx0" brushRef="#br0" timeOffset="12745.2224">12638-475 13287,'41'-26'5031,"-8"18"0,5 1-258,8 9-2451,-3-7-1290,14 1-258,-6-5-387,2 0-257,-8-1-130,-6-1 0,-14 0 0,-9 1 0,-16 10 0,-2-18 0,-17 11 0,-12 5 0,-1 2 0,-5 2-259,1 8 130,1 6 0,3 8 0,3 2 0,10 8 129,5 2 0,8 1-129,6 4 129,4 0 0,12 0 129,9-6 0,9-3 0,5-5 0,7-7 0,6-6 0,4-11 1,3-3-130,3-7 0,2-9 0,-1-7 0,-1-9 0,-5-3 0,-6-3 0,-10-1 0,-9 5 0,-16-1-388,-7 8 1,-10 9 0,1 18-129,-40-2 129,14 11-129,-6 7 129,5 13 0,0-1 258,10 4 0,4-1 129,8-3 0,5 0 258,3-10 129,15 0 0,-2-11 129,14-3 0,-7-6 0,11-9 0,-2-19-129,6-7-257,-1-13-130,4-9 0,-4-10 0,-1-8 0,-1-3 0,-4-3 0,-8 6 0,-9 6 0,-9 9 0,-5 8 0,-7 12 0,-3 15 0,-8 11 0,0 14 0,0 4 0,9 21 0,-1 13 0,4 10 0,6 11 0,-3 14 0,-1 4 0,4 10 0,-2 4 0,-1 2 0,3-1 0,0-2 0,0 1 0,0-20 0,14 2-4516,-14-12-644,-7-9 0,-20-8-387</inkml:trace>
        </inkml:traceGroup>
      </inkml:traceGroup>
      <inkml:traceGroup>
        <inkml:annotationXML>
          <emma:emma xmlns:emma="http://www.w3.org/2003/04/emma" version="1.0">
            <emma:interpretation id="{4CE2322D-C1AF-47EC-A76B-787EC1AD14DD}" emma:medium="tactile" emma:mode="ink">
              <msink:context xmlns:msink="http://schemas.microsoft.com/ink/2010/main" type="line" rotatedBoundingBox="12160,11796 19464,11552 19505,12772 12200,13015"/>
            </emma:interpretation>
          </emma:emma>
        </inkml:annotationXML>
        <inkml:traceGroup>
          <inkml:annotationXML>
            <emma:emma xmlns:emma="http://www.w3.org/2003/04/emma" version="1.0">
              <emma:interpretation id="{CC5B2CF6-E700-4CE1-9065-A8370A3D5F44}" emma:medium="tactile" emma:mode="ink">
                <msink:context xmlns:msink="http://schemas.microsoft.com/ink/2010/main" type="inkWord" rotatedBoundingBox="12160,11796 15352,11689 15387,12716 12194,12822"/>
              </emma:interpretation>
              <emma:one-of disjunction-type="recognition" id="oneOf5">
                <emma:interpretation id="interp25" emma:lang="en-US" emma:confidence="1">
                  <emma:literal>when</emma:literal>
                </emma:interpretation>
                <emma:interpretation id="interp26" emma:lang="en-US" emma:confidence="0">
                  <emma:literal>wren</emma:literal>
                </emma:interpretation>
                <emma:interpretation id="interp27" emma:lang="en-US" emma:confidence="0">
                  <emma:literal>wen</emma:literal>
                </emma:interpretation>
                <emma:interpretation id="interp28" emma:lang="en-US" emma:confidence="0">
                  <emma:literal>where</emma:literal>
                </emma:interpretation>
                <emma:interpretation id="interp29" emma:lang="en-US" emma:confidence="0">
                  <emma:literal>woken</emma:literal>
                </emma:interpretation>
              </emma:one-of>
            </emma:emma>
          </inkml:annotationXML>
          <inkml:trace contextRef="#ctx0" brushRef="#br0" timeOffset="14118.0248">1917 1171 9030,'0'0'4515,"-20"-18"-129,20 18-129,-16-13-1161,16 13-1161,-17 0-774,17 0-258,-15 18-258,10 0-258,-6 2 129,6 3-387,-2 3 258,5 3-387,-1-1 129,3 3-258,0-3 258,7-3-258,3 0 0,1-4 129,3-5-129,-14-16 129,32 21 0,-14-19 0,0-2 0,1-2 0,-1-10 0,2-2 129,-2-6 0,1-5 0,-3 0 0,0 1 129,-3-1 0,-1 3 129,-3 3-258,0 3 1,-9 16-130,7-18 0,-7 18 0,0 0 0,0 0 0,12 16 0,-12-16 0,13 32 0,-4-12 0,3 1 0,2 0 0,2-1 0,2-1 0,0-1 0,0-4 0,1-1 0,3-3 0,-1-1 0,-3-3 0,1-5 0,-3-1 0,8-1 0,-8-12 0,3-3 0,-5-7 0,2-5 0,-3-6 0,-1-3 0,-5 1 0,-3-1 0,-4 1 0,0 2 0,-4 6 0,-6 5 0,-5 5 0,-6 5 0,0 6 0,-8-2 0,10 9 0,-13-1-775,32 1-902,-48 10-3096,32-3 0,0 4-129,16-11 0</inkml:trace>
          <inkml:trace contextRef="#ctx0" brushRef="#br0" timeOffset="14773.2259">2525 649 13803,'41'-81'4644,"-23"54"-258,0 11 129,8 16-2967,-26 0-387,34 11-258,-21 17-387,1 20 129,-3 2-129,6 12-386,-4 2-130,1 7 0,-3 0 0,1 4 0,-3-7 0,-2 1 0,-1-7 0,-1-5 0,-2-3 0,-1-8 0,0-9 0,0-5 0,0-9 0,-2-5 0,0-18 0,1 18 0,-1-18 0,0 0 0,0 0 0,11-16 0,-4 0 0,6-4 0,-1-3 0,4-3 0,2-5 0,5 3 0,0 3 0,2 2 0,0 2 0,-2 5 0,2 3 0,-2 6 0,0 5 0,0 2 0,-1 7 0,1 9 0,0 6 0,-2 3 0,2 3 0,0 2 0,1-1 0,-5-3 0,4 1 0,-9-9 0,6 3 0,-20-21-2194,27 11-2708,-27-11-129,32 0-258,-16-2-129</inkml:trace>
          <inkml:trace contextRef="#ctx0" brushRef="#br0" timeOffset="15225.6267">3425 1293 12384,'15'-10'4902,"4"10"-387,4 0 258,2 0-2451,18 3-1032,-16-3-258,17 6-387,-8-6-129,6 5-387,-6-5 0,3 0 1,-5 0-130,-2-2 0,-4-5 0,-3-2 0,-5-2 0,-20 11 0,23-26 0,-23 26 0,0-32 0,-2 16 0,-14 2 0,-4 1 0,-3 4 0,-2 6 0,-1 3 0,-3 0 0,4 10 0,2 6 0,5 6 0,6 4 0,5 3 0,7 3 0,0 0 0,14 2 0,7-1 0,6-4-130,5 1-257,-2-9 0,10 1-387,-12-19-645,20 10-2064,-14-13-1290,1-2 0,-1-10-258,-2-8-516</inkml:trace>
          <inkml:trace contextRef="#ctx0" brushRef="#br0" timeOffset="15584.4274">4222 1288 12900,'7'-16'5160,"-7"16"-645,0 0 387,16-7-2064,-3 19-1806,-13-12 129,18 34-902,-8-14-259,4 5 0,1-4 0,-1 2 0,-2 0 0,-1-3 0,-2-2 0,-9-18 0,12 24 0,-12-24 0,0 0 0,25-7 0,-12-10 0,3-8 0,3-6 0,8-2 0,1-3 0,4 6 0,-1 3 0,1 6 0,2 8 0,-1 12 0,-1 1 0,-5 16 0,3 7 0,-3 3 0,7 8 0,-8-7-130,22 3-4772,-10-5-387,6 0 0,3-6-258</inkml:trace>
        </inkml:traceGroup>
        <inkml:traceGroup>
          <inkml:annotationXML>
            <emma:emma xmlns:emma="http://www.w3.org/2003/04/emma" version="1.0">
              <emma:interpretation id="{25E74A3C-E2B0-4E69-B290-0A72F61AF998}" emma:medium="tactile" emma:mode="ink">
                <msink:context xmlns:msink="http://schemas.microsoft.com/ink/2010/main" type="inkWord" rotatedBoundingBox="16031,12038 17658,11984 17682,12691 16054,12745"/>
              </emma:interpretation>
              <emma:one-of disjunction-type="recognition" id="oneOf6">
                <emma:interpretation id="interp30" emma:lang="en-US" emma:confidence="0">
                  <emma:literal>CP</emma:literal>
                </emma:interpretation>
                <emma:interpretation id="interp31" emma:lang="en-US" emma:confidence="0">
                  <emma:literal>(P</emma:literal>
                </emma:interpretation>
                <emma:interpretation id="interp32" emma:lang="en-US" emma:confidence="0">
                  <emma:literal>[P</emma:literal>
                </emma:interpretation>
                <emma:interpretation id="interp33" emma:lang="en-US" emma:confidence="0">
                  <emma:literal>CPS</emma:literal>
                </emma:interpretation>
                <emma:interpretation id="interp34" emma:lang="en-US" emma:confidence="0">
                  <emma:literal>CPP</emma:literal>
                </emma:interpretation>
              </emma:one-of>
            </emma:emma>
          </inkml:annotationXML>
          <inkml:trace contextRef="#ctx0" brushRef="#br0" timeOffset="16333.2287">6079 847 12513,'-32'-45'4773,"7"31"-258,-1 9-129,3 12-2838,-18 0-645,5 20-129,-8-1-387,4 15 0,1 0-258,7 9 129,2 0-129,9 3 129,6-3 0,15 0-258,0-2 387,24-2-387,8-5 129,10-2-129,6-9 129,9-3-129,2-6 0,5-5 129,-2-5-258,-5-7 129,0-1-258,-7-3-387,7 2-1290,-9-4-2838,-5-10-129,-4-4-129,-4-6-129</inkml:trace>
          <inkml:trace contextRef="#ctx0" brushRef="#br0" timeOffset="16894.8294">6721 938 12771,'-7'-16'5160,"7"16"-258,-12 12 129,8 17-2451,-8-6-1419,12 16-129,0-2-902,0 9-130,0 1 0,7 1 0,0 0 0,4 0 0,-1-4 0,-1-5 0,6-3 0,-10-11-130,7-2-773,-12-23-129,0 0-516,0 0-903,20-21-1806,-20-11-387,0-8-129,0-8 0,-9-7-129,-3-12 2322,4 4 1807,0-4 1804,-5 5 2581,2-4 1032,11 14-258,-1 4 258,4 13-387,20 19-1161,-8-9-1032,29 25-774,-7-4-258,20 9-258,-5 4 0,10 14-258,-5-3-129,0 8-128,-7 3-259,-6 4 0,-10-3 0,-9 4 0,-11-6 0,-10 2 0,-4-5 0,-18-4 0,-12-5 0,-8-4 0,-8-3 0,-9-6 0,0 0 0,-9-5 0,9 0-1033,-13-9-2192,16 6-1677,4-4-258,11 3 129,7 1-387</inkml:trace>
        </inkml:traceGroup>
        <inkml:traceGroup>
          <inkml:annotationXML>
            <emma:emma xmlns:emma="http://www.w3.org/2003/04/emma" version="1.0">
              <emma:interpretation id="{0323AF2A-44B4-451D-BE31-BEB50C470F5B}" emma:medium="tactile" emma:mode="ink">
                <msink:context xmlns:msink="http://schemas.microsoft.com/ink/2010/main" type="inkWord" rotatedBoundingBox="18186,12006 19478,11963 19505,12772 18213,12815"/>
              </emma:interpretation>
              <emma:one-of disjunction-type="recognition" id="oneOf7">
                <emma:interpretation id="interp35" emma:lang="en-US" emma:confidence="0">
                  <emma:literal>=1</emma:literal>
                </emma:interpretation>
                <emma:interpretation id="interp36" emma:lang="en-US" emma:confidence="0">
                  <emma:literal>=I</emma:literal>
                </emma:interpretation>
                <emma:interpretation id="interp37" emma:lang="en-US" emma:confidence="0">
                  <emma:literal>=</emma:literal>
                </emma:interpretation>
                <emma:interpretation id="interp38" emma:lang="en-US" emma:confidence="0">
                  <emma:literal>.=1</emma:literal>
                </emma:interpretation>
                <emma:interpretation id="interp39" emma:lang="en-US" emma:confidence="0">
                  <emma:literal>€1</emma:literal>
                </emma:interpretation>
              </emma:one-of>
            </emma:emma>
          </inkml:annotationXML>
          <inkml:trace contextRef="#ctx0" brushRef="#br0" timeOffset="17347.2304">7831 975 13803,'-9'-16'5160,"9"16"-387,8-20 129,18 20-2838,-26 0-903,54 0-387,-15-1-644,14 1-130,0 0 0,8 0 0,-1 0 0,-4 0 0,-3 0 0,-14 0 0,0 14-904,-39-14-4127,23 18 0,-23-18-129,-10 21-387</inkml:trace>
          <inkml:trace contextRef="#ctx0" brushRef="#br0" timeOffset="17596.8308">7892 1139 15093,'0'0'5031,"12"9"0,-12-9-516,36 10-3225,-17-10-387,17 4-387,1-1-128,10 1-388,2-1 0,5 1 0,3 3-388,-6-7-515,12 13-1548,-8-13-2451,-6 1 0,-2-1-258,-3-1-129</inkml:trace>
          <inkml:trace contextRef="#ctx0" brushRef="#br0" timeOffset="17924.4315">9066 744 15609,'0'-23'5031,"0"23"129,0 0-258,-11 5-3483,11 25-773,0 2-646,0 14 0,0 6 0,2 9 0,3 3 0,4 3 0,2 1 0,0-6 0,-4-3 0,0-4 0,0-7 0,-5-11 0,14 8-1807,-16-20-3224,-4-2-645,4-23 0,-27 30-129</inkml:trace>
        </inkml:traceGroup>
      </inkml:traceGroup>
    </inkml:traceGroup>
    <inkml:traceGroup>
      <inkml:annotationXML>
        <emma:emma xmlns:emma="http://www.w3.org/2003/04/emma" version="1.0">
          <emma:interpretation id="{7C4431EE-825B-4C1D-B36E-396278C25EB1}" emma:medium="tactile" emma:mode="ink">
            <msink:context xmlns:msink="http://schemas.microsoft.com/ink/2010/main" type="paragraph" rotatedBoundingBox="10670,13565 23082,13358 23130,16239 10718,164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4D1CC3-2BAE-4AC5-BC59-0EACFF770E65}" emma:medium="tactile" emma:mode="ink">
              <msink:context xmlns:msink="http://schemas.microsoft.com/ink/2010/main" type="inkBullet" rotatedBoundingBox="10682,14247 11577,14232 11578,14281 10682,14296"/>
            </emma:interpretation>
            <emma:one-of disjunction-type="recognition" id="oneOf8">
              <emma:interpretation id="interp40" emma:lang="en-US" emma:confidence="0">
                <emma:literal>-</emma:literal>
              </emma:interpretation>
            </emma:one-of>
          </emma:emma>
        </inkml:annotationXML>
        <inkml:trace contextRef="#ctx0" brushRef="#br0" timeOffset="76502.5343">405 3003 10191,'-41'3'4386,"25"-1"0,0-2-129,16 0-1677,0 0-903,-21-5-516,21 5-258,0 0-258,0 0-129,0 0 0,10 0-129,-10 0 0,31 3 0,-7-3 1,12 6-388,5-6 0,11 0 0,3 0 0,9 0 0,0 0 0,5 0 0,-3-4 0,2 2 0,-8 2 0,-1 0 0,-11 0 0,-6 0 0,-6 0 0,-9 0 0,-6 0 0,-21 0 0,23 2 0,-23-2 0,0 0 0,0 0-4129,-7 18-773,7-18-129,-25 12-387</inkml:trace>
      </inkml:traceGroup>
      <inkml:traceGroup>
        <inkml:annotationXML>
          <emma:emma xmlns:emma="http://www.w3.org/2003/04/emma" version="1.0">
            <emma:interpretation id="{A83DF349-B059-4EA9-9F0E-440699AA7F02}" emma:medium="tactile" emma:mode="ink">
              <msink:context xmlns:msink="http://schemas.microsoft.com/ink/2010/main" type="line" rotatedBoundingBox="12249,13539 23082,13358 23107,14860 12274,15041"/>
            </emma:interpretation>
          </emma:emma>
        </inkml:annotationXML>
        <inkml:traceGroup>
          <inkml:annotationXML>
            <emma:emma xmlns:emma="http://www.w3.org/2003/04/emma" version="1.0">
              <emma:interpretation id="{11C1A04D-8C07-4BFD-BD86-53B961EBE552}" emma:medium="tactile" emma:mode="ink">
                <msink:context xmlns:msink="http://schemas.microsoft.com/ink/2010/main" type="inkWord" rotatedBoundingBox="12251,13667 14149,13635 14164,14571 12266,14602"/>
              </emma:interpretation>
              <emma:one-of disjunction-type="recognition" id="oneOf9">
                <emma:interpretation id="interp41" emma:lang="en-US" emma:confidence="0">
                  <emma:literal>Has</emma:literal>
                </emma:interpretation>
                <emma:interpretation id="interp42" emma:lang="en-US" emma:confidence="0">
                  <emma:literal>Hans</emma:literal>
                </emma:interpretation>
                <emma:interpretation id="interp43" emma:lang="en-US" emma:confidence="0">
                  <emma:literal>Hon</emma:literal>
                </emma:interpretation>
                <emma:interpretation id="interp44" emma:lang="en-US" emma:confidence="0">
                  <emma:literal>Hors</emma:literal>
                </emma:interpretation>
                <emma:interpretation id="interp45" emma:lang="en-US" emma:confidence="0">
                  <emma:literal>Han</emma:literal>
                </emma:interpretation>
              </emma:one-of>
            </emma:emma>
          </inkml:annotationXML>
          <inkml:trace contextRef="#ctx0" brushRef="#br0" timeOffset="77469.7359">1906 2524 9546,'0'-17'4773,"0"17"-129,0 0-258,0 0-645,-12-15-1935,12 15-645,-6 18-387,6 3-129,-3 1-129,3 10 0,0 3-257,0 8-259,0 3 0,5 8 0,1 1 0,1 5 0,2-1 0,-1 1 0,1-3 0,0-3 0,2-4 0,0-6 0,-3-7 0,3-6 0,0-5 0,-6-10-259,8 7-1160,-13-23-3354,0 22 0,0-22 0,0 0-258</inkml:trace>
          <inkml:trace contextRef="#ctx0" brushRef="#br0" timeOffset="78109.3372">1977 2941 14319,'-19'-24'4773,"19"24"-258,5-16 0,20 22-2709,-5-6-903,17 12-129,4-3-516,10 4-258,15 4-774,-9-11-2064,14 6-1677,2-1-129,2-2-258,-4 0-258</inkml:trace>
          <inkml:trace contextRef="#ctx0" brushRef="#br0" timeOffset="77812.9364">2310 2464 14706,'28'-48'4773,"-28"48"-129,0 0 0,24 0-3096,-24 0-387,7 28-387,-7 1-257,10 12-517,-6 5 0,7 9 0,-2 4 0,3 7 0,-1-1 0,1 5 0,6-3 0,-2-3 0,2-1 0,-4-10 0,4-3 0,-9-13 0,5 4-646,-14-18-4127,0-5-129,0-18 0,-18 14-258</inkml:trace>
          <inkml:trace contextRef="#ctx0" brushRef="#br0" timeOffset="78795.7384">3050 2921 12126,'-11'-50'4773,"-5"36"-258,-3 5 258,-3 9-2064,-10-7-1419,11 9-516,-9 7-258,7 12-129,-2 4-258,5 5 0,2 4 0,6 1-129,1 3 0,6-3 0,5-1 0,0-4-129,4-3 0,8-4 0,2-5 129,2-7-129,6-6 0,-3-5 129,4-2-129,0-10 258,-3-11 129,1-4-129,-3-9 258,2-1-129,-4-4-128,3 6-130,-5 1 0,4 7 0,2 6 0,1 10 0,0 9 0,3 6 0,-3 12 0,-1 7 0,-1 0 0,-3 6 0,-2-3 0,-3 1 0,-2 0 0,-6-6 0,3-3 0,-6-18 0,9 21 0,-9-21 0,0 0 0,26-14 0,-10-9 0,4-7 0,1-6 0,8 2 0,-4-5 0,5 7 0,-3 0 0,1 7 0,-1 9 0,-1 9 0,-1 7 0,2 0 0,-4 12 0,4 8 0,-2 5 0,0 5 0,-2 2 0,-2 2 0,-3 0 0,-4 0 0,-5-1 0,-9-2 0,0-1 0,-21-11-388,6 5-4385,-18-5-258,-3 2 129,-5-5-387</inkml:trace>
        </inkml:traceGroup>
        <inkml:traceGroup>
          <inkml:annotationXML>
            <emma:emma xmlns:emma="http://www.w3.org/2003/04/emma" version="1.0">
              <emma:interpretation id="{0E30B2F7-0E03-46C3-8D9E-D3FF01CD0DEC}" emma:medium="tactile" emma:mode="ink">
                <msink:context xmlns:msink="http://schemas.microsoft.com/ink/2010/main" type="inkWord" rotatedBoundingBox="14761,13519 16614,13489 16630,14433 14777,14463"/>
              </emma:interpretation>
              <emma:one-of disjunction-type="recognition" id="oneOf10">
                <emma:interpretation id="interp46" emma:lang="en-US" emma:confidence="1">
                  <emma:literal>the</emma:literal>
                </emma:interpretation>
                <emma:interpretation id="interp47" emma:lang="en-US" emma:confidence="0">
                  <emma:literal>'the</emma:literal>
                </emma:interpretation>
                <emma:interpretation id="interp48" emma:lang="en-US" emma:confidence="0">
                  <emma:literal>The</emma:literal>
                </emma:interpretation>
                <emma:interpretation id="interp49" emma:lang="en-US" emma:confidence="0">
                  <emma:literal>*he</emma:literal>
                </emma:interpretation>
                <emma:interpretation id="interp50" emma:lang="en-US" emma:confidence="0">
                  <emma:literal>Hie</emma:literal>
                </emma:interpretation>
              </emma:one-of>
            </emma:emma>
          </inkml:annotationXML>
          <inkml:trace contextRef="#ctx0" brushRef="#br0" timeOffset="79513.3396">4400 2845 14448,'4'-22'4773,"19"10"-258,-23 12 129,41 0-3612,-24 0-258,17 0-387,2 3 0,7 4-129,3-3 0,5-1-258,3-1 0,-1-2-129,2 0-129,-9-10-387,8 4-645,-22-17-1935,3 2-1548,-6-4 129,-8-5-258,-7-2-516</inkml:trace>
          <inkml:trace contextRef="#ctx0" brushRef="#br0" timeOffset="79216.9391">4560 2425 12513,'0'-16'4773,"0"-2"-258,0 18 387,0 0-2709,22 18-1032,-12 3-129,13 16-387,-3 1 0,8 15-257,-3 2-388,4 8 0,-4 1 0,-2 1 0,-4 1 0,-3-5 0,-3-3 0,-10-10 0,3 2-517,-13-23-1418,1 1-2838,-10-10-258,-2-5-129,-5-10 0</inkml:trace>
          <inkml:trace contextRef="#ctx0" brushRef="#br0" timeOffset="79903.3403">5039 2378 12126,'-32'-69'4902,"19"44"-258,4 7 129,9 18-1935,0 0-1677,0 24-387,0 2 129,7 17-257,1 3-646,4 13 0,-1 1 0,1 8 0,1-2 0,-3 5 0,-1-2 0,0-3 0,-2-4 0,-3-8 0,1-10 0,-3-8 0,1-8 0,1-12 0,-4-16 0,0 0 0,18-14 0,-9-13 0,0 1 0,3-10 0,0 2 0,4 0 0,0 2 0,4 6 0,0 4 0,3 12 0,0 4 0,3 6 0,-1 4 0,0 12 0,2 5 0,-9 1 0,7 19-1033,-18-11-3740,9 0-258,-6-5 0,3-4-516</inkml:trace>
          <inkml:trace contextRef="#ctx0" brushRef="#br0" timeOffset="80293.341">5786 2891 14319,'87'-25'4773,"-39"12"-129,-2-1 0,-14-7-3612,13 10-258,-19-5-258,-1 4-129,-12-4 0,-13 16-258,0-27 0,-18 16 0,-11 1-129,-4 3 0,-5 3-129,-8 4 129,0 0-129,-2 11 0,3 8 129,6 6-129,9 9 0,7 3 129,10 8-129,13 1 129,9 4-129,18-6 129,12 1-258,9-8 129,9-1-258,2-19-258,15 8-1032,-11-12-2838,1-11-129,0-2-258,-9-4 0</inkml:trace>
        </inkml:traceGroup>
        <inkml:traceGroup>
          <inkml:annotationXML>
            <emma:emma xmlns:emma="http://www.w3.org/2003/04/emma" version="1.0">
              <emma:interpretation id="{0F1BEFDF-C0E0-4FA0-A3A5-BAD54856DAED}" emma:medium="tactile" emma:mode="ink">
                <msink:context xmlns:msink="http://schemas.microsoft.com/ink/2010/main" type="inkWord" rotatedBoundingBox="17115,13550 23071,13343 23123,14852 17168,15059"/>
              </emma:interpretation>
              <emma:one-of disjunction-type="recognition" id="oneOf11">
                <emma:interpretation id="interp51" emma:lang="en-US" emma:confidence="1">
                  <emma:literal>capability</emma:literal>
                </emma:interpretation>
                <emma:interpretation id="interp52" emma:lang="en-US" emma:confidence="1">
                  <emma:literal>cap a bitty</emma:literal>
                </emma:interpretation>
                <emma:interpretation id="interp53" emma:lang="en-US" emma:confidence="1">
                  <emma:literal>cap ability</emma:literal>
                </emma:interpretation>
                <emma:interpretation id="interp54" emma:lang="en-US" emma:confidence="0">
                  <emma:literal>capable Itty</emma:literal>
                </emma:interpretation>
                <emma:interpretation id="interp55" emma:lang="en-US" emma:confidence="0">
                  <emma:literal>Capabi Itty</emma:literal>
                </emma:interpretation>
              </emma:one-of>
            </emma:emma>
          </inkml:annotationXML>
          <inkml:trace contextRef="#ctx0" brushRef="#br0" timeOffset="81650.5434">7147 2732 7869,'24'-16'4257,"-18"-7"258,-6 23-387,-22-30-1806,22 30-645,-39-19-645,16 13-258,-14-1-129,3 7-258,-5 0-129,2 4 0,-3 6 0,7 8-129,-1 3 0,5 8 0,6 1 0,9 6 129,5 3-129,9 2 129,2-2 0,16 4 0,5-6-129,9 0 129,3-5-129,5-3 0,0-8 0,5-5-129,-2-7 129,1-5-258,2-4 0,-3-4-258,5-5 0,-5-12-129,7 5 0,-8-13-258,4 4 129,-8-12 0,1 5 129,-12-7 129,-1 2 258,-11 3 0,-8-2 258,-6 8 129,-2-3 258,-10 15-129,-9-1 129,3 11 129,-7 1-129,7 7 0,-5 7 0,10 12-129,-2 0 0,7 10-129,1-3 0,6 4-129,0 0 0,0 2 0,4-4-258,3-5 0,4 2 0,1-11 0,-12-16 0,27 21 0,-11-21 0,0-2 129,2-14 129,-1-3 0,-1-10 129,2 3-129,-2-3 129,0 2-129,-2 4 129,2 4-258,-16 19 129,31-18-129,-15 18 0,1 0 0,5 14 0,1 6 0,0-1 0,5 3 0,3-3 0,1-1 0,0-6 0,0-6 0,0-6 0,-2-13 0,0-4 0,-1-10 0,-6-3 129,-2-4-129,-7-4 258,1 10-129,-6 1 129,-2 6-128,-4 3-130,-3 18 0,0 0 0,0 0 0,-2 20 0,-1 8 0,-1 13 0,1 13 0,1 6 0,2 9 0,0 4 0,5 4 0,4-1 0,0 1 0,4-4 0,1-7 0,0-6 0,-3-10 0,1-6 0,-5-12 0,2-3 0,-9-29-517,5 23-257,-5-23-129,0 0-258,-21-32-645,19 11-2322,-15-13-645,-3-7-258,0-11 258,-1-8-258,0-13 1548</inkml:trace>
          <inkml:trace contextRef="#ctx0" brushRef="#br0" timeOffset="81884.5437">8075 3188 1806,'-18'-169'4386,"18"92"516,7 4-129,11 11-387,9 23-1032,-11-5-903,27 29-903,-17-4-516,17 19-129,-8 0-387,8 7 0,-7 7-129,3 7 0,-11 3-129,-1 4-129,-7 0 129,-8 5-129,-12-3 0,-2 0 129,-21-3-258,-14-8-129,-8 3-258,-17-19-774,9 1-3483,-20-4-387,3 0-129,5-6-129</inkml:trace>
          <inkml:trace contextRef="#ctx0" brushRef="#br0" timeOffset="82555.345">9187 2816 7869,'-38'-48'4515,"10"23"0,1 6-258,2 8-1806,-19-10-774,17 19-645,-14-4-387,13 6-129,-4 8-129,7 8-129,2 1 0,7 5 0,2-1-129,6 4 129,3 0-129,5 0 0,0 0 0,0-4 0,7 2-129,0-3 129,-7-20-129,23 26 129,-23-26 0,31 7 0,-31-7 129,35-7 0,-17-10 129,3-1 0,-1-7 0,5 5 0,-6-5 0,8 4-258,-4 3 1,6 8-130,-1 2 0,1 8 0,1 2 0,-2 11 0,3 8 0,-7 4-259,5 7-515,-13-11-516,20 13-3483,-17-5-387,2-3 0,-1-8-258</inkml:trace>
          <inkml:trace contextRef="#ctx0" brushRef="#br0" timeOffset="83226.1461">9745 2327 15093,'-1'-16'5160,"-3"-9"-258,4 25-129,-16-5-3483,16 5-516,-7 23-129,3 3-515,-1 8-130,5 11 0,-4 6 0,4 6 0,0 5 0,11 3 0,0-1 0,3-4 0,0 0 0,-1-4 0,-3-7 0,-3-8 0,1-9 0,-7-10 0,-1-22-130,0 0-128,0 0 129,4-16 0,1-13 129,4-6-129,4-3 129,4 1 0,5 1 129,4 8-129,5 3 129,1 11-129,1 7 129,3 7-129,-2 7 129,0 11 0,-6 5-129,-1 9 130,-6-2-130,-5 2 0,-7 0 0,-5-4 0,-4-1 0,-13-4 0,-6-3 0,-10-9 0,-5-1 0,-7-4 0,-3-6 0,-4 0 0,0 0 0,2-2 0,5-4 0,0-4-517,11 8-257,-6-18-903,36 20-3096,-27-28-387,27 28 129,-7-25-387</inkml:trace>
          <inkml:trace contextRef="#ctx0" brushRef="#br0" timeOffset="83460.1464">10341 2715 13287,'54'-2'4902,"-33"9"0,-5 7-129,11 16-3483,-22-5-387,11 14-387,-9 2-516,-2 0-258,6 11-645,-11-15-2838,0-1-1161,0-9 0,2-8-258,-2-19-387</inkml:trace>
          <inkml:trace contextRef="#ctx0" brushRef="#br0" timeOffset="83631.7466">10421 2619 14577,'-7'-72'4773,"7"48"0,0 24-387,-5-24-3870,5 24-1032,14 0-3870,-14 0 0,20 27-645,-6-7 0</inkml:trace>
          <inkml:trace contextRef="#ctx0" brushRef="#br0" timeOffset="83943.7471">10967 2202 15222,'27'-3'5031,"-27"3"-129,20 32-516,-20-7-3225,10 17-258,-4 3-258,4 12-128,-4-2-517,3 11 0,-1 0 0,0 1 0,2-1 0,-3-6-259,4-1-386,-9-20-387,12 13-645,-14-27-3354,2-7 258,-2-18-387,0 0 0</inkml:trace>
          <inkml:trace contextRef="#ctx0" brushRef="#br0" timeOffset="84130.9474">11305 2724 10965,'36'-45'4902,"-36"45"-258,25-11 258,-7 22-2709,-18-11-774,14 39-516,-11-14-258,10 12-129,-4 1-516,-2-3-387,11 17-1548,-2-20-2709,-6-4-129,-4-8-258,-6-20-258</inkml:trace>
          <inkml:trace contextRef="#ctx0" brushRef="#br0" timeOffset="84536.5484">11853 2129 12255,'18'0'5031,"-16"11"-516,1 9 387,-3-20-2580,9 46-774,-9-16-387,13 18-387,-10 2-515,10 12-259,-6 2 0,3 7 0,-1 1 0,-2 2 0,1-4 0,-3-3 0,4-8 0,-6-11 0,3-5 0,-6-17 0,3 1-775,-3-27-644,0 0-1935,0 0-1677,-16-4 129,2-17-258,-2-6-129</inkml:trace>
          <inkml:trace contextRef="#ctx0" brushRef="#br0" timeOffset="85020.1493">11775 2732 9159,'-9'-40'4644,"9"40"0,20-24-258,12 10-1290,17 14-1677,-4-9-645,15 6-258,-5-3-129,4 1-258,-4 0-129,-8-2 129,-10 1-129,-9 3 258,-8-1-129,-20 4 258,0 0-129,18 5 129,-18-5 129,0 27-129,0-7-129,2 3 129,5 4-129,5 3-129,4 2 1,4 0-130,5-2 0,3-3 0,2-8-130,4-4 130,-2-8-129,2-7 0,0-6 129,-2-13 0,-4-10 129,-1-3 0,-4-2 1,-3 6-130,-6 1 0,-2 4 0,-12 23 0,0 0 0,0 0 0,0 25 0,-9 20 0,-8 11 0,-10 12 0,-3 10 0,-4 6 0,0 0 0,-2 1 0,-1-9 0,9 10 0,-11-20-4903,5-2-644,-13-11-129,-2-1-516</inkml:trace>
        </inkml:traceGroup>
      </inkml:traceGroup>
      <inkml:traceGroup>
        <inkml:annotationXML>
          <emma:emma xmlns:emma="http://www.w3.org/2003/04/emma" version="1.0">
            <emma:interpretation id="{CA9BF22D-8D2A-4A26-85A8-E75EEF4C19F3}" emma:medium="tactile" emma:mode="ink">
              <msink:context xmlns:msink="http://schemas.microsoft.com/ink/2010/main" type="line" rotatedBoundingBox="12025,14892 22421,14637 22459,16212 12063,16467"/>
            </emma:interpretation>
          </emma:emma>
        </inkml:annotationXML>
        <inkml:traceGroup>
          <inkml:annotationXML>
            <emma:emma xmlns:emma="http://www.w3.org/2003/04/emma" version="1.0">
              <emma:interpretation id="{91BD4E8D-C566-45B1-8FED-3ACE743E24E8}" emma:medium="tactile" emma:mode="ink">
                <msink:context xmlns:msink="http://schemas.microsoft.com/ink/2010/main" type="inkWord" rotatedBoundingBox="12033,15230 12985,15207 13007,16079 12054,16102"/>
              </emma:interpretation>
              <emma:one-of disjunction-type="recognition" id="oneOf12">
                <emma:interpretation id="interp56" emma:lang="en-US" emma:confidence="1">
                  <emma:literal>to</emma:literal>
                </emma:interpretation>
                <emma:interpretation id="interp57" emma:lang="en-US" emma:confidence="0">
                  <emma:literal>To</emma:literal>
                </emma:interpretation>
                <emma:interpretation id="interp58" emma:lang="en-US" emma:confidence="0">
                  <emma:literal>•o</emma:literal>
                </emma:interpretation>
                <emma:interpretation id="interp59" emma:lang="en-US" emma:confidence="0">
                  <emma:literal>Ho</emma:literal>
                </emma:interpretation>
                <emma:interpretation id="interp60" emma:lang="en-US" emma:confidence="0">
                  <emma:literal>Xo</emma:literal>
                </emma:interpretation>
              </emma:one-of>
            </emma:emma>
          </inkml:annotationXML>
          <inkml:trace contextRef="#ctx0" brushRef="#br0" timeOffset="86470.9519">1693 4517 12642,'-18'-24'4773,"18"24"-387,0 0 258,11-17-2451,17 20-903,-5 3-387,18 6-258,2-7-129,16 6-129,5-6 1,10 2-388,5-7 0,4 0 0,-3 0 0,-3-5 0,-10-4 0,-12 0 0,-14 0 0,-16-3 0,-25 12 0,0 0 0,0 0 0,-19-7 0,-6 10 0,-2 15 0,2 5 0,4 6 0,5 3 0,5 3 0,9 1 0,2 0 0,15-4 0,6-4 0,6-5 0,1-5 0,4-9 0,0-6 0,-3-3 0,-3-12 0,-6-9 0,-4-8 0,-9-8 0,-7-2 0,-4-2 0,-12-2 0,-3 6 0,-11-2 0,10 19 0,-12-3-4645,5 14-386,1 5-129,8 4-258</inkml:trace>
          <inkml:trace contextRef="#ctx0" brushRef="#br0" timeOffset="85971.751">1936 4065 13416,'20'-36'4773,"-20"36"129,12-26-258,-12 2-2322,0 24-774,0 0-516,6 18-902,-6 9-130,0 21 0,0 5 0,0 17 0,0 8 0,0 7 0,0 2 0,5-5 0,4-5 0,-2-13 0,4-6 0,-4-15 0,4 0 0,-11-25-2581,0 1-2063,0-19-516,0 0 0,-18 2-129</inkml:trace>
        </inkml:traceGroup>
        <inkml:traceGroup>
          <inkml:annotationXML>
            <emma:emma xmlns:emma="http://www.w3.org/2003/04/emma" version="1.0">
              <emma:interpretation id="{411340FA-D782-423E-9121-87B7C3752D63}" emma:medium="tactile" emma:mode="ink">
                <msink:context xmlns:msink="http://schemas.microsoft.com/ink/2010/main" type="inkWord" rotatedBoundingBox="13507,14941 19178,14982 19169,16340 13497,16299"/>
              </emma:interpretation>
              <emma:one-of disjunction-type="recognition" id="oneOf13">
                <emma:interpretation id="interp61" emma:lang="en-US" emma:confidence="1">
                  <emma:literal>transfer</emma:literal>
                </emma:interpretation>
                <emma:interpretation id="interp62" emma:lang="en-US" emma:confidence="0">
                  <emma:literal>transfix</emma:literal>
                </emma:interpretation>
                <emma:interpretation id="interp63" emma:lang="en-US" emma:confidence="0">
                  <emma:literal>Transfer</emma:literal>
                </emma:interpretation>
                <emma:interpretation id="interp64" emma:lang="en-US" emma:confidence="0">
                  <emma:literal>transfers</emma:literal>
                </emma:interpretation>
                <emma:interpretation id="interp65" emma:lang="en-US" emma:confidence="0">
                  <emma:literal>transfect</emma:literal>
                </emma:interpretation>
              </emma:one-of>
            </emma:emma>
          </inkml:annotationXML>
          <inkml:trace contextRef="#ctx0" brushRef="#br0" timeOffset="86938.9527">3395 3796 13674,'-3'-46'4644,"3"46"129,-6-18-258,6 18-2451,-9 13-774,6 13-387,3 19-258,0 3-386,9 23-259,-2 4 0,9 8 0,0 3 0,5 1 0,0-4 0,4-4 0,-2-6 0,-3-16 0,1-2 0,-15-22-388,15 1-3998,-21-16-774,0-18 258,-19 14-516,1-14 129</inkml:trace>
          <inkml:trace contextRef="#ctx0" brushRef="#br0" timeOffset="87157.3531">3175 4385 10707,'-24'-16'4644,"5"-2"258,19 18-129,10 0-1161,-10 0-2064,63 0-516,-10-3-516,16 3-258,13-2-516,0-9-774,20 9-2838,-15-5-1032,-2 0 258,-16 4-645,-13 1 0</inkml:trace>
          <inkml:trace contextRef="#ctx0" brushRef="#br0" timeOffset="87765.7541">3993 4568 14835,'48'16'4773,"-25"-12"0,-5-4-129,10 2-3096,-28-2-645,32-15-387,-16-2 0,2-1-257,-6-7-259,-1-2 0,-6-5 0,-1-5 0,-4-2 0,-4-4 0,-10 4 0,-4-2 0,-1 7 0,-6 2 0,0 9-388,-5 2-128,7 12 0,-6 2-258,13 7 0,-5 3 129,14 15-129,7-18 129,-4 36 129,4-20 129,9 5 0,-9-21 258,30 25 0,-12-15 258,-2-8 0,4 2 258,-20-4 129,32-2 0,-32 2 129,35-18 129,-19 0 0,11 10-129,-6-7 0,11 6-129,-3-1 0,6 4-128,1 5-388,3 1 0,-3 7 0,3 11 0,-5 6 0,-1 8 0,-4 8 0,-4 2 0,-7 6 0,-6-1 0,0 6 0,-12-14-1162,18 4-3611,-16-6-387,5 0 258,2-5-645</inkml:trace>
          <inkml:trace contextRef="#ctx0" brushRef="#br0" timeOffset="94395.7657">5259 4349 12642,'14'-33'4902,"-14"15"-516,0-2 258,-21-3-3225,21 23-645,-32-27-258,13 17-129,-6 1 0,0 7-258,-2 2 129,2 5-129,2 8 0,2 6-129,1 6 129,6 4-129,0 3 0,5 0 0,3 2 129,5-2-129,1-4 0,0 1 0,3-5 0,8-2 0,0-4 0,1-2 0,-12-16 0,28 19 129,-28-19 0,27 7 0,-27-7 0,29-3 129,-29 3 0,26-29 129,-13 10-129,1-4-128,-2-6-130,3 6 0,-5-4 0,5 8 0,-3-3 0,-12 22 0,27-23 0,-11 20 0,1 3 0,5 5 0,3 11 0,-2 2 0,4 7 0,-4-2 0,0 7 0,-7-5-259,9 11-2708,-18-15-2193,0-1 129,-7-20-516,2 17 129</inkml:trace>
          <inkml:trace contextRef="#ctx0" brushRef="#br0" timeOffset="94832.5664">5514 4236 15996,'19'-57'5031,"-5"39"0,2 4-258,9 14-3741,-7 1-516,9 15-128,-6 4-388,2 7 0,-3 5 0,-2 1 0,-2 7 0,-7-7-259,1 1 1,-3-5 0,2-1 0,-2-8 0,-7-20 129,18 19 129,-18-19 258,27-5 0,-15-15 129,6-1 0,-2-9-257,4 0-130,-1-3 0,3 7 0,-1 3 0,2 8 0,0 7 0,0 8 0,2 10 0,0 8 0,-4 10 0,-1 1 0,0 8 0,-8-6 0,6 8-646,-15-23-1934,10 9-2322,-1-9-387,6-6 129,2-8-516</inkml:trace>
          <inkml:trace contextRef="#ctx0" brushRef="#br0" timeOffset="95191.3671">6458 4246 11610,'-21'-23'4902,"-1"16"-387,22 7 129,-8 11-2709,8-11-903,0 0-516,-11 25-129,13-9-258,-2-16 0,32 32 0,-7-16 0,8 5 0,7 0 0,4 2 129,-1-1-129,1 3 129,-5-4 129,-3 4-129,-15-6 0,-7 1 0,-14-4-129,-3 0 129,-18-5-129,-10-2-129,-6-2 0,-4-5-129,-2 1-258,-5-3-129,11 0-645,-13-2-3612,13-5-129,3-2-258,7 2-129</inkml:trace>
          <inkml:trace contextRef="#ctx0" brushRef="#br0" timeOffset="95737.3681">6871 4321 12900,'98'-30'5031,"-47"14"-387,-1-4 258,-4-15-3354,1 15-903,-12-7-258,-1-3-258,-9-6 0,-7-3-129,-8-2-129,-10-5 0,0 0 0,-7-2 0,-5 3 129,-6 6-129,-2 5 129,3 10 129,-1 6-129,18 18 129,-25 0 129,21 9-129,3 16 129,1 14 0,5 7 0,7 18 0,1 4 0,6 13 129,-3 3-129,4 5 0,-6 2 1,0-1-259,-3-2 0,0-8 0,-4-6 0,-2-4 0,-1-6 0,-1-7 0,-1-8 0,-2-4 0,0-8 0,0-6 0,0-5 0,-2-8 0,-1 0 0,3-18-904,-13 16-1418,13-16-2580,-21-7-258,7-9-129,-1-6-129</inkml:trace>
          <inkml:trace contextRef="#ctx0" brushRef="#br0" timeOffset="95924.5684">7066 4582 10836,'105'0'129,"-46"-5"0,3 3-258,-12-7-3999</inkml:trace>
          <inkml:trace contextRef="#ctx0" brushRef="#br0" timeOffset="96704.5698">7881 4472 13287,'62'-16'4773,"-33"4"-258,-2-8-129,-3 8-3483,-15-10-258,-2 3-387,-7-6-129,-8 0-129,-12 2 129,-3 0-129,-7 5 0,-1 5-129,-1 8 129,0 5 0,6 5-129,-1 13 0,6 5 129,6 6-129,7 1 129,4 4 0,4 0 0,11-1 129,6-4 129,15-1 258,4-8-129,14 0 129,1-13 0,12 0 0,-3-7 129,6-7-258,-7-11 1,-1-2-388,-8-6 0,-9-5 0,-11-6 0,-8-2 0,-8 0 0,-11-4 0,-3 4 0,-1 0 0,-10 7 0,-5 5 0,4 7-259,-4 4 1,16 16-129,-24-14 0,24 14 129,0 0 0,0 0 0,-14 9 129,14-9 0,0 18 129,0-18 0,20 21 129,-20-21 0,32 18 129,-13-18 129,10 5 0,-1-5 0,6 0 0,0 0-128,1 0-259,-1-1 0,0-1 0,-4 2 0,-3 0 0,-4 7 0,-3 7 0,-3 4 0,-2 5 0,-3 7 0,-1 4 0,-4 3 0,-4-1 0,5 9-904,-14-8-4127,4 2-129,-3-9-129,2 1-258</inkml:trace>
        </inkml:traceGroup>
        <inkml:traceGroup>
          <inkml:annotationXML>
            <emma:emma xmlns:emma="http://www.w3.org/2003/04/emma" version="1.0">
              <emma:interpretation id="{788D486B-FF4A-4968-A6CD-562E68759AC6}" emma:medium="tactile" emma:mode="ink">
                <msink:context xmlns:msink="http://schemas.microsoft.com/ink/2010/main" type="inkWord" rotatedBoundingBox="19732,14664 22548,14913 22453,15984 19637,15735"/>
              </emma:interpretation>
              <emma:one-of disjunction-type="recognition" id="oneOf14">
                <emma:interpretation id="interp66" emma:lang="en-US" emma:confidence="0">
                  <emma:literal>data</emma:literal>
                </emma:interpretation>
                <emma:interpretation id="interp67" emma:lang="en-US" emma:confidence="0">
                  <emma:literal>date</emma:literal>
                </emma:interpretation>
                <emma:interpretation id="interp68" emma:lang="en-US" emma:confidence="0">
                  <emma:literal>dater</emma:literal>
                </emma:interpretation>
                <emma:interpretation id="interp69" emma:lang="en-US" emma:confidence="0">
                  <emma:literal>dates</emma:literal>
                </emma:interpretation>
                <emma:interpretation id="interp70" emma:lang="en-US" emma:confidence="0">
                  <emma:literal>date,</emma:literal>
                </emma:interpretation>
              </emma:one-of>
            </emma:emma>
          </inkml:annotationXML>
          <inkml:trace contextRef="#ctx0" brushRef="#br0" timeOffset="97734.1716">9477 4280 11997,'46'-30'5160,"-28"16"-387,-18 14 129,16-13-2838,-20-5-1290,4 18-258,-26-21-129,2 17-258,-4 3-129,-4 1 129,-2 12-258,2 8 258,4 3-258,1 7 258,6 0-258,6 0 129,8 1 0,6-1 129,1-2-258,8-3 258,8-3-129,6-5 258,1-4 0,5-2 0,-1-11 258,3 0-258,-3-18 130,1-7-388,-4-14 0,-1-11 0,-4-14 0,-5-11 0,-3-8 0,3-15 0,6-5 0,-1 1 0,-3 8 0,-1 5 0,-3 16 0,1 11 0,-1 12 0,-7 25 0,-5 25 0,0 0 0,-10 14 0,6 24 0,2 8 0,2 11 0,0 9 0,8 10 0,6 4 0,4 2 0,3-2 0,4-2 0,3-1 0,2-8 0,4-3 0,2-11 0,3-7 0,0-12 0,4-6 0,1-12 0,4-8 0,6-10 0,1-3 0,4-17 0,-3-12 0,1-10 0,-5-10 0,-9-3 0,-10-2 0,-15 2 0,-11 3 0,-7 10 0,-19 11 0,-8 10 0,-7 14 0,-1 7 0,-1 7 0,2 14 0,8 6 0,4 3 0,8 6-130,7-1 130,7 1-129,2-2 0,8-2 129,6-6-129,2-2 0,0-10 129,3-4-129,1-4 129,-3-6 0,3-6 129,-1-10 0,0-5 0,2-6 129,-1 4-258,1-2 130,-2 4-130,1 7 0,-1 12 0,0 2 0,-1 13-130,1 10-128,-3 3-258,5 12-645,-14-15-1677,12 9-2322,-3-11 129,3-5-258,-1-10-258</inkml:trace>
          <inkml:trace contextRef="#ctx0" brushRef="#br0" timeOffset="98451.7729">10912 4214 8127,'-12'-42'4902,"12"42"-129,16-4-129,12 2-1419,22 18-1677,-2-9-387,29 18-387,3-14-129,16 5-129,-2-11-129,0 1-129,-10-6 0,-11 0 0,-16-11 0,-22-3-129,-19-4 0,-16 2 0,-10 0 0,-15 5 0,-2 4-258,-3 7 129,1 4-129,6 12 0,4 10 0,3 3 0,8 8-129,7-3 0,1 5-129,1-7 129,10 0-129,2-5 0,4-4 129,1-11 0,5-1 0,0-7 258,1-4 258,4-2 129,-3-14 129,5 3 129,-7-6 0,4 8 0,-7-1-129,4 12-386,0 0-130,-1 16 0,-2 10 0,0 6 0,8 16-130,-10-5-4772,10 7-516,-4 0 129,0 5-516</inkml:trace>
          <inkml:trace contextRef="#ctx0" brushRef="#br0" timeOffset="97983.7721">10950 3677 14577,'0'-73'5160,"3"53"129,-3 20-516,0 0-3483,13 29-387,-6 7-387,3 19-257,-4 9-259,3 16 0,-1 9 0,0 3 0,4 4-130,-8-12-902,15 7-3096,-13-20-1032,4-9 0,-8-21-387,3-13-387</inkml:trace>
        </inkml:traceGroup>
      </inkml:traceGroup>
    </inkml:traceGroup>
    <inkml:traceGroup>
      <inkml:annotationXML>
        <emma:emma xmlns:emma="http://www.w3.org/2003/04/emma" version="1.0">
          <emma:interpretation id="{89748857-8ECB-4B57-8F56-CDEA5691B35D}" emma:medium="tactile" emma:mode="ink">
            <msink:context xmlns:msink="http://schemas.microsoft.com/ink/2010/main" type="paragraph" rotatedBoundingBox="10825,16474 24103,16347 24125,18593 10847,187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77F8F3-3A2B-4207-8FB2-F1138CE00591}" emma:medium="tactile" emma:mode="ink">
              <msink:context xmlns:msink="http://schemas.microsoft.com/ink/2010/main" type="inkBullet" rotatedBoundingBox="10832,17205 11828,17196 11829,17271 10833,17281"/>
            </emma:interpretation>
            <emma:one-of disjunction-type="recognition" id="oneOf15">
              <emma:interpretation id="interp71" emma:lang="en-US" emma:confidence="0">
                <emma:literal>-</emma:literal>
              </emma:interpretation>
            </emma:one-of>
          </emma:emma>
        </inkml:annotationXML>
        <inkml:trace contextRef="#ctx0" brushRef="#br0" timeOffset="99746.5752">618 5972 12900,'-46'-9'4773,"21"7"-516,4 2 387,1 5-2451,-3-5-774,23 0-645,-21 6-258,21-6 0,0 0 0,0 21-257,0-21-259,25 14 0,0-8 0,16 4 0,7-6 0,17 1 0,10-5 0,16 0 0,5 0 0,4 0 0,-4-5 0,-6-1 0,-11 3 0,-15-1 0,-15 1 0,-18-1 0,-10 4 0,-21 0 0,0 0-4258,-21 0-644,3 0-387,-5 0-129</inkml:trace>
      </inkml:traceGroup>
      <inkml:traceGroup>
        <inkml:annotationXML>
          <emma:emma xmlns:emma="http://www.w3.org/2003/04/emma" version="1.0">
            <emma:interpretation id="{7DEF877D-46BF-462D-967A-78622A49D26A}" emma:medium="tactile" emma:mode="ink">
              <msink:context xmlns:msink="http://schemas.microsoft.com/ink/2010/main" type="line" rotatedBoundingBox="12514,16458 24103,16347 24125,18593 12536,18705"/>
            </emma:interpretation>
          </emma:emma>
        </inkml:annotationXML>
        <inkml:traceGroup>
          <inkml:annotationXML>
            <emma:emma xmlns:emma="http://www.w3.org/2003/04/emma" version="1.0">
              <emma:interpretation id="{767FB28F-5235-4BF3-BA70-2A1F96FB3933}" emma:medium="tactile" emma:mode="ink">
                <msink:context xmlns:msink="http://schemas.microsoft.com/ink/2010/main" type="inkWord" rotatedBoundingBox="12524,16467 20628,16509 20617,18628 12513,18585"/>
              </emma:interpretation>
              <emma:one-of disjunction-type="recognition" id="oneOf16">
                <emma:interpretation id="interp72" emma:lang="en-US" emma:confidence="0">
                  <emma:literal>streamlining</emma:literal>
                </emma:interpretation>
                <emma:interpretation id="interp73" emma:lang="en-US" emma:confidence="0">
                  <emma:literal>Streamlining</emma:literal>
                </emma:interpretation>
                <emma:interpretation id="interp74" emma:lang="en-US" emma:confidence="0">
                  <emma:literal>Streaming</emma:literal>
                </emma:interpretation>
                <emma:interpretation id="interp75" emma:lang="en-US" emma:confidence="0">
                  <emma:literal>streaming</emma:literal>
                </emma:interpretation>
                <emma:interpretation id="interp76" emma:lang="en-US" emma:confidence="0">
                  <emma:literal>steaming</emma:literal>
                </emma:interpretation>
              </emma:one-of>
            </emma:emma>
          </inkml:annotationXML>
          <inkml:trace contextRef="#ctx0" brushRef="#br0" timeOffset="100698.1768">2538 5797 15222,'3'-16'4515,"-10"-12"0,-11 19-258,-8 9-3096,-15-2-516,0 2-387,-5 7 0,-1 8-129,3 1 0,1 1-129,9 3 0,9 1 0,9-1 0,13 1 129,3-5 258,21 4-258,11-2 387,20 3-258,7-2 1,12 6-259,3-2 0,5 4 0,-5-2 0,-4 4 0,-15-5 0,-11 5 0,-17-6 0,-16 2 0,-11-6 0,-16 1 0,-13-4 0,-10-3 0,-5-3 0,-8-6 0,-1-1 0,-2-3 0,5-1 0,-4-15 0,17 16-775,-13-18-3224,20 7-774,5-3-129,25 14 0,-19-25-129</inkml:trace>
          <inkml:trace contextRef="#ctx0" brushRef="#br0" timeOffset="101212.9777">2908 5917 16770,'57'0'4386,"-11"0"129,9 0-387,13 5-4257,8 2-3870,4-3-258,4-1-129,-6 1-645</inkml:trace>
          <inkml:trace contextRef="#ctx0" brushRef="#br0" timeOffset="101025.7774">3142 5493 15609,'24'-67'5160,"-23"45"-258,-1 22 0,0 0-2708,4 22-2194,-4 15 0,0 16 0,0 6 0,4 12 0,-1 9 0,6-2 0,-2-1 0,4-2 0,-1-4 0,5-4 0,-3-4 0,-1-8 0,-1-7 0,-6-13 0,5 5 0,-9-40-1549,-7 17-3353,7-17-258,-22-12 0,6-15-129</inkml:trace>
          <inkml:trace contextRef="#ctx0" brushRef="#br0" timeOffset="101899.379">3712 6221 17286,'0'0'4773,"0"0"258,19 10-258,-19-10-3869,18-5-904,-18 5 0,34-18 0,-16 6 0,1-2 0,-3-6 0,-2-1 0,-3-4 0,-2-4 0,-5-1 0,-4-2 0,0 0 0,-16 2 0,0 5 0,-9-2 0,0 9 0,-4 2 0,4 9 0,-1 0 0,6 7 0,4-2 0,16 2-130,0 0-128,-12 9 258,12-9 0,17 16 258,3-9-128,3 1-130,4-1 0,0-4 0,1 1 0,-3-4 0,0 0 0,-4 0 0,4 0 0,-4 0 0,3 0 0,0 0 0,1 0 0,-2 7 0,2 2 0,-3 3 0,-5 4 0,-1 7 0,-5 0 0,2 11 0,-13-12-646,1 13-4256,-1-5-258,2 6 0,0-9-129</inkml:trace>
          <inkml:trace contextRef="#ctx0" brushRef="#br0" timeOffset="102320.5797">4388 6107 14706,'64'-32'5031,"-25"19"-387,3-1 258,8 12-2967,-9-15-903,9 8-515,-7-7-517,-4 5 0,-11-5 0,-10 4 0,-14-4 0,-4 16 0,-13-29 0,-13 17 0,-8 5 0,-7 1 0,-2 6 0,-7 0 0,6 7 0,-2 9-130,6 6 130,8 3-129,9 3 258,7 2-129,13 4 0,3 2 130,12 1-130,15-1 0,8-3 0,10 1 0,8-5 0,2-6 0,6-4 0,-1-12-130,8 4-773,-16-18-1290,6 0-2451,-6-11-258,-2-1-258,-6-8 0</inkml:trace>
          <inkml:trace contextRef="#ctx0" brushRef="#br0" timeOffset="102726.1804">5225 5966 14577,'-17'-16'5160,"-14"-3"0,31 19-387,-28-16-2451,28 16-1547,0 0-775,-14 25 0,8-8 0,3 7 0,-3 2 0,-1 3 0,4-1 0,-1-3 0,4-2 0,-2-3 0,2-1 0,0-19 0,6 23 0,-6-23 0,19 4 0,-19-4 0,31-7 0,-14-11 0,1-5 0,5-2 0,-5-2 0,5 4 0,-5 2 0,2 5 0,-3 5 0,5 11 0,-3 0 0,1 11 0,1 10 0,-3 2 0,3 6 0,-5-2 0,6 10-259,-21-18-3482,15 8-1290,-7-11 0,0 0-387,-9-16 0</inkml:trace>
          <inkml:trace contextRef="#ctx0" brushRef="#br0" timeOffset="103272.1814">5597 5982 15093,'30'-10'5160,"-14"10"0,8 0-516,-5 0-2838,10 10-1032,-8 3-644,4 1-130,-4 2 0,-1-2 0,-1 4-130,-19-18-386,29 27 0,-29-27 129,26 10 129,-26-10 0,29-3 129,-13-10 387,0-8 0,5 0 258,-5-8-129,11 6 129,-11-4-257,7 10-259,-2 1 0,-3 9 0,2 5 0,-1 2 0,-1 14 0,-4 4 0,2 1 0,-5 3 0,0-1 0,-2 0 0,-2-3 0,-7-18 0,9 25 0,-9-25 0,0 0 0,0 0 0,0 0 0,19 7 0,-19-7 0,22-14 0,-22 14 0,28-34 0,-8 13 0,-1 1 0,3 2 0,-1 4 0,-3 5 0,-1 6 0,3 3 0,-20 0 0,34 30-517,-34-30-2063,18 30-2193,-8-14-387,10-2-129,-1-6-129</inkml:trace>
          <inkml:trace contextRef="#ctx0" brushRef="#br0" timeOffset="103724.5821">7113 5278 13674,'10'-29'5289,"-10"29"-258,18 6 0,-12 37-2838,-6 5-1290,0 16-257,0 1-646,3 10 0,-1-2 0,3-2 0,-1 0 0,1-8 0,4-1 0,-4-12 0,8-1-646,-13-18-773,16 8-129,-16-39-774,18 28-516,-18-28-258,17-5 129,-15-22 774,12 6 774,-7-11 1290,1-7 516,4 12 1419,-12-14 258,14 23 774,-14-12-129,20 27-258,-20 3-903,21 0-516,-21 0-387,25 28-387,-11-1 0,-1-1-774,8 12-2322,-8-12-1806,-5-2 0,-4-7-516,-4-17 0</inkml:trace>
          <inkml:trace contextRef="#ctx0" brushRef="#br0" timeOffset="103864.9821">7276 5619 14319,'0'-90'4773,"0"56"-258,0 34-903,22-2-7095,-22 2-645,18 25-774,-10 2-129</inkml:trace>
          <inkml:trace contextRef="#ctx0" brushRef="#br0" timeOffset="104644.9837">7778 5737 12771,'0'0'5160,"20"5"-516,-13 13 258,-7-18-3354,10 44-774,-3-15-258,2 5-387,-2-2 0,-3-6-516,1 5 258,-5-12-387,6 1 258,-6-20-129,9 19 258,-9-19 0,16 0 258,-16 0 129,23-26-129,-7 8 258,-6-11 0,8 6 129,-4-7-258,6 3 129,0 1-258,4 6 258,-2 1-129,4 6-129,3 8 0,-2 5-129,-1 2 129,-1 10-129,0 2 0,-5 4 0,1-2 0,-5 0 0,-16-16 0,23 25 0,-23-25 0,16 9 129,-16-9-129,18 0 129,-18 0-129,23-21 259,-9 3-259,4 2 0,3-7 0,1 3 0,-3-1 0,1 3 0,-1 2 0,-1 7 0,2 5 0,-4 4 0,2 11 0,-2 9 0,0 6 0,0 6 0,0 2 0,-6-4 0,6 2 0,-10-14-904,11 12-1805,-17-30-2322,0 0 0,0 0-387,0-10-258</inkml:trace>
          <inkml:trace contextRef="#ctx0" brushRef="#br0" timeOffset="104800.9841">8580 5580 11868,'-9'-99'4773,"8"54"-387,1 17-258,0 3-3870,0 25-3999,0 0-516,0 0-516,5 11-129</inkml:trace>
          <inkml:trace contextRef="#ctx0" brushRef="#br0" timeOffset="105861.7859">8934 5662 14190,'36'22'4902,"-18"-10"0,-18-12-258,30 36-3741,-30-36-387,12 33-258,-10-15-129,-2-2-258,0 2 129,0-18-258,-5 28 129,5-28 0,-6 18 129,6-18-129,0 0 258,0 0-129,0 0 129,0 0 129,13-21 0,-13 21 129,23-36-258,-3 17 258,-3-4 0,10 1-129,-2-4 0,10 2 0,1 3 1,8 5-259,1 5 0,5 8 0,-2 3 0,0 5 0,2 11 0,-2 7 0,-4 2 0,-1 2 0,-2-2 0,0-4 0,0-5 0,-2-3 0,-2-10 0,0-3 0,-1-3 0,-2-15 0,-6-5 0,-3-4 0,-5-5 0,-8 0 0,-7 0 0,-5 3 0,-1 3 0,-14 8 0,-6 7 0,-6 11 0,1 4 0,-4 12 0,1 7 0,1 7 0,4 4 0,5 0 0,5 1 0,7-1 0,3-2 0,4-5-130,2-2 130,-2-25-129,25 27 0,-8-24 129,3-3 0,3-9 129,0-10 0,2-5 1,-2-2-130,2-1 0,-3-1 0,-3 5 0,-3 3 0,-16 20 0,25-11 0,-25 11 0,18 34 0,-13 9 0,2 14 0,4 16 0,0 16 0,3 21 0,2 11 0,0 9 0,0 3 0,2 2 0,-1 0 0,-2-6 0,-1-10 0,-3-20 0,-8-13 0,-1-17 0,-2-16 0,-7-13 0,-11-17 0,-9-18 0,-5-7 0,-7-21 0,-7-14 0,-6-11 0,-3-11 0,-3-9 0,-5-8 0,-1-6 0,4-1 0,3-3 0,7 3 0,7 1 0,13 5 0,11 6 0,15 9 0,9 7 0,31 8 0,17 8 0,31 20-388,5-8-4643,28 7-387,8-3 129,10 9-516</inkml:trace>
        </inkml:traceGroup>
        <inkml:traceGroup>
          <inkml:annotationXML>
            <emma:emma xmlns:emma="http://www.w3.org/2003/04/emma" version="1.0">
              <emma:interpretation id="{620172F0-4855-425D-BBCE-232D912E3EF2}" emma:medium="tactile" emma:mode="ink">
                <msink:context xmlns:msink="http://schemas.microsoft.com/ink/2010/main" type="inkWord" rotatedBoundingBox="21191,16375 24103,16347 24115,17545 21203,17572"/>
              </emma:interpretation>
              <emma:one-of disjunction-type="recognition" id="oneOf17">
                <emma:interpretation id="interp77" emma:lang="en-US" emma:confidence="1">
                  <emma:literal>data</emma:literal>
                </emma:interpretation>
                <emma:interpretation id="interp78" emma:lang="en-US" emma:confidence="0">
                  <emma:literal>dater</emma:literal>
                </emma:interpretation>
                <emma:interpretation id="interp79" emma:lang="en-US" emma:confidence="0">
                  <emma:literal>date</emma:literal>
                </emma:interpretation>
                <emma:interpretation id="interp80" emma:lang="en-US" emma:confidence="0">
                  <emma:literal>darter</emma:literal>
                </emma:interpretation>
                <emma:interpretation id="interp81" emma:lang="en-US" emma:confidence="0">
                  <emma:literal>dates</emma:literal>
                </emma:interpretation>
              </emma:one-of>
            </emma:emma>
          </inkml:annotationXML>
          <inkml:trace contextRef="#ctx0" brushRef="#br0" timeOffset="107016.1879">11168 5885 9159,'-1'-56'4644,"-17"28"-129,-4 3-387,-6 13-1548,-13-10-1419,11 15-516,-9 4-387,5 3-258,0 14 0,4 7 0,7 9 0,3 6-129,8 3 258,5 4-129,7-1 129,0 1-129,7-2 387,7-4-129,0-6 258,6-3 0,-6-12 0,7-3 129,-5-13 0,7-6 0,-8-19 0,6-3-258,-7-15 1,2-7-388,-5-10 0,0-9 0,-6-12 0,-5-6 0,0-7 0,0-4 0,0 0 0,0 9 0,-4 13 0,1 14 0,1 17 0,-2 19 0,4 26 0,-5 14 0,0 30 0,3 17 0,2 12 0,0 8 0,0 12 0,7 1 0,6 1 0,6-8 0,4-7 0,8-7 0,4-11 0,4-7 0,4-10 0,3-12 0,4-8 0,3-11 0,-1-12 0,3-2 0,-3-16 0,1-10 0,-3-8 0,-6-7 0,-3-4 0,-7-3 0,-11 0 0,-10 4 0,-10 1 0,-3 11 0,-16 7 0,-7 11 0,-7 7 0,-2 7 0,0 7 0,-2 7 0,5 8 0,5-1 0,6 4-130,5-4 1,8 1 0,5-3 129,0-1 129,5 0-258,-5-18 258,23 26-129,-23-26 129,27 16-129,-9-14 130,-2-2-130,5-3 0,-1-10 0,3-3 0,4-2 0,-1-3 0,1 3 0,-2 4 0,2 5 0,-1 7 0,-1 2 0,0 15 0,-2 8 0,-3 7 0,-2 0 0,-1 4 0,-8-6 0,4 4-259,-10-14-773,11 11-1806,-14-29-2064,0 0-129,0 0-258,20-4-129</inkml:trace>
          <inkml:trace contextRef="#ctx0" brushRef="#br0" timeOffset="107827.3894">12099 5833 14061,'-15'-23'5160,"37"19"-387,12 4 258,-1 0-3612,33 16-387,7-7-387,20 5-258,4-3-128,10 2-259,3-5 0,1 1 0,-5-3 0,-6-3 0,-15-3 0,-15 0 0,-15 0 0,-14-7 0,-14-4 0,-27 11 0,12-25 0,-12 25 0,-30-21 0,1 14 0,-3 7 0,-2 0 0,1 7 0,1 7 0,5 4 0,6 4 0,5 2 0,1 3 0,8-2 0,2-2 0,5 0 0,0-5 0,4 0 0,-4-18 0,26 19 0,-6-17 0,5-2 0,3-2 0,4-10 0,5-4 0,1-7 0,3 3 0,-4 1 0,0 3 0,-6 1 0,1 14 0,-2 4 0,-3 20 0,-1 8 0,-1 8 0,2 7 0,0-3 0,22 12-3097,-18-13-2192,4 3-129,-1-11-645</inkml:trace>
          <inkml:trace contextRef="#ctx0" brushRef="#br0" timeOffset="107281.3884">12184 5568 10707,'0'-142'4902,"-4"83"0,-3 6 129,4 28-2580,-11-15-774,14 40-645,0 0-129,16 9-387,-4 27 0,6 16-386,0 10-130,3 16 0,-1 6 0,1 5 0,-2 3 0,-3-7 0,0 1 0,-7-13 0,7 2-259,-16-31-2063,11 4-2580,-11-16-387,4-7-129,-4-25 0</inkml:trace>
        </inkml:traceGroup>
      </inkml:traceGroup>
    </inkml:traceGroup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03.9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C44227A-233B-499A-B45C-F3B319EE93A4}" emma:medium="tactile" emma:mode="ink">
          <msink:context xmlns:msink="http://schemas.microsoft.com/ink/2010/main" type="inkDrawing" rotatedBoundingBox="19585,3845 21766,3756 21768,3804 19587,3893" shapeName="Other"/>
        </emma:interpretation>
      </emma:emma>
    </inkml:annotationXML>
    <inkml:trace contextRef="#ctx0" brushRef="#br0">17697 2943 11739,'-34'0'4773,"34"0"-258,-20 3-129,20-3-2580,0 0-516,0 0-516,29-5-258,-8-2-129,15 7 0,3-4-129,14 4 129,8-3-258,10 3 129,9 0-129,16-2 0,12-1 0,20-1-129,13-1 129,7-3-129,5 3 129,1-2 0,-4-2 0,-4 2 0,-15 0 1,-19 0-130,-17 1 0,-19 1 0,-19 0 0,-13 1 0,-15 1 0,-13-1 0,-16 4-388,0 0-515,7 13-1677,-7-13-2322,-21 16-129,-1-8-387,-1 5-129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15.1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7A8FCFC-73A7-494B-AD7D-17028EC1CF8D}" emma:medium="tactile" emma:mode="ink">
          <msink:context xmlns:msink="http://schemas.microsoft.com/ink/2010/main" type="writingRegion" rotatedBoundingBox="10559,8154 13372,7239 13994,9153 11182,10067">
            <msink:destinationLink direction="with" ref="{370AB591-6103-4C3F-BA40-6F444FF86DFE}"/>
          </msink:context>
        </emma:interpretation>
      </emma:emma>
    </inkml:annotationXML>
    <inkml:traceGroup>
      <inkml:annotationXML>
        <emma:emma xmlns:emma="http://www.w3.org/2003/04/emma" version="1.0">
          <emma:interpretation id="{124CB6E8-729E-46A6-A03D-DA182F689324}" emma:medium="tactile" emma:mode="ink">
            <msink:context xmlns:msink="http://schemas.microsoft.com/ink/2010/main" type="paragraph" rotatedBoundingBox="10559,8154 13372,7239 13994,9153 11182,100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8B74FC-5775-4977-AFEA-4CDBC8393AFE}" emma:medium="tactile" emma:mode="ink">
              <msink:context xmlns:msink="http://schemas.microsoft.com/ink/2010/main" type="line" rotatedBoundingBox="10559,8154 13372,7239 13994,9153 11182,10067"/>
            </emma:interpretation>
          </emma:emma>
        </inkml:annotationXML>
        <inkml:traceGroup>
          <inkml:annotationXML>
            <emma:emma xmlns:emma="http://www.w3.org/2003/04/emma" version="1.0">
              <emma:interpretation id="{E84B1F91-CFC7-4D61-9891-8CE344734561}" emma:medium="tactile" emma:mode="ink">
                <msink:context xmlns:msink="http://schemas.microsoft.com/ink/2010/main" type="inkWord" rotatedBoundingBox="10559,8154 13372,7239 13994,9153 11182,10067"/>
              </emma:interpretation>
              <emma:one-of disjunction-type="recognition" id="oneOf0">
                <emma:interpretation id="interp0" emma:lang="en-US" emma:confidence="0">
                  <emma:literal>Do</emma:literal>
                </emma:interpretation>
                <emma:interpretation id="interp1" emma:lang="en-US" emma:confidence="0">
                  <emma:literal>Dot</emma:literal>
                </emma:interpretation>
                <emma:interpretation id="interp2" emma:lang="en-US" emma:confidence="0">
                  <emma:literal>Don</emma:literal>
                </emma:interpretation>
                <emma:interpretation id="interp3" emma:lang="en-US" emma:confidence="0">
                  <emma:literal>not</emma:literal>
                </emma:interpretation>
                <emma:interpretation id="interp4" emma:lang="en-US" emma:confidence="0">
                  <emma:literal>Dos</emma:literal>
                </emma:interpretation>
              </emma:one-of>
            </emma:emma>
          </inkml:annotationXML>
          <inkml:trace contextRef="#ctx0" brushRef="#br0">9288 7100 11739,'15'-25'4644,"-1"5"-258,-14 20-129,28-3-2193,-28 3-903,41-7-387,-7 3-258,19 4 0,6 6-258,19 8 0,6 2 258,12 9-258,2 0 129,1 10-258,-6 4 129,-6 8 0,-10 2 0,-10 12-128,-10 6-130,-7 8 0,-7 5 0,-8 7 0,-6 4 0,-5 0 0,-6 1 0,-7-3 0,-9-5 0,-2-4 0,-6-7 0,-11 0 0,-8-7 0,-4-1 0,-6-4 0,-6-2 0,-4-2 0,-6-2 0,-10-6 0,-3 0 0,-9-7 0,-3-4 0,-10-12 0,-1-3 0,-4-12 0,6-4 0,2-7 0,6 0 0,8-9 0,8-5 0,10 0 0,6-4 0,8 4 0,3-8 0,4 6 0,1-7 0,6 11 0,-2-11 0,25 23-1678,-23-13-3095,23 13-258,-12-23 258,12 23-516</inkml:trace>
          <inkml:trace contextRef="#ctx0" brushRef="#br0" timeOffset="1528.8027">10722 7710 9804,'-7'-18'4386,"-14"17"-258,21 1-129,-20 23-1677,-7-13-774,18 24-645,-12-9-387,10 16-129,-1-5 0,8 4-129,3-2-129,1 1 0,8-5 0,9-4 129,2-7-129,6 0 258,0-10 0,7-1 129,-5-8 0,6-1 129,-6-5-129,5-6-128,-9-12-388,6-3 0,-13-7 0,0-6 0,-7-8 0,-4-6 0,-5-2 0,-7 2 0,-7 4 0,-8 5 0,4 15 0,-12-5 0,30 31-3355,-35 0-1676,15 4 129,2 10-258,8 7-258</inkml:trace>
          <inkml:trace contextRef="#ctx0" brushRef="#br0" timeOffset="1778.4031">11030 7811 13545,'42'-8'5160,"-10"0"-516,6 0 129,13 8-2193,-1-16-1290,27 5-515,-1-5-775,11 3 0,-3-1 0,-2 7 0,-8 0 0,-13 3 0,-4 6-517,-34 4-3998,-2 6-516,-21-12 258,6 23-516</inkml:trace>
          <inkml:trace contextRef="#ctx0" brushRef="#br0" timeOffset="920.4016">9461 8196 2193,'0'0'3354,"-2"-23"903,2 23 0,0 0-903,-19-13-645,19 13-387,0 0 0,0 0-516,-20 0-387,20 18-516,0-18 129,0 41-387,-4-13 129,4 13-258,0 2 129,0 10-386,0 2-259,8 9 0,-3 2 0,6 4 0,-1-6 0,1 0 0,1-4 0,-3-8 0,2-6 0,-4-16 0,4 1 0,-11-31-1162,17 26-3095,-17-26-645,0 0 258,0 0-516,0 0 258</inkml:trace>
          <inkml:trace contextRef="#ctx0" brushRef="#br0" timeOffset="-655.2012">9361 7034 12384,'11'-21'4902,"-11"21"-645,0 0 387,0-25-2709,0 25-774,0 9-387,9 14 0,-7 4-129,6 13-129,-6 5 129,7 14-515,-5 6-130,3 17 0,-4 7 0,5 6 0,-5-3 0,6 2 0,0-1 0,3-2 0,1-6 0,1-12 0,0-9 0,0-9 0,1-7 0,-5-7 0,1-7 0,-6-9 0,-1-6 0,-4-19 0,3 25 0,-3-25 0,0 0 0,0 0 0,0 0 0,-10 11 0,10-11 0,-22-7 0,22 7-1033,-24-20-3224,13 1-903,0-8 387,4-3-387,2-4-258</inkml:trace>
        </inkml:traceGroup>
      </inkml:traceGroup>
    </inkml:traceGroup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3:38.6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31ACC2E-AE0E-4318-8138-BA2F80AA754A}" emma:medium="tactile" emma:mode="ink">
          <msink:context xmlns:msink="http://schemas.microsoft.com/ink/2010/main" type="inkDrawing" rotatedBoundingBox="7691,10929 7855,12290 7764,12301 7600,10940" semanticType="callout" shapeName="Other">
            <msink:sourceLink direction="with" ref="{0256870C-94BE-451F-9237-14822FA41B95}"/>
            <msink:sourceLink direction="with" ref="{8E222E17-4D38-4B77-9F18-DEC11B4606BC}"/>
          </msink:context>
        </emma:interpretation>
      </emma:emma>
    </inkml:annotationXML>
    <inkml:trace contextRef="#ctx0" brushRef="#br0">4021-1805 15222,'2'-17'5160,"-2"17"-258,0 0 0,-11-4-2838,11 22-1547,-9 0-517,5 17 0,-6 3 0,6 13 0,-1 3 0,5 4 0,0 5 0,0 4 0,7 1 0,2 6 0,2-1 0,1 7 0,-1-3 0,3 5 0,0-8 0,0-2 0,1-7 0,-1-4 0,0-8 0,-2-12 0,-1-3 0,-2-14 0,-2 0 0,0-7 0,-3-1 0,-4-16 0,2 16 0,-2-16 0,0 0 0,0 0 0,0 0-1678,0 0-3611,0 0-129,-9 6-258</inkml:trace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3:43.2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724ACBB-DD4F-4FEF-9C90-7637B4412429}" emma:medium="tactile" emma:mode="ink">
          <msink:context xmlns:msink="http://schemas.microsoft.com/ink/2010/main" type="inkDrawing" rotatedBoundingBox="5478,14985 6295,15583 5813,16240 4997,15642" semanticType="callout" shapeName="Other">
            <msink:sourceLink direction="from" ref="{0256870C-94BE-451F-9237-14822FA41B95}"/>
            <msink:sourceLink direction="to" ref="{FBEDF8EF-2957-4542-AE97-7CAD20B87889}"/>
          </msink:context>
        </emma:interpretation>
      </emma:emma>
    </inkml:annotationXML>
    <inkml:trace contextRef="#ctx0" brushRef="#br0">1739 2468 13674,'0'0'5031,"0"0"-387,0 9-129,-18 11-3483,7 19-387,-8 2-258,4 10-129,-6 1 0,1 3-129,-1-3 0,3-3 0,-1-6 0,3-6 0,0-6 0,1-6-129,1-9 129,14-16 0,-19 19 0,19-19-129,0 0 129,-15-9 0,14-9 0,1-5 0,0-10 0,9-7-129,3-11 129,4-4 0,5-9 0,6-2-129,0 0 130,3 2-130,4-2 0,1 9 0,-4 9 0,-3 13 0,-5 4 0,-3 12 0,-6 3 0,-14 16 0,18-6 0,-18 6 0,10 15 0,-1 4 0,0 3 0,5 11 0,1 3 0,6 12 0,-1 0 0,6 7 0,1 0 0,7 4 0,1-2 0,4 0 0,2-4 0,0-5 0,0 0 0,0-7 0,-4-2 0,-3-10 0,-5-1 0,-6-8 0,-5-4 0,-18-16 0,21 18 0,-21-18 0,0 0 0,0 0 0,16 14-2194,-16-14-3095,0 0-258,0 0-129,-14 12-258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3:43.9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4A58B43-E147-44E9-9F93-D8EDA86EEC52}" emma:medium="tactile" emma:mode="ink">
          <msink:context xmlns:msink="http://schemas.microsoft.com/ink/2010/main" type="inkDrawing" rotatedBoundingBox="5607,16052 5891,17931 5815,17942 5530,16063" semanticType="callout" shapeName="Other">
            <msink:sourceLink direction="with" ref="{0256870C-94BE-451F-9237-14822FA41B95}"/>
          </msink:context>
        </emma:interpretation>
      </emma:emma>
    </inkml:annotationXML>
    <inkml:trace contextRef="#ctx0" brushRef="#br0">1947 3352 8385,'-22'-19'5031,"22"19"0,-17-16-258,8 0-1548,9 16-1161,0 0-774,0 0-258,0 0-258,-7 26 0,7-6-386,0 14-388,0 1 0,7 15 0,-2 3 0,6 15 0,-2 3 0,1 11 0,1 7 0,1 3 0,0 8 0,6 1 0,-1 4 0,3-3 0,1-1 0,1-1 0,-1-11 0,-2 1 0,-3-9 0,1-7 0,-6-8 0,-2-9 0,-5-9 0,-3-7 0,-1-4 0,0-12 0,0-3 0,0-22 0,-1 23 0,1-23 0,0 0 0,-17-2 0,17 2-2839,2-29-2708,-2 10 129,-3-10-645,-3-8 0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3:41.4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4C8C62B-18D7-4587-BDE9-A3B413874192}" emma:medium="tactile" emma:mode="ink">
          <msink:context xmlns:msink="http://schemas.microsoft.com/ink/2010/main" type="inkDrawing" rotatedBoundingBox="7504,16053 7780,18026 7734,18033 7458,16060" semanticType="callout" shapeName="Other">
            <msink:sourceLink direction="with" ref="{0256870C-94BE-451F-9237-14822FA41B95}"/>
          </msink:context>
        </emma:interpretation>
      </emma:emma>
    </inkml:annotationXML>
    <inkml:trace contextRef="#ctx0" brushRef="#br0">3798 3365 14706,'0'-29'5289,"8"8"-258,-8 21-129,0 0-3225,0 0-645,0 0-902,12-16-130,-12 16 0,0 0 0,0 0 0,0 0 0,0 0 0,9 9 0,-9-9 0,5 23 0,1-4 0,-1 5 0,0 9 0,2 7 0,0 11 0,1 10 0,2 12 0,1 8 0,0 10 0,1 7 0,0 2 0,1 3 0,1-2 0,2 0 0,0 1 0,-2-8 0,2 6 0,-1-8 0,-1 1 0,-3-4 0,1-7 0,-3-10 0,-2-11 0,-2-6 0,-1-16 0,-1-7 0,-1-12 0,-2-4 0,0-16 0,0 0 0,0 18 0,0-18 0,0 0 0,0 0 0,-9-22 0,9 22-259,-5-26-5030,0 8-258,-6-12 0,2 6-387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7:48.2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A3DD040-C769-45BC-A5E7-0FD4A5F70078}" emma:medium="tactile" emma:mode="ink">
          <msink:context xmlns:msink="http://schemas.microsoft.com/ink/2010/main" type="inkDrawing" rotatedBoundingBox="9915,5870 22324,5246 22330,5358 9921,5982" semanticType="callout" shapeName="Other">
            <msink:destinationLink direction="with" ref="{C1DE58EB-BAC3-4A3E-B885-6740DD6A84D4}"/>
          </msink:context>
        </emma:interpretation>
      </emma:emma>
    </inkml:annotationXML>
    <inkml:trace contextRef="#ctx0" brushRef="#br0">-9 616 3870,'0'0'4128,"0"0"-129,0-20-129,0 20-1290,0 0-645,0 0-516,14-7-387,-14 7-129,16-1-516,-16 1 129,27 0-258,-11 0 129,9 0-258,0 1 129,8 6-129,6-5 129,9 4 0,9-6 0,11 1 0,5-1 0,7 0-129,4 0 129,3 0-129,-2 0 0,4-1 0,-2-5 0,2 4 129,4-3-129,13 3 129,10-3 0,16 1 129,10 1-258,11-1 258,9 3-258,16-3 0,8 0 0,3 1 129,-4-2-387,2-1 258,0-1-258,5 0 258,5-2-258,1 0 258,-3-3-129,-1 1 0,7 0 258,9 1-258,2-3 129,-2 1-129,-8 1 129,-4-1-129,-1 1-129,4 0 129,-5-1 0,-8 3 0,-3-3 0,0 1 0,0 0 0,8 1 0,-3-3 0,-5 2-129,-4 1 129,-5-1 0,-1 2-129,-5-1 129,-4 1 0,-8 0 129,-7-2-129,-3 2 129,-2-2-129,-4 1 129,2-3 0,4 3-129,1-3 129,6 1-129,2 1 0,3 4 0,0 0 0,3 2 0,3-1 129,-4 1-129,-9-2 129,-4 3 0,-7-5-129,-1 0 129,-8-1 0,-1 3-129,-7-4 129,-3 2 0,-3 0-129,-5 2 0,-7 2 129,-6-1 0,-8 1-129,-10 0 129,-11-2-129,-12 1 129,-12 1-129,-7 0-129,-5 5-129,-10-6-258,5 8-516,-31-2-1419,23 0-2451,-23 0-129,10 18 0,-10-18-258</inkml:trace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12.2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A91C490-4ABA-4D37-911C-FA924BF2DE18}" emma:medium="tactile" emma:mode="ink">
          <msink:context xmlns:msink="http://schemas.microsoft.com/ink/2010/main" type="inkDrawing" rotatedBoundingBox="10777,4529 10840,2831 12224,2882 12161,4580" shapeName="Other">
            <msink:destinationLink direction="with" ref="{8B2208BA-5279-4137-9642-EB181DFC9C0D}"/>
          </msink:context>
        </emma:interpretation>
      </emma:emma>
    </inkml:annotationXML>
    <inkml:trace contextRef="#ctx0" brushRef="#br0">9004 2062 9417,'3'-25'4386,"15"-8"0,-18 33-258,32-16-1806,-21-4-774,19 15-645,-3-10-129,15 10-258,6-6 0,16 11-129,11-1 0,12 1 0,6 12-129,5 9 0,-6 8-129,1 12 129,-8 5-129,-7 11 0,-15 5 0,-10 9 129,-10 2-129,-8 9 129,-8-2 0,-8 4 0,-4 3 1,-8 2-259,-5 0 0,-2 0 0,-2-4 0,-11-5 0,-1 0 0,-6-7 0,-4-7 0,-8-7 0,-9-8 0,-9-4 0,-9-10 0,-12-3 0,-5-8 0,-6-4 0,-2-8 0,2-3 0,2-10 0,6-1 0,2-1 0,8-8 0,4-2 0,3-1 0,4-3 0,3 3 0,4 0 0,1 1 0,6 2 0,7 0 0,5 2 0,4 0 0,23 7 0,-32-9-1033,32 9-515,0 0-3225,0 0 0,-2 9-258,2-9-129</inkml:trace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11.4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CCE5F2C-7AE0-48B3-A4CC-2289F089F929}" emma:medium="tactile" emma:mode="ink">
          <msink:context xmlns:msink="http://schemas.microsoft.com/ink/2010/main" type="inkDrawing" rotatedBoundingBox="10883,4545 10930,2872 11024,2875 10977,4547" semanticType="verticalRange" shapeName="Other">
            <msink:sourceLink direction="with" ref="{68D0A32E-C9F7-4385-A9CC-B6137F110ACC}"/>
            <msink:destinationLink direction="with" ref="{8B2208BA-5279-4137-9642-EB181DFC9C0D}"/>
          </msink:context>
        </emma:interpretation>
      </emma:emma>
    </inkml:annotationXML>
    <inkml:trace contextRef="#ctx0" brushRef="#br0">9077 2128 8256,'-11'-55'4515,"2"32"129,0 3-387,9 20-1548,-19-33-645,19 33-645,-15-27-258,15 27-258,-9-18-129,9 18-258,0 0 0,0 0-129,0 0-129,-1 27 0,-1 1-128,2 13-130,0 4 0,0 10 0,0 7 0,-2 6 0,-1 3 0,-1 2 0,-1 1 0,-1 6 0,-1 6 0,2 8 0,0-5 0,1 7 0,0-7 0,4 2 0,0-6 0,2-7 0,2-8 0,1-13 0,0-6 0,1-12 0,-1-1 0,0-12 0,-1-2 0,0-8 0,-4-16 0,3 21 0,-3-21 0,0 0 0,0 0 0,0 0 0,0 0 0,0 0 0,0 0-4516,0 0-644,-7-21 0,-2-1-258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12.8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7F6F531-EFFF-4CB7-A6CA-86565C4E0B2B}" emma:medium="tactile" emma:mode="ink">
          <msink:context xmlns:msink="http://schemas.microsoft.com/ink/2010/main" type="inkDrawing" rotatedBoundingBox="12503,3442 12531,3953 12183,3972 12155,3461" semanticType="enclosure" shapeName="Other"/>
        </emma:interpretation>
      </emma:emma>
    </inkml:annotationXML>
    <inkml:trace contextRef="#ctx0" brushRef="#br0">10377 2559 9030,'0'0'4386,"0"0"-258,-27-15 129,27 15-1806,-21 9-774,0 4-645,10 10-387,-7 0 0,6 11-258,-3 0 0,7 5-129,-1 2 0,5 0-129,4-1 0,0 1 0,5-3 129,11-3 0,0-6 0,9-3 129,-2-10 0,8-1 0,-3-14 129,4-1-128,-3-1-388,3-14 0,-7-6 0,1-6 0,-6-6 0,-1-7 0,-8-4 0,-6-2 0,-5-4 0,-3 4 0,-13-1 0,-4 7 0,-1 6 0,-8 4 0,3 12 0,-4 3 0,6 15-517,-9-3-2321,11 10-2193,-3 9 258,6 5-387,-1 4-129</inkml:trace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13.2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1EA1D43-8FDF-4395-9C29-A3FA32133BE0}" emma:medium="tactile" emma:mode="ink">
          <msink:context xmlns:msink="http://schemas.microsoft.com/ink/2010/main" type="inkDrawing" rotatedBoundingBox="12497,3638 13160,3597 13161,3612 12498,3653" shapeName="Other"/>
        </emma:interpretation>
      </emma:emma>
    </inkml:annotationXML>
    <inkml:trace contextRef="#ctx0" brushRef="#br0">10574 2731 10836,'-19'-2'4515,"19"2"0,0 0-129,0 0-1806,0 0-1032,9-5-516,-9 5-387,39-5-129,-5 1-129,15 1 0,8-3-129,13 3-129,-1-1 0,2-1-258,2 5-387,-18-7-2580,-1 7-1548,-15 0 0,-12 0-516,-10 0 0</inkml:trace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2:33.3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B2208BA-5279-4137-9642-EB181DFC9C0D}" emma:medium="tactile" emma:mode="ink">
          <msink:context xmlns:msink="http://schemas.microsoft.com/ink/2010/main" type="inkDrawing" rotatedBoundingBox="9348,4018 11011,4030 11011,4063 9347,4051" semanticType="callout" shapeName="Other">
            <msink:sourceLink direction="with" ref="{8CCE5F2C-7AE0-48B3-A4CC-2289F089F929}"/>
            <msink:sourceLink direction="with" ref="{1A91C490-4ABA-4D37-911C-FA924BF2DE18}"/>
          </msink:context>
        </emma:interpretation>
      </emma:emma>
    </inkml:annotationXML>
    <inkml:trace contextRef="#ctx0" brushRef="#br0">7422 3124 7869,'-17'-19'3999,"17"19"-129,0 0 129,0 0-2322,16-7-516,-16 7 129,35 0-129,-17 0-258,21 1-258,-3-1-129,17 9-129,-3-7 0,10 5-129,1-5 0,5 2 0,-1-4-129,5 1 0,-3-1 0,3 0 0,-1-1 0,2-3 0,2 0 0,2 3-129,0-3 129,-2 4-129,-2 0 129,-4 0-129,-6 0 129,-3 0-129,-8 0 129,-5 4-129,-8-3 0,-3 1 0,-7 0 0,-4-2 0,-5 2 0,-18-2-129,19 3 129,-19-3-129,0 0 0,0 0 0,0 0-129,0 0-258,0 0-258,0 0-516,0 0-774,11 18-2064,-11-18-258,0 0 0,0 0-387</inkml:trace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1:53.7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FC7AD4A-6F24-4859-BE50-0468A3650170}" emma:medium="tactile" emma:mode="ink">
          <msink:context xmlns:msink="http://schemas.microsoft.com/ink/2010/main" type="writingRegion" rotatedBoundingBox="16953,7172 18601,7172 18601,8935 16953,8935">
            <msink:destinationLink direction="with" ref="{015BFA0A-189A-401A-B952-79D42CAC5AD5}"/>
          </msink:context>
        </emma:interpretation>
      </emma:emma>
    </inkml:annotationXML>
    <inkml:traceGroup>
      <inkml:annotationXML>
        <emma:emma xmlns:emma="http://www.w3.org/2003/04/emma" version="1.0">
          <emma:interpretation id="{12B0DC9C-801F-4EE8-8AB1-9D79B6D5630A}" emma:medium="tactile" emma:mode="ink">
            <msink:context xmlns:msink="http://schemas.microsoft.com/ink/2010/main" type="paragraph" rotatedBoundingBox="16953,7172 18601,7172 18601,8935 16953,89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BBE9E6-065F-448A-800E-F47C418E8ACB}" emma:medium="tactile" emma:mode="ink">
              <msink:context xmlns:msink="http://schemas.microsoft.com/ink/2010/main" type="line" rotatedBoundingBox="16953,7172 18601,7172 18601,8935 16953,8935"/>
            </emma:interpretation>
          </emma:emma>
        </inkml:annotationXML>
        <inkml:traceGroup>
          <inkml:annotationXML>
            <emma:emma xmlns:emma="http://www.w3.org/2003/04/emma" version="1.0">
              <emma:interpretation id="{C72EE21B-9D19-4148-8735-2C26C120B1DF}" emma:medium="tactile" emma:mode="ink">
                <msink:context xmlns:msink="http://schemas.microsoft.com/ink/2010/main" type="inkWord" rotatedBoundingBox="16953,7172 18601,7172 18601,8935 16953,8935">
                  <msink:destinationLink direction="to" ref="{6DC1C2F6-62CA-4C2D-BC12-3957F79F7673}"/>
                </msink:context>
              </emma:interpretation>
              <emma:one-of disjunction-type="recognition" id="oneOf0">
                <emma:interpretation id="interp0" emma:lang="en-US" emma:confidence="0">
                  <emma:literal>Do</emma:literal>
                </emma:interpretation>
                <emma:interpretation id="interp1" emma:lang="en-US" emma:confidence="0">
                  <emma:literal>DO</emma:literal>
                </emma:interpretation>
                <emma:interpretation id="interp2" emma:lang="en-US" emma:confidence="0">
                  <emma:literal>Do.</emma:literal>
                </emma:interpretation>
                <emma:interpretation id="interp3" emma:lang="en-US" emma:confidence="0">
                  <emma:literal>DO.</emma:literal>
                </emma:interpretation>
                <emma:interpretation id="interp4" emma:lang="en-US" emma:confidence="0">
                  <emma:literal>ID</emma:literal>
                </emma:interpretation>
              </emma:one-of>
            </emma:emma>
          </inkml:annotationXML>
          <inkml:trace contextRef="#ctx0" brushRef="#br0">15010 6308 11739,'30'-26'4902,"-12"13"-645,8 6 387,15 7-2451,-7-11-903,28 11-516,-1 0 0,17 9-258,4 2-258,10 10 129,1 2-129,1 8 0,-3 6-129,-6 8 0,-5 1 0,-9 5 1,-7 5-130,-10 2 0,-8 3 0,-12 3 0,-7-2 0,-10 0 0,-6 2 0,-7 2 0,-4-2 0,-4 2 0,-10-2 0,0 0 0,-10-2 0,0 2 0,-8-3 0,-2-2 0,-9-4 0,-1-2 0,-6-5 0,-4-3 0,-1-5 0,-2-8 0,-1-1 0,1-8 0,-4-5 0,3-6 0,-3-3 0,4-4 0,0-5 0,2 0 0,9-5 0,-4-9 0,16 8-130,-10-20-2708,17 11-1935,0-1-258,11 2-129,0 4-129</inkml:trace>
          <inkml:trace contextRef="#ctx0" brushRef="#br0" timeOffset="-670.8009">15045 6394 12771,'0'-50'4902,"0"34"-387,0 16 129,0 0-2580,-7-16-774,7 16-387,-2 14-258,2 9-129,-3 4-129,3 16-257,0 5-130,0 14 0,0 6 0,7 4 0,-2 9 0,4 2 0,-2 1 0,2 3 0,-2 0 0,0 2 0,-1-2 0,-1 6 0,0-6 0,2 4 0,-1-6 0,-1-7 0,0-8 0,1-6 0,-3-11 0,1-12 0,0-9 0,-4-11 0,1-5 0,-1-16 0,0 16 0,0-16 0,0 0-1162,-9-10-3740,4-8-258,-6-7 0,2-7-258</inkml:trace>
          <inkml:trace contextRef="#ctx0" brushRef="#br0" timeOffset="592.8009">16521 7080 9288,'-6'-21'4515,"-15"9"129,21 12-516,-30 0-516,3-2-2193,27 2-516,-30 10-258,16 6-387,0 2 0,5 4-129,3 4 0,6 3-129,4 1 258,12 4-258,5-4 0,6 0 0,1-1 258,6-6 0,-7-7 129,5-2 0,-9-10 129,4-3 0,-11-6-257,1-7-259,-9-11 0,2-2 0,-8-9 0,0-4 0,-2-2 0,-4 0 0,-8 1 0,-2 4 0,-2 1 0,-6 5 0,3 10 0,-12-1 0,14 19-259,-23-7-4514,16 8-387,-1 2 129,7 7-258</inkml:trace>
        </inkml:traceGroup>
      </inkml:traceGroup>
    </inkml:traceGroup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3:34.0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77DE59-3088-4671-9CA5-6DCD272C7625}" emma:medium="tactile" emma:mode="ink">
          <msink:context xmlns:msink="http://schemas.microsoft.com/ink/2010/main" type="writingRegion" rotatedBoundingBox="3668,12749 4520,12749 4520,13759 3668,13759">
            <msink:destinationLink direction="with" ref="{0256870C-94BE-451F-9237-14822FA41B95}"/>
          </msink:context>
        </emma:interpretation>
      </emma:emma>
    </inkml:annotationXML>
    <inkml:traceGroup>
      <inkml:annotationXML>
        <emma:emma xmlns:emma="http://www.w3.org/2003/04/emma" version="1.0">
          <emma:interpretation id="{C95F3B13-9744-4F82-B45C-66BCA4E8B831}" emma:medium="tactile" emma:mode="ink">
            <msink:context xmlns:msink="http://schemas.microsoft.com/ink/2010/main" type="paragraph" rotatedBoundingBox="3668,12749 4520,12749 4520,13759 3668,13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129191-14E5-45BD-B13E-6AD25DB95627}" emma:medium="tactile" emma:mode="ink">
              <msink:context xmlns:msink="http://schemas.microsoft.com/ink/2010/main" type="line" rotatedBoundingBox="3668,12749 4520,12749 4520,13759 3668,13759"/>
            </emma:interpretation>
          </emma:emma>
        </inkml:annotationXML>
        <inkml:traceGroup>
          <inkml:annotationXML>
            <emma:emma xmlns:emma="http://www.w3.org/2003/04/emma" version="1.0">
              <emma:interpretation id="{81E40FD4-B01F-4C21-B68D-577A80F6DDC3}" emma:medium="tactile" emma:mode="ink">
                <msink:context xmlns:msink="http://schemas.microsoft.com/ink/2010/main" type="inkWord" rotatedBoundingBox="3668,12749 4520,12749 4520,13759 3668,13759"/>
              </emma:interpretation>
              <emma:one-of disjunction-type="recognition" id="oneOf0">
                <emma:interpretation id="interp0" emma:lang="en-US" emma:confidence="0">
                  <emma:literal>&amp;</emma:literal>
                </emma:interpretation>
                <emma:interpretation id="interp1" emma:lang="en-US" emma:confidence="0">
                  <emma:literal>5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£</emma:literal>
                </emma:interpretation>
                <emma:interpretation id="interp4" emma:lang="en-US" emma:confidence="0">
                  <emma:literal>€</emma:literal>
                </emma:interpretation>
              </emma:one-of>
            </emma:emma>
          </inkml:annotationXML>
          <inkml:trace contextRef="#ctx0" brushRef="#br0">45 109 13674,'-7'-17'5289,"-9"-8"-258,16 25-129,-23-23-2709,23 23-1161,0 0-386,12-2-646,8-2 0,16 3 0,10-3 0,12-1 0,14-1 0,8-3 0,12 9 0,-6-16-1807,8 13-3224,-3 1-258,-6 2-129,-5 0-258</inkml:trace>
          <inkml:trace contextRef="#ctx0" brushRef="#br0" timeOffset="-327.6006">255 230 10965,'-14'-35'5031,"14"35"-129,-21-22 0,21 22-1677,-20-3-1935,-1 3-387,8 23-387,-6 6-129,3 11-129,-2 8-129,4 9 0,-2 4 1,5 5-130,0 1 0,6-1 0,5-4 0,0-5 0,7-5 0,9-8 0,4-5 0,4-8 0,1-10 0,6-7 0,-1-7 0,4-5 0,-1-2 0,1-10 0,-4-10 0,2-3 0,-3-7 0,-2-8 0,-8-10 0,-5-3 0,-5-12 0,-5-4 0,-4-6 0,-4 2 0,-10 0 0,-5 6 0,-6 12 0,-4 7 0,-1 10 0,-2 11 0,2 13 0,1 5 0,4 7 0,2 7 0,5 9 0,8 5 0,3 11 0,7 2 0,0 5 0,10 4 0,10 1 0,7 3 0,3 1 0,5-4 0,4-1 0,2 1 0,0-3 0,0 0 0,-3-4 0,-1 1 0,-5-4 0,-2-2 0,-3-2 0,-6 0 0,-1-5 0,-8-2 0,-1-3 0,-9-4 0,-1 0 0,-1-16-517,0 0-4385,-21 10-387,2-10 129,-6-5-129</inkml:trace>
        </inkml:traceGroup>
      </inkml:traceGroup>
    </inkml:traceGroup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00.59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E36FBC-2A68-4982-A636-E970731EB1EE}" emma:medium="tactile" emma:mode="ink">
          <msink:context xmlns:msink="http://schemas.microsoft.com/ink/2010/main" type="writingRegion" rotatedBoundingBox="1265,993 19929,-233 20198,3856 1533,5082"/>
        </emma:interpretation>
      </emma:emma>
    </inkml:annotationXML>
    <inkml:traceGroup>
      <inkml:annotationXML>
        <emma:emma xmlns:emma="http://www.w3.org/2003/04/emma" version="1.0">
          <emma:interpretation id="{03789D32-7392-4013-ADD4-4DFD24CD43B8}" emma:medium="tactile" emma:mode="ink">
            <msink:context xmlns:msink="http://schemas.microsoft.com/ink/2010/main" type="paragraph" rotatedBoundingBox="1306,850 14354,609 14384,2194 1336,2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6CE2BD-0DE3-487D-A376-B1D466DB0168}" emma:medium="tactile" emma:mode="ink">
              <msink:context xmlns:msink="http://schemas.microsoft.com/ink/2010/main" type="line" rotatedBoundingBox="1306,850 14354,609 14384,2194 1336,2435"/>
            </emma:interpretation>
          </emma:emma>
        </inkml:annotationXML>
        <inkml:traceGroup>
          <inkml:annotationXML>
            <emma:emma xmlns:emma="http://www.w3.org/2003/04/emma" version="1.0">
              <emma:interpretation id="{43F207FA-239B-4AB0-9DC9-38B37564D422}" emma:medium="tactile" emma:mode="ink">
                <msink:context xmlns:msink="http://schemas.microsoft.com/ink/2010/main" type="inkWord" rotatedBoundingBox="1309,983 4883,917 4902,1930 1328,1996"/>
              </emma:interpretation>
              <emma:one-of disjunction-type="recognition" id="oneOf0">
                <emma:interpretation id="interp0" emma:lang="en-US" emma:confidence="1">
                  <emma:literal>Data</emma:literal>
                </emma:interpretation>
                <emma:interpretation id="interp1" emma:lang="en-US" emma:confidence="0">
                  <emma:literal>Dater</emma:literal>
                </emma:interpretation>
                <emma:interpretation id="interp2" emma:lang="en-US" emma:confidence="0">
                  <emma:literal>Date</emma:literal>
                </emma:interpretation>
                <emma:interpretation id="interp3" emma:lang="en-US" emma:confidence="0">
                  <emma:literal>Dates</emma:literal>
                </emma:interpretation>
                <emma:interpretation id="interp4" emma:lang="en-US" emma:confidence="0">
                  <emma:literal>Darth</emma:literal>
                </emma:interpretation>
              </emma:one-of>
            </emma:emma>
          </inkml:annotationXML>
          <inkml:trace contextRef="#ctx0" brushRef="#br0">64 13 10320,'48'-12'4902,"-14"8"0,3 4-129,20 9-3096,-9-3-645,20 13-387,-4 1-129,9 6 0,-2 1-129,4 9-258,-6 1 129,0 6-129,-8 3 129,-4 2-258,-7 2 129,-8 1-129,-4 1 0,-12 3 129,-6 0-129,-8 0 0,-12-1 0,-1-3 129,-21-1-129,-8-5 0,-11-3 0,-9-8 129,-7-4-258,-10-8 129,-6-4 0,-4-6 0,-3-1 0,-2-8-129,2-3 129,-1 0-129,6-2 0,4-8 0,8 3-129,7-9-516,25 16-1032,1-7-3096,14-2 129,16 9-387,0 0-129</inkml:trace>
          <inkml:trace contextRef="#ctx0" brushRef="#br0" timeOffset="-499.2009">464 24 10707,'4'-20'5031,"-4"20"-129,0 0 0,0 0-2967,0 0-774,-2 24-516,2 9 0,0 8-129,2 14-129,0 8 0,1 8-129,-1 7 0,2 4-129,-3 2 0,1-3 0,2-4-129,-1-8 0,3-5-129,-3-9 0,6-8-129,-5-17-129,4-2-129,-8-28-645,13 16-3225,-13-16-645,0-8-258,0-12-129</inkml:trace>
          <inkml:trace contextRef="#ctx0" brushRef="#br0" timeOffset="1965.6031">1960 611 7869,'2'-23'4515,"-2"-14"258,-2 17-516,2 20-1935,-39-37-645,21 30-645,-14-9-258,6 12-258,-5 2-129,7 6 0,-3 12-258,5 7 0,3 9 0,6 7-129,3 4 0,3 5 0,5-2-129,2-2 129,0-3 0,3-1-129,6-8 129,2-8 0,1-2 129,-12-22-129,29 23 129,-13-20 0,-16-3 129,34-7 0,-18-14 0,2-4 0,-2-9 129,3-3-129,-3-7 0,4-1 0,-4-1 0,2 5-129,-4 5 0,0 8-129,-2 6 0,-12 22 129,29-14-129,-29 14 0,30 18 0,-12 7 0,5 9-129,0 1 129,6 8-129,-1 0-129,4 1-129,-7-8 129,5 1-387,-8-12 0,8 5-516,-30-30-1419,26 14-2322,-9-12 0,-17-2 0,30-12-645</inkml:trace>
          <inkml:trace contextRef="#ctx0" brushRef="#br0" timeOffset="2808.0049">2490 559 10449,'59'4'4773,"-23"7"0,1-2-387,-5-8-2709,21 14-903,-3-12-258,11 3-129,-1-6-129,6 0-129,-2-6 0,-2-4 0,-8-1 0,-8-3 0,-12-2 0,-13 1-129,-10-2 0,-11 17 129,-11-25-129,-10 18 0,-6 3 0,-3 4-129,-1 2 0,1 14 129,5 7-129,6 4 0,6 5 129,4 5-129,8 0 0,1 4 129,5-2-129,7-3 129,3-2 0,1-8 0,0-4 0,1-6 129,-1-9 0,2-5 129,-2-6 0,2-7 129,-2-12 0,4 2 0,-4-7 0,3 1 0,-3 0-129,4 8 0,-2-1 0,1 8-129,-1 6 0,3 6-129,1 9 0,1 12 0,3 6-258,-2 0-258,8 14-516,-16-4-3741,14-3-258,-5-6-129,1-3-387</inkml:trace>
          <inkml:trace contextRef="#ctx0" brushRef="#br0" timeOffset="2230.8039">2547 118 13287,'-9'-78'4902,"4"55"0,-2 3-129,7 20-3483,0 0-516,0 24 0,0 2-258,7 15-258,2 5 129,5 17-129,0 2 129,4 12-258,0-2-129,0 5-129,0 1-129,-6-8-258,6 6-516,-18-31-1806,7 5-2322,-7-17 0,0-8-129,0-28-258</inkml:trace>
        </inkml:traceGroup>
        <inkml:traceGroup>
          <inkml:annotationXML>
            <emma:emma xmlns:emma="http://www.w3.org/2003/04/emma" version="1.0">
              <emma:interpretation id="{6B1D38C8-9214-4BBE-B2A1-ABA66F97898E}" emma:medium="tactile" emma:mode="ink">
                <msink:context xmlns:msink="http://schemas.microsoft.com/ink/2010/main" type="inkWord" rotatedBoundingBox="6329,813 8936,765 8963,2197 6355,2245"/>
              </emma:interpretation>
              <emma:one-of disjunction-type="recognition" id="oneOf1">
                <emma:interpretation id="interp5" emma:lang="en-US" emma:confidence="1">
                  <emma:literal>Flip</emma:literal>
                </emma:interpretation>
                <emma:interpretation id="interp6" emma:lang="en-US" emma:confidence="0">
                  <emma:literal>Flips</emma:literal>
                </emma:interpretation>
                <emma:interpretation id="interp7" emma:lang="en-US" emma:confidence="0">
                  <emma:literal>Felipe</emma:literal>
                </emma:interpretation>
                <emma:interpretation id="interp8" emma:lang="en-US" emma:confidence="0">
                  <emma:literal>Flop</emma:literal>
                </emma:interpretation>
                <emma:interpretation id="interp9" emma:lang="en-US" emma:confidence="0">
                  <emma:literal>Flap</emma:literal>
                </emma:interpretation>
              </emma:one-of>
            </emma:emma>
          </inkml:annotationXML>
          <inkml:trace contextRef="#ctx0" brushRef="#br0" timeOffset="3385.2059">5007 95 13029,'13'-37'4902,"-13"37"-258,2-16 0,-2 16-3612,5 18-516,0 8 0,-5 5-129,7 11-129,-1 5 0,3 11-129,-2 4 0,2 4-129,-2 2 129,2-2-387,-1 0 129,-2-10-129,3-2-129,-6-15 129,4-3-129,-5-17-129,5-1-387,-7-18-774,4-9-1677,-4-16-1161,0-11-387,0-8 129,-4-11-516</inkml:trace>
          <inkml:trace contextRef="#ctx0" brushRef="#br0" timeOffset="3634.8064">5050 83 9288,'-2'-41'4773,"2"41"0,23-30-903,9 30-1161,-8-13-903,25 13-645,-4-7-258,19 7-258,0-2-258,12 2 0,-1 0-258,2 0 0,-8 2 0,-9 2-258,-4-1 0,-19-1-258,-3 7-387,-34-9-2064,0 0-1935,0 18-129,-20-4-258,-19 0-645</inkml:trace>
          <inkml:trace contextRef="#ctx0" brushRef="#br0" timeOffset="3837.6067">5105 383 10707,'43'27'4515,"-13"-14"258,4-10-645,10-3-2580,1 4-2193,19-1-3483,3 4 0,1-5-516,1 3-258</inkml:trace>
          <inkml:trace contextRef="#ctx0" brushRef="#br0" timeOffset="4383.6076">6169-132 11739,'0'-41'4902,"0"41"-258,0-18 129,0 28-2580,0-10-1290,-2 34-129,2-5-387,0 12 129,0 5-129,7 13-258,-3 3 129,3 5-129,-2 6 0,4 2 0,-2 0 0,2-2-258,0 0 129,2-7-129,1-2-129,-1-16-129,3 0-258,-7-18-387,13 11-1161,-13-22-2838,-7-19 258,19 15-516,-19-15 0</inkml:trace>
          <inkml:trace contextRef="#ctx0" brushRef="#br0" timeOffset="4586.4077">6505 389 10320,'0'0'4773,"20"0"129,-20 0-129,10 18-2580,1 14-1290,-9-2-129,7 11-516,0 5-516,-8-14-1161,15 2-3354,-9 0 258,2-10-516,-5-4-129</inkml:trace>
          <inkml:trace contextRef="#ctx0" brushRef="#br0" timeOffset="4758.0082">6614 179 13029,'3'-73'4773,"1"52"-258,-4 21-258,0 0-3741,0 0-1290,7 16-3483,-4 5 0,3 11-645,1 2 0</inkml:trace>
          <inkml:trace contextRef="#ctx0" brushRef="#br0" timeOffset="5116.809">7165 355 14319,'27'-14'5160,"-6"15"129,-9 19-645,-13 3-3354,1 22-645,3 4-129,4 15-129,-1 9-258,-3 7 0,3 4-129,-1-4 0,0 2-129,1-11 0,-1-5 0,0-15-129,1-10-129,-3-12 0,4-8-129,-7-21-387,0 0-645,0-18-1032,0-3-1548,-1-20-516,-5-12-258,-1-15-258,0-7 774,-7-15 2065</inkml:trace>
          <inkml:trace contextRef="#ctx0" brushRef="#br0" timeOffset="5350.8094">7236 677 2451,'-21'-166'4773,"21"101"-387,0 8 129,0 10-774,19 28-1161,-6-8-258,26 27-645,-12-5-387,19 14-516,-11 5 0,10 14-387,-8 1 129,4 7-258,-9-3-129,-3 3 129,-8-6-129,-3-1 129,-11-6-129,-7-4 0,0-19 0,-30 22-258,-1-12-258,-17-10-1032,0 0-3354,-12 0-258,-1 0-258,-1 0-129</inkml:trace>
        </inkml:traceGroup>
        <inkml:traceGroup>
          <inkml:annotationXML>
            <emma:emma xmlns:emma="http://www.w3.org/2003/04/emma" version="1.0">
              <emma:interpretation id="{1B2ADA1A-0EC5-447B-9091-32981BC72981}" emma:medium="tactile" emma:mode="ink">
                <msink:context xmlns:msink="http://schemas.microsoft.com/ink/2010/main" type="inkWord" rotatedBoundingBox="9486,699 12088,651 12117,2236 9515,2284"/>
              </emma:interpretation>
              <emma:one-of disjunction-type="recognition" id="oneOf2">
                <emma:interpretation id="interp10" emma:lang="en-US" emma:confidence="1">
                  <emma:literal>Flop</emma:literal>
                </emma:interpretation>
                <emma:interpretation id="interp11" emma:lang="en-US" emma:confidence="0">
                  <emma:literal>Fop</emma:literal>
                </emma:interpretation>
                <emma:interpretation id="interp12" emma:lang="en-US" emma:confidence="0">
                  <emma:literal>Flops</emma:literal>
                </emma:interpretation>
                <emma:interpretation id="interp13" emma:lang="en-US" emma:confidence="0">
                  <emma:literal>Fops</emma:literal>
                </emma:interpretation>
                <emma:interpretation id="interp14" emma:lang="en-US" emma:confidence="0">
                  <emma:literal>flop</emma:literal>
                </emma:interpretation>
              </emma:one-of>
            </emma:emma>
          </inkml:annotationXML>
          <inkml:trace contextRef="#ctx0" brushRef="#br0" timeOffset="5834.4102">8166 60 12900,'0'0'4902,"27"-4"-129,-18 15-129,12 24-3354,-14 3-387,11 15-258,-7 0-129,3 13-129,-3 2-129,1 3-258,-3 2 129,-3-5-516,2-1 0,-8-15-258,8 3-516,-10-28-1548,-4-3-2193,6-24 258,0 0-645,-19-3-129</inkml:trace>
          <inkml:trace contextRef="#ctx0" brushRef="#br0" timeOffset="6084.0107">8230 93 12126,'18'-37'5160,"2"23"-516,14 3 129,-6-5-2838,31 13-903,-2-8-258,16 7-258,7-3-129,2 4-258,-1 3-129,-6 0-258,-4 1-516,-26 1-1032,-6 14-2838,-39-16-258,9 34-129,-27-13-516</inkml:trace>
          <inkml:trace contextRef="#ctx0" brushRef="#br0" timeOffset="6318.0111">8271 433 13287,'29'11'5031,"1"-8"-258,4-1 0,12 7-3612,-7-7-645,15 3-258,-3 1-258,1-5-258,10 14-1032,-16-12-3225,13-3-258,-6 0-129,-1-3-258</inkml:trace>
          <inkml:trace contextRef="#ctx0" brushRef="#br0" timeOffset="6614.4116">9189-181 12642,'4'-80'5160,"-1"56"-387,-3 6 129,0 18-2451,0 18-1677,0 21-129,0 3-129,4 17 0,1 9-258,6 13-128,0 3-130,3 7 0,2 0 0,0-1 0,5-4 0,-3-5-130,3-2-257,-6-15-516,9 5-516,-18-33-1290,12 3-2451,-2-18 258,3-7-258,-1-14-516</inkml:trace>
          <inkml:trace contextRef="#ctx0" brushRef="#br0" timeOffset="6942.0122">9671 447 8514,'4'-71'4773,"-6"53"-387,2 18-129,-21 4-1806,-2 3-903,15 23-645,-6-3-516,9 14 0,1 2-258,4 5 129,4 0-129,10-2 0,4-3-129,3-4 129,4-9 0,2-5 129,-4-14 129,7-8 129,-7-13 0,4-12 129,-7-19-129,1-1 129,-9-17-129,1-3-257,-11-6-259,-2 2 0,-2 7 0,-12 4 0,-2 14-646,-15 1-386,15 24-2709,-14 3-1290,5 13 129,-1 0-516,6 14-387</inkml:trace>
          <inkml:trace contextRef="#ctx0" brushRef="#br0" timeOffset="7519.2132">10160 287 14835,'20'0'5289,"7"7"-387,-22 9 0,7 20-3999,-10 1 0,11 22-258,-10 9-257,4 10-388,-3 7 0,1 4 0,1 0 0,1-3 0,0-8 0,0-11 0,2-10 0,-2-12 0,4-8-130,-8-14-128,4-5-129,-7-18 0,0 0-129,0-14-258,0-7 0,-3-24-387,3 2 129,-11-30-387,11 8-129,-12-31 258,12 10 0,-11-17 387,11 9 516,0-1 387,0 5 258,9 20 516,0-3 258,19 31 258,-8-1-129,21 23 129,-9-1-387,14 21 0,-5 0-258,7 9-129,-5 7 0,1 9-129,-5-2 0,-3 6-129,-11-5 129,-6 3-129,-10-7 0,-9 3-129,-14-9 129,-15 0-129,-13-3-258,-15-4 0,-11 0-387,-14-7-258,8 11-516,-19-11-3096,17 0-645,6-4 0,15 1-258</inkml:trace>
        </inkml:traceGroup>
        <inkml:traceGroup>
          <inkml:annotationXML>
            <emma:emma xmlns:emma="http://www.w3.org/2003/04/emma" version="1.0">
              <emma:interpretation id="{7F017537-E1E4-4EC3-A9A1-8AB90D191C27}" emma:medium="tactile" emma:mode="ink">
                <msink:context xmlns:msink="http://schemas.microsoft.com/ink/2010/main" type="inkWord" rotatedBoundingBox="13085,1247 14366,1223 14367,1267 13085,1290"/>
              </emma:interpretation>
              <emma:one-of disjunction-type="recognition" id="oneOf3">
                <emma:interpretation id="interp15" emma:lang="en-US" emma:confidence="1">
                  <emma:literal>_</emma:literal>
                </emma:interpretation>
                <emma:interpretation id="interp16" emma:lang="en-US" emma:confidence="0">
                  <emma:literal>-</emma:literal>
                </emma:interpretation>
                <emma:interpretation id="interp17" emma:lang="en-US" emma:confidence="0">
                  <emma:literal>•</emma:literal>
                </emma:interpretation>
                <emma:interpretation id="interp18" emma:lang="en-US" emma:confidence="0">
                  <emma:literal>.</emma:literal>
                </emma:interpretation>
                <emma:interpretation id="interp19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7800.0137">11758 264 14319,'67'0'5160,"-38"0"-387,1 0 0,11 6-3483,2-6-387,26 5-387,11-3-129,22-1-129,11 1-258,8-2 0,6 4-387,-10-4-1290,-7 0-3096,-12 0-258,-18 0-258,-25 0-258</inkml:trace>
        </inkml:traceGroup>
      </inkml:traceGroup>
    </inkml:traceGroup>
    <inkml:traceGroup>
      <inkml:annotationXML>
        <emma:emma xmlns:emma="http://www.w3.org/2003/04/emma" version="1.0">
          <emma:interpretation id="{01AD477F-0FAD-44C7-A90E-C463FAB72AB5}" emma:medium="tactile" emma:mode="ink">
            <msink:context xmlns:msink="http://schemas.microsoft.com/ink/2010/main" type="paragraph" rotatedBoundingBox="3501,3148 20079,2058 20198,3856 3620,49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A2652B0-3F51-4FDA-885E-7F470AE3221B}" emma:medium="tactile" emma:mode="ink">
              <msink:context xmlns:msink="http://schemas.microsoft.com/ink/2010/main" type="line" rotatedBoundingBox="3501,3148 20079,2058 20198,3856 3620,4945"/>
            </emma:interpretation>
          </emma:emma>
        </inkml:annotationXML>
        <inkml:traceGroup>
          <inkml:annotationXML>
            <emma:emma xmlns:emma="http://www.w3.org/2003/04/emma" version="1.0">
              <emma:interpretation id="{3301751C-2433-4359-94FF-6E17A2CA7070}" emma:medium="tactile" emma:mode="ink">
                <msink:context xmlns:msink="http://schemas.microsoft.com/ink/2010/main" type="inkWord" rotatedBoundingBox="3518,3398 6158,3225 6222,4209 3583,4383">
                  <msink:destinationLink direction="with" ref="{6BB5C592-C610-4829-9999-C87614005535}"/>
                </msink:context>
              </emma:interpretation>
              <emma:one-of disjunction-type="recognition" id="oneOf4">
                <emma:interpretation id="interp20" emma:lang="en-US" emma:confidence="0">
                  <emma:literal>OD</emma:literal>
                </emma:interpretation>
                <emma:interpretation id="interp21" emma:lang="en-US" emma:confidence="0">
                  <emma:literal>QD</emma:literal>
                </emma:interpretation>
                <emma:interpretation id="interp22" emma:lang="en-US" emma:confidence="0">
                  <emma:literal>AD</emma:literal>
                </emma:interpretation>
                <emma:interpretation id="interp23" emma:lang="en-US" emma:confidence="0">
                  <emma:literal>as</emma:literal>
                </emma:interpretation>
                <emma:interpretation id="interp24" emma:lang="en-US" emma:confidence="0">
                  <emma:literal>old</emma:literal>
                </emma:interpretation>
              </emma:one-of>
            </emma:emma>
          </inkml:annotationXML>
          <inkml:trace contextRef="#ctx0" brushRef="#br1" timeOffset="20077.2352">4283 2580 14964,'0'-18'5160,"0"18"-129,0 16-129,0 16-3741,-1 2-516,1 16-129,0 5-128,7 15-388,0-1 0,3 0 0,1-3 0,-4-9 0,6-5-517,-10-19 1,6 3-774,-9-36-1935,-12-2-1806,3-21 258,-2-12-387,-3-12-129</inkml:trace>
          <inkml:trace contextRef="#ctx0" brushRef="#br1" timeOffset="20389.2358">4098 2578 10320,'6'-16'4773,"15"16"129,13 0 129,0 0-2709,33 20-516,-6-9-516,21 17-645,-6-1-129,8 8-129,-6 5-129,-3 6-129,-11 4-129,-15 1 129,-15-1-129,-18 0 129,-16-4 1,-16-5-130,-21-2 0,-18-7 0,-13-3 0,-10-5 0,-6 1-259,-3-9-257,9 4-129,-4-15-387,22 15-1419,4-13-2322,8-5-258,11 0-129,9-2 129</inkml:trace>
          <inkml:trace contextRef="#ctx0" brushRef="#br1" timeOffset="19749.6347">2382 2463 10965,'-36'-29'4773,"18"28"-516,-5 2-516,-2 10-1806,17 19-903,-10 6-387,11 12-129,-4 9-129,6 10-129,-1 12 0,6 2-129,0 3-129,9-4 129,4-3-258,3-6 258,3-9-129,4-7 129,2-16 0,6-5 258,-5-14-129,4-4 258,-3-15-129,9-1 129,-8-10-129,8-12 0,-6-10 0,4-10-128,-4-17-259,-2-7 0,-3-8 0,-5-10 0,-8 0 0,-8-1 0,-4 3 0,-16 6-259,-9 12-257,-12 7 129,-4 12 0,-9 8 0,0 12 0,-1 5 129,4 10 0,6 8 129,11 2 0,7 11 0,11 8 129,10 8 0,4 7 129,15 3-129,12 7 258,8 3 0,4 3 0,7 3-129,0-2 129,4 6-129,1-1 0,-1-3 0,-4-2-129,-2-3 0,-7-3 129,0-6-129,-3-3 0,-8-8 0,-3 1-258,-7-10-387,5 13-1419,-12-10-2709,-2-5 129,-4 1-645,-5-18 129</inkml:trace>
        </inkml:traceGroup>
        <inkml:traceGroup>
          <inkml:annotationXML>
            <emma:emma xmlns:emma="http://www.w3.org/2003/04/emma" version="1.0">
              <emma:interpretation id="{D68F9B9A-D217-469F-B3A4-5013A3033EE3}" emma:medium="tactile" emma:mode="ink">
                <msink:context xmlns:msink="http://schemas.microsoft.com/ink/2010/main" type="inkWord" rotatedBoundingBox="8451,3382 12064,3144 12146,4385 8533,4622">
                  <msink:destinationLink direction="with" ref="{6BB5C592-C610-4829-9999-C87614005535}"/>
                </msink:context>
              </emma:interpretation>
              <emma:one-of disjunction-type="recognition" id="oneOf5">
                <emma:interpretation id="interp25" emma:lang="en-US" emma:confidence="1">
                  <emma:literal>attn)</emma:literal>
                </emma:interpretation>
                <emma:interpretation id="interp26" emma:lang="en-US" emma:confidence="0">
                  <emma:literal>attn</emma:literal>
                </emma:interpretation>
                <emma:interpretation id="interp27" emma:lang="en-US" emma:confidence="0">
                  <emma:literal>act)</emma:literal>
                </emma:interpretation>
                <emma:interpretation id="interp28" emma:lang="en-US" emma:confidence="0">
                  <emma:literal>actin)</emma:literal>
                </emma:interpretation>
                <emma:interpretation id="interp29" emma:lang="en-US" emma:confidence="0">
                  <emma:literal>alt)</emma:literal>
                </emma:interpretation>
              </emma:one-of>
            </emma:emma>
          </inkml:annotationXML>
          <inkml:trace contextRef="#ctx0" brushRef="#br1" timeOffset="21387.6374">7336 2568 13545,'2'-36'4773,"-2"36"0,-9-21-258,-16 14-2838,25 7-903,-29 19-129,13 10-387,-3 6 0,-1 12-129,1 8 129,4 11-129,3 5-258,5 2 258,7 0-129,0-2 0,10-7-129,8-7 258,5-8-129,4-11 0,0-13 129,8-11 129,-3-14 0,6 0 130,-5-21-388,5-10 0,-6-17 0,2-5 0,-8-15 0,-1-5 0,-9-7 0,-9-1 0,-7-1 0,-3 2 0,-17 12 0,-10 4 0,-4 14 0,-9 9 0,1 11 0,-1 9-130,4 12-128,0 9 129,7 0-129,5 16 129,8 9 258,4 7-258,12 7 258,3 4-129,10 3 129,14 4 0,8 0 129,9 3-129,8-3 1,8 1-130,4-3 0,3 0 0,-2-5 0,0 0 0,-7-2 0,-3-6 0,-9 1 0,-10-4 0,-8-2 0,-10-3 0,-8-2 0,-7-6 0,-6 4-646,-20-17-1418,1 4-2580,-5-3-387,-1-5-129,1-2-129</inkml:trace>
          <inkml:trace contextRef="#ctx0" brushRef="#br1" timeOffset="21746.4382">8455 2459 14577,'9'-57'4902,"-9"38"-129,0 19-258,0 0-3354,-31-14-387,31 14-129,-37 28-129,16 9-129,-4 4 0,2 14-257,1 9-130,3 11 0,4 5 0,8 6 0,7 1 0,0-4 0,16 1 0,4-9-259,8-2-257,1-18 129,8-5-129,-3-20-258,9 0-645,-15-18-3225,6-10 129,-2-2-258,-5-14-258</inkml:trace>
          <inkml:trace contextRef="#ctx0" brushRef="#br1" timeOffset="22261.2391">8736 2790 13803,'-18'-2'4902,"18"2"-258,0 0 0,14 20-3225,2-15-645,14 11-387,9 2-774,-5-5-3096,20-3-1161,4 3 129,1-8-645,0 0 0</inkml:trace>
          <inkml:trace contextRef="#ctx0" brushRef="#br1" timeOffset="22089.6388">8814 2518 14706,'0'-20'4902,"0"1"129,0 19-258,0 14-2967,0 2-774,0 16-515,0 2-517,3 17 0,-1 8 0,2 14 0,-1 5 0,4 4 0,2 0 0,2-5 0,5-8 0,2-10 0,3-11 0,2-16 0,4-9 0,0-14 0,1-9 0,-1-6 0,3-8 0,-10-16 0,12 10-2710,-20-24-2192,-5-1-258,-9-6-129,-12 3-129</inkml:trace>
          <inkml:trace contextRef="#ctx0" brushRef="#br1" timeOffset="22448.4394">9353 2856 15351,'57'0'4773,"-22"5"-129,3-1-387,-4 1-3483,12 1-645,4 6-774,-13-12-2451,2 0-1419,-5 0 0,-9-11-387,-9 1-129</inkml:trace>
          <inkml:trace contextRef="#ctx0" brushRef="#br1" timeOffset="22651.2398">9682 2739 15867,'-16'-6'5031,"16"6"0,-14 20-258,14 12-3741,-6-4-129,6 19-773,-3 4-130,3 6 0,0 5 0,0-5 0,2 7-259,-2-25-2063,7 6-2451,2-17-387,7-12 0,3-9-258</inkml:trace>
          <inkml:trace contextRef="#ctx0" brushRef="#br1" timeOffset="22885.2402">10054 2742 17286,'10'-51'4902,"-10"51"387,0 0-387,-1 8-4514,1 30-388,3 4 0,6 17 0,-4 5 0,4 11 0,-2 0 0,-1-6 0,3-3 0,-8-15 0,8-4 0,-9-47-904,0 26-3998,0-26-387,0-23 258,-1-14-516</inkml:trace>
          <inkml:trace contextRef="#ctx0" brushRef="#br1" timeOffset="23119.2406">10203 2425 14835,'87'4'5160,"-30"19"129,2 4-387,19 19-3096,-19-5-1031,12 21-775,-12 6 0,-6 19 0,-16 4 0,-13 1 0,-14 4 0,-19-17-259,-19 9-4643,-20-11-387,-13-9 129,-10-24-645</inkml:trace>
        </inkml:traceGroup>
        <inkml:traceGroup>
          <inkml:annotationXML>
            <emma:emma xmlns:emma="http://www.w3.org/2003/04/emma" version="1.0">
              <emma:interpretation id="{60613568-4DD3-435A-A025-007FC64AA5E3}" emma:medium="tactile" emma:mode="ink">
                <msink:context xmlns:msink="http://schemas.microsoft.com/ink/2010/main" type="inkWord" rotatedBoundingBox="13395,2498 16726,2279 16818,3678 13487,3897">
                  <msink:destinationLink direction="with" ref="{29B36FD1-AE31-4649-9EEB-C385B77EE872}"/>
                </msink:context>
              </emma:interpretation>
              <emma:one-of disjunction-type="recognition" id="oneOf6">
                <emma:interpretation id="interp30" emma:lang="en-US" emma:confidence="1">
                  <emma:literal>ado</emma:literal>
                </emma:interpretation>
                <emma:interpretation id="interp31" emma:lang="en-US" emma:confidence="0">
                  <emma:literal>ado.</emma:literal>
                </emma:interpretation>
                <emma:interpretation id="interp32" emma:lang="en-US" emma:confidence="0">
                  <emma:literal>ado,</emma:literal>
                </emma:interpretation>
                <emma:interpretation id="interp33" emma:lang="en-US" emma:confidence="0">
                  <emma:literal>add.</emma:literal>
                </emma:interpretation>
                <emma:interpretation id="interp34" emma:lang="en-US" emma:confidence="0">
                  <emma:literal>add,</emma:literal>
                </emma:interpretation>
              </emma:one-of>
            </emma:emma>
          </inkml:annotationXML>
          <inkml:trace contextRef="#ctx0" brushRef="#br1" timeOffset="53851.2945">12286 2217 11868,'-16'-21'4644,"-12"-7"-258,28 28 0,-20 0-2709,-1 0-774,14 21-258,-8 4-129,8 10 0,-3 5-129,2 11 0,1-1 129,4 7-129,1-2 0,2 2-129,0-4 129,2-1-258,7-6 0,1-7 0,3-5 1,3-9-130,2-11 0,5-7 0,2-7 0,5-5 0,-2-13 0,6-5 0,0-7 0,2-6 0,-4-8 0,0-6 0,-8-7 0,-2-3 0,-12-3 0,-8 1 0,-5 2 0,-19 4 0,-6 8 0,-11 7 0,-6 9 0,-3 9 0,4 7 0,3 4 0,7 6 0,9 6 0,6 0-130,19 0 130,-11 25-129,13-5 129,14 7 0,7 5 0,7 5 129,6 6-129,6 3 0,8 4 130,4 1-130,2 3 0,3-1 0,2-1 0,-1-1 0,-1-4 0,-1-1 0,-11-11-130,4 8-1031,-17-25-1548,3 5-2064,-3-11-129,-2-8-387,-1-4 0</inkml:trace>
          <inkml:trace contextRef="#ctx0" brushRef="#br1" timeOffset="54475.2954">13732 1522 16770,'-3'-22'4902,"3"5"129,0 17-516,0 0-3741,10 26-258,5 6-257,-1 4-259,5 12 0,3 5 0,-1 3 0,2 2 0,-1-1 0,-1-5 0,-5-8 0,0-5 0,-7-14-259,0-5-386,-9-20-258,0 0-645,-15-25-1032,10 2-645,-29-29 0,18 8 258,-28-26 516,17 12 903,-19-10 774,7 0 1161,10 20 1548,-10-9 903,20 27-129,-10-7-129,29 37-258,-14-34-516,26 34-387,-12 0-387,52 5-258,-13 4-129,20 11 0,5-2-129,12 8-129,3 5-257,4 6-130,-3 4 0,-7 2 0,-9-3 0,-10 3 0,-17-2 0,-16 0 0,-19-4 0,-11-5 0,-25-5 0,-14 0 0,-14-2 0,-14-2 0,-6 0 0,-11-7-517,11 12-773,-15-10-3354,20 7-387,8-4 129,15 4-387</inkml:trace>
          <inkml:trace contextRef="#ctx0" brushRef="#br1" timeOffset="54990.0966">15226 2139 11868,'-8'-21'4773,"8"21"-387,-34 0 129,12 0-2580,6 25-1161,-9-2-258,8 12-258,-3 1 0,9 3 0,3-2-129,8 3 129,0-5 0,8-1-129,10-6 258,7-3-258,4-5 258,4-4-129,3-9 258,3-2-258,-2-5 0,3-10 1,-7-13-259,3-6 0,-11-8 0,-4-10 0,-10-9 0,-8-10 0,-4-5 0,-17-2 0,-5 3 0,-9 6 0,-6 9 0,-4 11 0,4 26-388,-13 2-1934,10 26-2580,2 17-129,10 12-258,3 9-258</inkml:trace>
        </inkml:traceGroup>
        <inkml:traceGroup>
          <inkml:annotationXML>
            <emma:emma xmlns:emma="http://www.w3.org/2003/04/emma" version="1.0">
              <emma:interpretation id="{4C07415B-57A2-4ABD-8CD8-37B9E604BBDE}" emma:medium="tactile" emma:mode="ink">
                <msink:context xmlns:msink="http://schemas.microsoft.com/ink/2010/main" type="inkWord" rotatedBoundingBox="20006,3023 20142,3014 20188,3710 20051,3719"/>
              </emma:interpretation>
              <emma:one-of disjunction-type="recognition" id="oneOf7">
                <emma:interpretation id="interp35" emma:lang="en-US" emma:confidence="0">
                  <emma:literal>)</emma:literal>
                </emma:interpretation>
                <emma:interpretation id="interp36" emma:lang="en-US" emma:confidence="0">
                  <emma:literal>]</emma:literal>
                </emma:interpretation>
                <emma:interpretation id="interp37" emma:lang="en-US" emma:confidence="0">
                  <emma:literal>}</emma:literal>
                </emma:interpretation>
                <emma:interpretation id="interp38" emma:lang="en-US" emma:confidence="0">
                  <emma:literal>'</emma:literal>
                </emma:interpretation>
                <emma:interpretation id="interp39" emma:lang="en-US" emma:confidence="0">
                  <emma:literal>l</emma:literal>
                </emma:interpretation>
              </emma:one-of>
            </emma:emma>
          </inkml:annotationXML>
          <inkml:trace contextRef="#ctx0" brushRef="#br1" timeOffset="55458.0972">18681 2070 12900,'10'-16'5031,"12"0"-129,-22 16 0,32 9-3096,-27 7-774,13 17-258,-6 1-258,6 16 0,-5 2-128,1 8-388,-3 6 0,-6-4 0,0 9-130,-14-10-4514,0 3-258,-10-5-387,-6-1-129</inkml:trace>
        </inkml:traceGroup>
      </inkml:traceGroup>
    </inkml:traceGroup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18.2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BB5C592-C610-4829-9999-C87614005535}" emma:medium="tactile" emma:mode="ink">
          <msink:context xmlns:msink="http://schemas.microsoft.com/ink/2010/main" type="inkDrawing" rotatedBoundingBox="2241,4402 11454,4442 11453,4513 2240,4474" semanticType="underline" shapeName="Other">
            <msink:sourceLink direction="with" ref="{3301751C-2433-4359-94FF-6E17A2CA7070}"/>
            <msink:sourceLink direction="with" ref="{D68F9B9A-D217-469F-B3A4-5013A3033EE3}"/>
          </msink:context>
        </emma:interpretation>
      </emma:emma>
    </inkml:annotationXML>
    <inkml:trace contextRef="#ctx0" brushRef="#br0">-20 42 9417,'-10'-20'4644,"10"20"-516,-6-16 0,6 16-2322,0 0-516,0 0-516,0 0-258,0 0 0,13-7-258,-13 7 0,43 3-129,-4 5 129,14-1-129,11 0 0,13 3 0,8-2 0,11-1 0,7-6 0,13 5 0,8-6 0,20 2 0,9-2 0,16 1 0,11-1 0,23 0 0,19 0 0,20 2-129,9 0 129,16 0-129,19-1 0,13-1 129,12 4-129,15-2 0,-1 0 129,6 1 0,7 1-129,0-1 129,-7 1 0,3 1 129,-1-1-129,-13-3 129,-9-1-129,-5 0 0,-16 0 0,-16 0 0,-18-7 0,-23-2-129,-25 2 0,-24-2-258,-17 6-387,-32-11-645,-10 14-1806,-38 0-1806,-25-4 258,-21 4-387,-23-3-129</inkml:trace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19.1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3948290-7D53-46D0-8072-B71334501F76}" emma:medium="tactile" emma:mode="ink">
          <msink:context xmlns:msink="http://schemas.microsoft.com/ink/2010/main" type="inkDrawing" rotatedBoundingBox="7558,3397 7943,8630 7848,8637 7462,3404" semanticType="callout" shapeName="Other">
            <msink:sourceLink direction="with" ref="{10A73900-B498-420A-8D2B-2AAE9D2835C6}"/>
            <msink:sourceLink direction="with" ref="{0A5260BD-53A5-4C85-A459-901A7AE94FC3}"/>
            <msink:sourceLink direction="with" ref="{9E5CA3AD-B914-4817-94E3-F724D48F8756}"/>
          </msink:context>
        </emma:interpretation>
      </emma:emma>
    </inkml:annotationXML>
    <inkml:trace contextRef="#ctx0" brushRef="#br0">17 66 8772,'-5'-45'4515,"5"45"-129,-11-25 0,11 25-2064,0 0-645,0 0-645,0 0-258,-8 18 0,8 9-258,1-1 0,8 13 0,-3 6 0,4 8-129,-1 8-129,0 12 0,0 8-258,2 12 129,-1 5 0,3 9 0,-1 3 0,4 9 129,0 6 0,2 13-128,-4 10-130,6 10 0,-6 6 0,4 10 0,-2 11 0,2 18 0,-4 5 0,2-2 0,-2-1 0,2 1 0,-4 4 0,1 7 0,-4-9 0,0-12 0,-6-14 0,1-8 0,-4-14 0,0-9 0,0-17 0,0-17 0,0-12 0,3-16 0,8-9 0,-6-25 0,13 6-1291,-16-37-3740,-2-24-387,0 0 0,-27-33-516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7:24.3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525C3E6-CC30-43D4-A2BE-DF8CDD81A5F3}" emma:medium="tactile" emma:mode="ink">
          <msink:context xmlns:msink="http://schemas.microsoft.com/ink/2010/main" type="inkDrawing" rotatedBoundingBox="1970,9443 3921,9340 3944,9783 1993,9887" semanticType="callout" shapeName="Other">
            <msink:sourceLink direction="to" ref="{2FE27083-10F6-4AA3-9897-D0CF9A776886}"/>
            <msink:sourceLink direction="to" ref="{9FFDC909-7594-471C-8B2E-E6B627A800F9}"/>
          </msink:context>
        </emma:interpretation>
      </emma:emma>
    </inkml:annotationXML>
    <inkml:trace contextRef="#ctx0" brushRef="#br0">548 8969 5031,'-18'0'4257,"18"0"-129,-16 0 258,16 0-1419,0 0-516,0 0-387,23 2-516,-1-4-387,24 2-258,4-3 129,30 3-387,10-13-129,21 6-129,6-5 129,15 3-258,1-2 0,9 2 1,-1 2-259,1 2 0,-12 1 0,-5 4 0,-13-4 0,-11 3 0,-17-5 0,-17 5 0,-17-5 0,-20-1 0,-14-4 0,-16 11 0,-1-19 0,-17 5 0,-5 1 0,-6-5 0,-1 6 0,0-2 0,5 5 0,0-2 0,7 4 0,18 7 0,-21-3 0,21 3 0,0 0 0,10 5 0,8 4 0,5 5 0,4 2 0,7 5 0,-2-1 0,0 8 0,-7 1 0,-4 1 0,-12 4 0,-9 1 0,-4 17 0,-24-13-4645,-11 2-386,-11-5-258,-7-3-258</inkml:trace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32.7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B80EE58-B3A9-4F6E-B5B8-0D435E60C125}" emma:medium="tactile" emma:mode="ink">
          <msink:context xmlns:msink="http://schemas.microsoft.com/ink/2010/main" type="writingRegion" rotatedBoundingBox="3972,4913 5776,4817 5982,8673 4177,8769"/>
        </emma:interpretation>
      </emma:emma>
    </inkml:annotationXML>
    <inkml:traceGroup>
      <inkml:annotationXML>
        <emma:emma xmlns:emma="http://www.w3.org/2003/04/emma" version="1.0">
          <emma:interpretation id="{B2E7A1A4-1C70-44A7-A4FF-CD09286AE363}" emma:medium="tactile" emma:mode="ink">
            <msink:context xmlns:msink="http://schemas.microsoft.com/ink/2010/main" type="paragraph" rotatedBoundingBox="3969,4921 5752,4818 5801,5655 4018,5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E66069-316C-4B16-A657-4A095307C030}" emma:medium="tactile" emma:mode="ink">
              <msink:context xmlns:msink="http://schemas.microsoft.com/ink/2010/main" type="line" rotatedBoundingBox="3969,4921 5752,4818 5801,5655 4018,5759"/>
            </emma:interpretation>
          </emma:emma>
        </inkml:annotationXML>
        <inkml:traceGroup>
          <inkml:annotationXML>
            <emma:emma xmlns:emma="http://www.w3.org/2003/04/emma" version="1.0">
              <emma:interpretation id="{10A73900-B498-420A-8D2B-2AAE9D2835C6}" emma:medium="tactile" emma:mode="ink">
                <msink:context xmlns:msink="http://schemas.microsoft.com/ink/2010/main" type="inkWord" rotatedBoundingBox="3994,5747 4017,4947 4323,4956 4301,5755">
                  <msink:destinationLink direction="with" ref="{63948290-7D53-46D0-8072-B71334501F76}"/>
                  <msink:destinationLink direction="with" ref="{BC908DD9-74D2-452B-922A-66454324D124}"/>
                </msink:context>
              </emma:interpretation>
              <emma:one-of disjunction-type="recognition" id="oneOf0">
                <emma:interpretation id="interp0" emma:lang="en-US" emma:confidence="0">
                  <emma:literal>of</emma:literal>
                </emma:interpretation>
                <emma:interpretation id="interp1" emma:lang="en-US" emma:confidence="0">
                  <emma:literal>0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&amp;</emma:literal>
                </emma:interpretation>
                <emma:interpretation id="interp4" emma:lang="en-US" emma:confidence="0">
                  <emma:literal>Of</emma:literal>
                </emma:interpretation>
              </emma:one-of>
            </emma:emma>
          </inkml:annotationXML>
          <inkml:trace contextRef="#ctx0" brushRef="#br0">-1185 151 11739,'-46'-23'4644,"23"18"-258,2 5 129,3 9-2709,-12-1-645,10 25-387,-7 0-258,10 15-129,-3 8-129,4 8-129,4 3 0,4 6 0,3-3-129,5-2 0,2-10 0,9-2 129,3-12-129,4-5 0,1-10 129,3-6 129,-1-12 0,4-2 129,-2-9-129,4-8 258,-6-11-257,2-4-259,-3-13 0,1-5 0,-5-7 0,-2-13 0,-7-4 0,-3-7 0,-4-1 0,-7 4 0,-7 3 0,-4 9 0,-2 7 0,-5 11 0,4 12 0,-4 6 0,5 14 0,-1-6-388,21 13-1934,-18 14-2580,6 2-129,5 9-258,0 7-129</inkml:trace>
        </inkml:traceGroup>
        <inkml:traceGroup>
          <inkml:annotationXML>
            <emma:emma xmlns:emma="http://www.w3.org/2003/04/emma" version="1.0">
              <emma:interpretation id="{0A5260BD-53A5-4C85-A459-901A7AE94FC3}" emma:medium="tactile" emma:mode="ink">
                <msink:context xmlns:msink="http://schemas.microsoft.com/ink/2010/main" type="inkWord" rotatedBoundingBox="5755,4819 5795,5581 5463,5598 5423,4836">
                  <msink:destinationLink direction="with" ref="{63948290-7D53-46D0-8072-B71334501F76}"/>
                  <msink:destinationLink direction="with" ref="{BC908DD9-74D2-452B-922A-66454324D124}"/>
                </msink:context>
              </emma:interpretation>
              <emma:one-of disjunction-type="recognition" id="oneOf1">
                <emma:interpretation id="interp5" emma:lang="en-US" emma:confidence="0">
                  <emma:literal>0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B</emma:literal>
                </emma:interpretation>
                <emma:interpretation id="interp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530.4009">110 203 11610,'-7'-20'4515,"7"20"-258,-25 6 0,25-6-2451,-28 46-1290,12-5-258,2 9-129,1 3-129,8 6 0,3-2-129,2 0 129,7-9 0,9-4 0,2-6 129,7-8 0,-2-10 258,7-1 129,-5-13 129,9-3 129,-11-8 0,9-8 0,-11-15 0,6 1-128,-11-19-646,0-4 0,-9-12 0,-3-6 0,-4-7 0,-9 2 0,-9-2 0,-3 6 0,-6 12 0,-5 7 0,4 16 0,-10 6 0,17 28-3226,-13 0-1676,6 14-387,-4 13 0,5 8-516</inkml:trace>
        </inkml:traceGroup>
      </inkml:traceGroup>
    </inkml:traceGroup>
    <inkml:traceGroup>
      <inkml:annotationXML>
        <emma:emma xmlns:emma="http://www.w3.org/2003/04/emma" version="1.0">
          <emma:interpretation id="{1FE2B450-A09B-4005-9559-79633E22087F}" emma:medium="tactile" emma:mode="ink">
            <msink:context xmlns:msink="http://schemas.microsoft.com/ink/2010/main" type="paragraph" rotatedBoundingBox="4093,6282 4406,6295 4378,6999 4065,6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B43B48-B6AF-4DEC-964A-37890D7B2729}" emma:medium="tactile" emma:mode="ink">
              <msink:context xmlns:msink="http://schemas.microsoft.com/ink/2010/main" type="line" rotatedBoundingBox="4093,6282 4406,6295 4378,6999 4065,6987"/>
            </emma:interpretation>
          </emma:emma>
        </inkml:annotationXML>
        <inkml:traceGroup>
          <inkml:annotationXML>
            <emma:emma xmlns:emma="http://www.w3.org/2003/04/emma" version="1.0">
              <emma:interpretation id="{172D8126-45EB-42E6-B6E2-C6225C8A426D}" emma:medium="tactile" emma:mode="ink">
                <msink:context xmlns:msink="http://schemas.microsoft.com/ink/2010/main" type="inkWord" rotatedBoundingBox="4372,6277 4407,6986 4089,7002 4054,6293"/>
              </emma:interpretation>
              <emma:one-of disjunction-type="recognition" id="oneOf2">
                <emma:interpretation id="interp10" emma:lang="en-US" emma:confidence="0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8</emma:literal>
                </emma:interpretation>
                <emma:interpretation id="interp1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3135.6055">-1195 1515 11739,'-34'15'4644,"14"11"-258,-3 5 129,-9 2-3096,16 23-645,-5-8-258,8 9-129,1-2-129,7 2-129,5-7 0,0 1 0,10-10 129,8-1 0,2-12 129,6 1 0,-4-13 129,8-2 0,-5-12 0,3-2 129,-5-6-386,4-12-259,-7-8 0,3-4 0,-7-11 0,-4-8 0,-5-8 0,-5-7 0,-2-3 0,-11-1 0,-8-1 0,-6 4 0,-2 12 0,-6 7 0,0 21 0,-6 2-646,13 23-4385,-8 8-258,5 23 129,5 6-387</inkml:trace>
        </inkml:traceGroup>
      </inkml:traceGroup>
    </inkml:traceGroup>
    <inkml:traceGroup>
      <inkml:annotationXML>
        <emma:emma xmlns:emma="http://www.w3.org/2003/04/emma" version="1.0">
          <emma:interpretation id="{51552136-A322-4C71-9DF6-2EAA39009416}" emma:medium="tactile" emma:mode="ink">
            <msink:context xmlns:msink="http://schemas.microsoft.com/ink/2010/main" type="paragraph" rotatedBoundingBox="4215,7914 5936,7823 5982,8673 4260,8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51C81B-0020-4A69-8B90-FCE01DF20F05}" emma:medium="tactile" emma:mode="ink">
              <msink:context xmlns:msink="http://schemas.microsoft.com/ink/2010/main" type="line" rotatedBoundingBox="4215,7914 5936,7823 5982,8673 4260,8765"/>
            </emma:interpretation>
          </emma:emma>
        </inkml:annotationXML>
        <inkml:traceGroup>
          <inkml:annotationXML>
            <emma:emma xmlns:emma="http://www.w3.org/2003/04/emma" version="1.0">
              <emma:interpretation id="{0D6D8B07-E5AF-4295-A859-8CF79228F942}" emma:medium="tactile" emma:mode="ink">
                <msink:context xmlns:msink="http://schemas.microsoft.com/ink/2010/main" type="inkWord" rotatedBoundingBox="4215,7914 5936,7823 5982,8673 4260,8765">
                  <msink:destinationLink direction="with" ref="{6D68444C-EDE3-4CF9-8CBE-5281E372311A}"/>
                  <msink:destinationLink direction="with" ref="{F020302A-E141-4C2E-838B-2692385663FB}"/>
                  <msink:destinationLink direction="with" ref="{BC908DD9-74D2-452B-922A-66454324D124}"/>
                </msink:context>
              </emma:interpretation>
              <emma:one-of disjunction-type="recognition" id="oneOf3">
                <emma:interpretation id="interp15" emma:lang="en-US" emma:confidence="1">
                  <emma:literal>10</emma:literal>
                </emma:interpretation>
                <emma:interpretation id="interp16" emma:lang="en-US" emma:confidence="0">
                  <emma:literal>#0</emma:literal>
                </emma:interpretation>
                <emma:interpretation id="interp17" emma:lang="en-US" emma:confidence="0">
                  <emma:literal>$0</emma:literal>
                </emma:interpretation>
                <emma:interpretation id="interp18" emma:lang="en-US" emma:confidence="0">
                  <emma:literal>Io</emma:literal>
                </emma:interpretation>
                <emma:interpretation id="interp19" emma:lang="en-US" emma:confidence="0">
                  <emma:literal>ho</emma:literal>
                </emma:interpretation>
              </emma:one-of>
            </emma:emma>
          </inkml:annotationXML>
          <inkml:trace contextRef="#ctx0" brushRef="#br0" timeOffset="6770.4119">-1218 3084 12384,'0'0'5031,"0"0"-516,0 0 387,-15 18-3096,15 7-774,0-2 129,4 16-387,-4 1 0,9 11-386,-4 3-388,4 8 0,-2 2 0,2 4 0,-2-2 0,2-4 0,-2-3 0,2-7 0,-2-6 0,-1-11 0,-1-4 0,-2-12 0,3-1 0,-6-18 0,3 16 0,-3-16-1549,0 0-3353,4-12-258,-4 12 0,0 0-387</inkml:trace>
          <inkml:trace contextRef="#ctx0" brushRef="#br0" timeOffset="7363.2129">132 3279 12642,'-16'-29'4902,"-7"24"-516,23 5 129,-18 26-3096,-2-4-645,10 13-387,-5 5 0,6 6-129,1 2-129,8 5 0,0 3 0,7-5 0,7-3-129,7-3 258,2-8-129,9-6 258,0-12 0,9-3 0,-5-16 129,8-2 1,-3-21-517,4-5 0,-6-13 0,0-2 0,-7-12 0,-7-6 0,-9-3 0,-9-4 0,-9 6 0,-19 2 0,-15 6 0,-8 8 0,-8 10 0,-6 10 0,1 15 0,-7 4-775,21 9-3353,-2 12-1161,10 7 258,8 6-258,9 3-258</inkml:trace>
        </inkml:traceGroup>
      </inkml:traceGroup>
    </inkml:traceGroup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35.0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A5A4D31-6670-45D9-81B9-E54792A93295}" emma:medium="tactile" emma:mode="ink">
          <msink:context xmlns:msink="http://schemas.microsoft.com/ink/2010/main" type="writingRegion" rotatedBoundingBox="9682,5121 10100,5121 10100,5796 9682,5796"/>
        </emma:interpretation>
      </emma:emma>
    </inkml:annotationXML>
    <inkml:traceGroup>
      <inkml:annotationXML>
        <emma:emma xmlns:emma="http://www.w3.org/2003/04/emma" version="1.0">
          <emma:interpretation id="{8DA16F98-DDEB-4ED8-A2C5-C583B502384D}" emma:medium="tactile" emma:mode="ink">
            <msink:context xmlns:msink="http://schemas.microsoft.com/ink/2010/main" type="paragraph" rotatedBoundingBox="9682,5121 10100,5121 10100,5796 9682,57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FA94C5-E949-4825-9049-B5361F91BE0A}" emma:medium="tactile" emma:mode="ink">
              <msink:context xmlns:msink="http://schemas.microsoft.com/ink/2010/main" type="line" rotatedBoundingBox="9682,5121 10100,5121 10100,5796 9682,5796"/>
            </emma:interpretation>
          </emma:emma>
        </inkml:annotationXML>
        <inkml:traceGroup>
          <inkml:annotationXML>
            <emma:emma xmlns:emma="http://www.w3.org/2003/04/emma" version="1.0">
              <emma:interpretation id="{22FDD292-DA1C-488C-958B-12BDE3D0E853}" emma:medium="tactile" emma:mode="ink">
                <msink:context xmlns:msink="http://schemas.microsoft.com/ink/2010/main" type="inkWord" rotatedBoundingBox="9682,5121 10100,5121 10100,5796 9682,5796">
                  <msink:destinationLink direction="with" ref="{A2726027-9664-494B-8E55-D4F81347CD35}"/>
                </msink:context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B</emma:literal>
                </emma:interpretation>
              </emma:one-of>
            </emma:emma>
          </inkml:annotationXML>
          <inkml:trace contextRef="#ctx0" brushRef="#br0">335-2857 12255,'-20'-27'4773,"20"27"-258,-21-14 0,21 14-2064,0 0-1419,-25 12-387,18 17-258,-2 1-129,4 13 0,-1 5-129,6 9 0,0 0 0,7 1 0,6-3-129,5-5 129,3-4-129,2-6 0,4-8 129,-1-9 0,-1-7 0,4-7 129,-1-9-129,4 0 130,-5-18-259,3-2 0,-5-12 0,2-5 0,-6-11 0,-5-5 0,-7-12 0,-9 3 0,-2-5 0,-16 1 0,-5 5 0,-9 10 0,-3 10 0,-6 11 0,0 21 0,-11-6 0,11 23-4774,-3 15-515,-1 12 258,1 6-516</inkml:trace>
        </inkml:traceGroup>
      </inkml:traceGroup>
    </inkml:traceGroup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45.4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67DD9DC-A295-4D4E-8DAC-5CDC0EFAB4A8}" emma:medium="tactile" emma:mode="ink">
          <msink:context xmlns:msink="http://schemas.microsoft.com/ink/2010/main" type="inkDrawing" rotatedBoundingBox="7923,8410 8050,11506 7986,11508 7859,8413" semanticType="callout" shapeName="Other">
            <msink:sourceLink direction="with" ref="{66142EF9-FCF8-4E5A-A3C8-3639E9162149}"/>
            <msink:sourceLink direction="with" ref="{9E5CA3AD-B914-4817-94E3-F724D48F8756}"/>
          </msink:context>
        </emma:interpretation>
      </emma:emma>
    </inkml:annotationXML>
    <inkml:trace contextRef="#ctx0" brushRef="#br0">11-21 6321,'0'0'4773,"1"-18"-516,-1 18 0,0 0-1935,0 0-387,0 0-387,0 0-645,0 0-258,0 0-258,0 0 0,0 0 129,0 20-129,0-20-129,-1 39 129,-3-12-129,4 8 129,-4 4-258,3 8 129,-1 1 0,2 3-129,0 1 0,0 1 0,0 1 0,7 1 0,0-2 0,2 2 0,3 2 0,1 5 0,-2 6 129,-1 8 0,-3 8 0,0 12 1,-1 4-259,-1 6 0,-5 5 0,0 1 0,0 0 0,-2-2 0,-3 0 0,3-3 0,-1 7 0,1-4 0,2 1 0,0-3 0,0-5 0,3-5 0,5-9 0,-1-7 0,0-14 0,2-12 0,-2-6 0,0-9 0,2-5 0,-4-11 0,6 1 0,-11-26-2710,0 23-2063,0-23-387,-4 16-258,4-16 0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47.3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BC047A2-A321-45F0-A096-78AC3789BC8F}" emma:medium="tactile" emma:mode="ink">
          <msink:context xmlns:msink="http://schemas.microsoft.com/ink/2010/main" type="inkDrawing" rotatedBoundingBox="15045,3624 21953,4165 21511,9809 14603,9268" semanticType="enclosure" shapeName="Other">
            <msink:destinationLink direction="to" ref="{01DBEEDE-21A5-4D1B-AC0A-4BB3B831E62A}"/>
            <msink:destinationLink direction="with" ref="{297598D4-85B4-4018-8255-0A9F6CF2F264}"/>
            <msink:destinationLink direction="with" ref="{A673BF80-FFC3-45EA-9167-C105D547E9EC}"/>
            <msink:destinationLink direction="with" ref="{76DDD38A-D423-4E0C-8655-3BDB7E2B5698}"/>
          </msink:context>
        </emma:interpretation>
      </emma:emma>
    </inkml:annotationXML>
    <inkml:trace contextRef="#ctx0" brushRef="#br0">148 133 387,'-83'-16'2580,"42"-5"129,41 21 645,-24-12-1419,24 12-258,0 0 129,-1-20-258,1 20-129,0 0 0,14-16-387,-14 16-129,30-11-258,-12 3 0,18 4-129,1-3 258,16 5-258,2-2 0,18 4 129,4 0-258,15 0 0,11 0-129,17 0-129,6 0 0,11 0-129,7 0 129,5 2-129,6-2 0,5 4 0,6-1 0,-1 5 0,1 2 0,1 3 0,0 3-129,7-2 129,11 2 0,4 0 0,-2-4 129,6 3-129,5-3 129,14-3 0,6 0 0,5 0 0,-10 0 0,1 1-129,-4 1 129,3 0-129,-7-1 0,-12 3 0,-9-1 0,-9 1-129,-7 1 0,-12-3-129,-10 6-774,-40-11-1419,-18 1-1806,-23 5-258,-34-10-387,-32-2 0</inkml:trace>
    <inkml:trace contextRef="#ctx0" brushRef="#br0" timeOffset="858.0015">278 181 4515,'-4'-48'4515,"4"31"-129,-8-5 0,6 5-1032,2 17-1161,-11-16-258,11 16-774,-2 16-258,2 16-258,-1 5-258,1 18 0,-8 7 0,5 18 129,-8 4-258,4 12 258,-7 0-129,1 14 0,-4 17 0,-3 17 129,-5 7 0,2 16-386,-9 7-130,4 27 0,-8 11 0,4 7 0,0-11 0,7-2 0,4 3 0,3 6 0,5 2 0,6-14 0,0-10 0,2-2 0,-2-4 0,0 3 0,0-5 0,-1-13 0,5-10 0,3-12 0,3-8 0,12-14 0,15-2 0,-16-31-3742,22-13-1289,-4-20 0,-6-18-516</inkml:trace>
    <inkml:trace contextRef="#ctx0" brushRef="#br0" timeOffset="1825.2032">6529 447 4386,'0'0'4386,"14"-11"-258,-14 11 387,0 0-1290,12 11-1161,-12-11-129,6 44-645,-6-19-129,7 21-129,-7-3-258,3 14 0,-3 0-129,2 14-129,-2 5 0,-5 22 0,-8 7-129,3 14 130,-5 8-517,1 8 0,0 7 0,1 9 0,1 6 0,5-1 0,3-1 0,3 3 0,1 1 0,0-1 0,1-1 0,6 3 0,2-6 0,0-2 0,0-6 0,0-6 0,-2-5 0,0-8 0,0-7 0,-1-11 0,-4-9 0,-2-8 0,0-1 0,0-8 0,-2 8 0,-18-20-2194,8 9-2708,-8-8-387,1-7-129,-8-8-258</inkml:trace>
    <inkml:trace contextRef="#ctx0" brushRef="#br0" timeOffset="5101.209">-176 2805 6708,'-35'-25'4128,"35"25"-129,-27-19-129,27 19-1419,-16-13-258,16 13-387,0 0-516,-18-17-387,18 17-258,0 0-129,15-4-129,1 2-129,12 2 0,13 0 0,16 0-129,12 2 129,22 7-129,12-4 129,20 4-129,10-2 0,24 4 0,6-4 0,12 0 0,4 0 0,14-1 0,8-5 0,17 1 129,5-2-129,4 0-129,6 0 129,16-2-129,2 1 129,2-1-129,-10 2 129,-2 0-129,-1 2 129,-4 3-129,-10 0 129,-14 2-129,-9 0 129,-1-1-129,-8-3 130,-14 3-130,-20-1 0,-16 0 0,-16 1 0,-9 1 0,-15 0 0,-14 2 0,-10 0 0,-5 0 0,-4-2 0,-5 0 0,-9 0 0,-7-3 0,-9-1 0,-13-3 0,-5 2-388,-23-2-515,18 3-1290,-18-3-2709,0 0 129,-14 0-387,14 0-129</inkml:trace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51.4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9B36FD1-AE31-4649-9EEB-C385B77EE872}" emma:medium="tactile" emma:mode="ink">
          <msink:context xmlns:msink="http://schemas.microsoft.com/ink/2010/main" type="inkDrawing" rotatedBoundingBox="13797,2400 15466,3826 15413,3889 13744,2463" semanticType="strikethrough" shapeName="Other">
            <msink:sourceLink direction="with" ref="{60613568-4DD3-435A-A025-007FC64AA5E3}"/>
          </msink:context>
        </emma:interpretation>
      </emma:emma>
    </inkml:annotationXML>
    <inkml:trace contextRef="#ctx0" brushRef="#br0">45 100 11739,'-21'-46'4902,"16"28"-387,-1 0 129,6 18-2193,-14-19-1290,14 19-516,0 0-258,27 5 0,-6 9-129,15 11 0,3 3 0,16 13 0,5 4-129,11 15 129,6 6-129,3 9 129,0 3-128,4 6-130,-3-4 0,1 2 0,0-4 0,0-3 0,-2-6 0,5-3 0,-3-6 0,-5-5 0,-4-1 0,-8-8 0,-8-1 0,-9-8 0,-8-9 0,-12-5 0,-7-1 0,-5-6 0,2 10 0,-16-10-4258,0 4-902,-2 1-129,-13 1-387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50.5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1DBEEDE-21A5-4D1B-AC0A-4BB3B831E62A}" emma:medium="tactile" emma:mode="ink">
          <msink:context xmlns:msink="http://schemas.microsoft.com/ink/2010/main" type="inkDrawing" rotatedBoundingBox="14796,8235 21746,8152 21760,9291 14810,9374" semanticType="callout" shapeName="Other">
            <msink:sourceLink direction="to" ref="{3BC047A2-A321-45F0-A096-78AC3789BC8F}"/>
          </msink:context>
        </emma:interpretation>
      </emma:emma>
    </inkml:annotationXML>
    <inkml:trace contextRef="#ctx0" brushRef="#br0">57 1008 8256,'-21'-23'4386,"21"23"-129,-16-18 0,16 18-1677,0 0-774,-21-23-645,21 23-129,0 0-258,9 0-129,-9 0-129,46 2-258,-7 1 129,16 5-129,7-3 129,15 2-129,5-2 0,10 2 0,4-1-129,7-1 0,1 1 0,9-1 0,7-2 0,9 1 0,8 0-129,6-4 0,6 0 129,11 0-129,11 0 0,5 0 0,2 0 0,-2-2 0,-2 2 0,1 0 0,-5 0 130,-2 5-260,-8 0 260,-11 1-260,-3 1 130,-7 0-129,-2-2 129,-6 2-129,-3-1 129,-5-1 0,-5 0-129,-1 3 129,-3-1 0,-4-4 0,-3 4 0,-6-1 0,-1-1 0,-8-1 0,-5-3 0,-1 3 0,-6-4 0,0 0 0,-2 2-129,2-1 129,2-1 0,0 2 0,0-2 0,-2 2 0,-2-2-129,-1 0 129,-3 0 0,-4 0 0,-8 0 0,-2 0-129,-5 2 129,-3-2 0,-2 2-129,-6-1 129,-3 1 0,-5 0 0,-4-2 0,-5 0 0,-4 2 0,-7-2 0,-16 0 0,25 0 0,-25 0 0,23 0 0,-23 0 0,25 1-129,-25-1 258,24 4-129,-24-4 0,20 2 0,-20-2 0,0 0 129,0 0-129,0 0 129,0 0 0,16-4 0,-16 4 0,0 0 0,0 0 0,16-19 1,-16 19-130,0 0 0,16-20 0,-16 20 0,14-21 0,-8 3 0,-3-5 0,3-7 0,-5-10 0,1-9 0,2-15 0,10-18 0,-5-9 0,1-9 0,-1 1 0,-9-3 0,9 17-904,-9-4-3998,-5 13-387,-18 8 129,1 8-387</inkml:trace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53.3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97598D4-85B4-4018-8255-0A9F6CF2F264}" emma:medium="tactile" emma:mode="ink">
          <msink:context xmlns:msink="http://schemas.microsoft.com/ink/2010/main" type="inkDrawing" rotatedBoundingBox="18161,9421 18322,3974 18516,3980 18354,9426" semanticType="callout" shapeName="Other">
            <msink:sourceLink direction="with" ref="{3BC047A2-A321-45F0-A096-78AC3789BC8F}"/>
            <msink:sourceLink direction="with" ref="{C57A02B9-2536-4C89-B9EA-77C13025F7EA}"/>
          </msink:context>
        </emma:interpretation>
      </emma:emma>
    </inkml:annotationXML>
    <inkml:trace contextRef="#ctx0" brushRef="#br0">212 230 7224,'0'-55'4644,"0"25"0,0 3-258,0 6-1419,-9-13-774,9 34-645,-3-41-387,3 41-258,0-23-258,0 23-129,0 0-129,0 0-129,0 0 0,1 19 0,3 6-258,3 7 258,0 6-258,4 10 129,0 3 0,1 6 0,-1 2-129,1 5 130,-1 0-130,-2 4 0,0 3 0,-4 5 0,0 6 0,-3 12 0,-2 8 0,0 8 0,0 9 0,0 6 0,-7 6 0,0 10 0,-7 5 0,3 9 0,-3 3 0,-1 6 0,3-1 0,3 3 0,2 4 0,2 5 0,1 1 0,2-5 0,1-4 0,1-4 0,-2-2 0,-5 2 0,0-3 0,-2 0 0,0-8 0,-2-7 0,-1-4 0,-3-6 0,1-5 0,-2-14 0,5-10 0,-5-22 0,11 1 0,-11-24-4000,5-10-1289,-10-20 0,-6-17-516</inkml:trace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8:01.5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B8467BD-871E-4308-BC4C-7926A1095573}" emma:medium="tactile" emma:mode="ink">
          <msink:context xmlns:msink="http://schemas.microsoft.com/ink/2010/main" type="inkDrawing" rotatedBoundingBox="20212,4379 21002,8865 18607,9287 17817,4800" semanticType="callout" shapeName="Other"/>
        </emma:interpretation>
      </emma:emma>
    </inkml:annotationXML>
    <inkml:trace contextRef="#ctx0" brushRef="#br0">534 48 10449,'2'-30'4644,"-2"7"0,0 23-258,0 0-2064,0 0-645,0 0-774,-5 26 0,5 8-258,-4 5-129,4 18-129,-2 13 129,2 19-129,0 8-129,0 19-128,-3 12-130,-3 14 0,-8 15 0,-2 19 0,-7 7 0,-6 8 0,-4-5 0,-3 5 0,-1-5 0,-1 3 0,3-9 0,3-11 0,-2-13 0,6-8 0,1-6 0,2-10 0,0-4 0,7-14 0,-1-9 0,6-6 0,1-6 0,3-4 0,2-6 0,3-10 0,2-9 0,1-5 0,1-9 0,0-11 0,0-7 0,0-9 0,0-5 0,0-18 0,1 21 0,-1-21 0,0 0 0,0 0 0,0 0 0,0 0 0,0 0 0,0 0 0,0 0 0,0 0 0,0 0 0,18 7 0,-18-7 0,34 4 0,-6-1 0,10-3 0,12 2 0,8-2 0,13 0 0,15 0 0,10 0 0,16 0 0,9 2 0,9 0 0,1 1 0,3 1 0,-6-2 0,-5 1 0,-6-3 0,-7 0 0,-8 0 0,-4 0 0,-6-2 0,1-1 0,-10 1 0,-1-1 0,-6 1 0,-10-2 0,-3 4 0,-28 0-3226,8 0-1934,-20 0-129,-4-7-258,-11-9-516</inkml:trace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8:00.3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496D2D-66BD-495A-8F60-CC1E293D0EE8}" emma:medium="tactile" emma:mode="ink">
          <msink:context xmlns:msink="http://schemas.microsoft.com/ink/2010/main" type="inkDrawing" rotatedBoundingBox="20762,4049 21685,8925 19957,9252 19034,4377" semanticType="verticalRange" shapeName="Other">
            <msink:destinationLink direction="with" ref="{933337E9-45B9-489C-A6AD-61D7E06AAD64}"/>
          </msink:context>
        </emma:interpretation>
      </emma:emma>
    </inkml:annotationXML>
    <inkml:trace contextRef="#ctx0" brushRef="#br0">178 146 9675,'-70'-48'4773,"42"23"0,3 4-387,4 7-1935,-3-8-1161,24 22-387,-10-17-129,10 17-258,0 0 0,21-7-258,4 7 0,14 3-129,13 4 0,14 2 0,10 2 0,13 0 0,7-3-129,7 0 129,4-1-129,-4-2 0,-3-1 129,-8-1-129,-6-3 0,-10 2 129,-8-2-129,-8 0 0,-8 0 0,-2 0 129,-8 0-129,-1 0 0,-2 0 0,-3 0 129,-1 0-129,-3 0 0,1 0 0,-7 3 0,1 3 0,-4 1 0,0 2 129,-3 3-129,-3 1 0,1 3 129,-2 3 0,0 3 0,-1 4 129,-3 6-258,-3 4 130,-2 7-130,-2 5 0,-1 9 0,-2 7 0,-2 8 0,0 10 0,0 7 0,0 7 0,0 6 0,0 6 0,3 6 0,1 7 0,-1 12 0,3 8 0,-3 10 0,1 4 0,-2 3 0,-2 4 0,0 4 0,0 4 0,0-4 0,0-6 0,-2-4 0,-4-1 0,3-2 0,-1-3 0,-1-5 0,-4-8 0,0-1 0,-3-7 0,-1-6 0,-3-7 0,0-11 0,0-7 0,2-18 0,0-13 0,1-19 0,4-10 0,2-14 0,2-6 0,5-18 0,0 0 0,-4 16 0,4-16 0,0 0 0,0 0 0,-30-9-1033,30 9-3998,-30-16-516,12 6 258,-12-8-774</inkml:trace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58.5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CFF901-BA77-4EB2-8B2B-7AC80F4D23ED}" emma:medium="tactile" emma:mode="ink">
          <msink:context xmlns:msink="http://schemas.microsoft.com/ink/2010/main" type="inkDrawing" rotatedBoundingBox="20032,4975 20050,5889 20015,5890 19997,4976" semanticType="callout" shapeName="Other"/>
        </emma:interpretation>
      </emma:emma>
    </inkml:annotationXML>
    <inkml:trace contextRef="#ctx0" brushRef="#br0">25 115 8385,'3'-21'4902,"-3"21"-258,0-27 129,0 27-1161,-17-30-1290,17 30-774,-4-20-387,4 20-387,0 0-128,0 0-646,-5-17 0,5 17 0,0 0 0,0 28 0,-2 2 0,2 13 0,0 9 0,0 8 0,0 6 0,0 5 0,0 0 0,2-5 0,1-4 0,1-8 0,-1-5 0,1-6 0,-2-6 0,0-4 0,-1-5 0,3-7 0,-1 1 0,-3-22 0,8 32 0,-8-32-4774,-2 23-386,2-23 258,-11 23-645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8:10.2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B9D1079-7912-4A85-AC9F-5B43B89BDE0F}" emma:medium="tactile" emma:mode="ink">
          <msink:context xmlns:msink="http://schemas.microsoft.com/ink/2010/main" type="inkDrawing" rotatedBoundingBox="9828,5711 23688,5203 23962,12686 10102,13195" semanticType="callout" shapeName="Other">
            <msink:sourceLink direction="from" ref="{2FE27083-10F6-4AA3-9897-D0CF9A776886}"/>
            <msink:sourceLink direction="to" ref="{9C208C99-5B31-410F-AA17-5BD21363CC69}"/>
          </msink:context>
        </emma:interpretation>
      </emma:emma>
    </inkml:annotationXML>
    <inkml:trace contextRef="#ctx0" brushRef="#br0">92 180 129,'0'0'2709,"0"0"258,-16-14 129,16 14-645,0 0-516,0 0-258,0 0-129,-5-18-645,5 18-258,0 0 0,0 0-387,0 0-129,0 0 0,0 0 0,0 0-129,0 0 129,0 0 0,0 0-129,0 0 129,0 0-129,0 0 0,0 0-129,0 0 129,0 0-129,0 0 129,0 0-129,0 0 0,0 0 0,0 0 129,0 0-129,0 0 129,0 0 0,0 0 0,0 0 129,0 0 0,0 0 129,0 0 0,0 0 129,0 0 0,0 0 129,0 0-129,0 0 129,0 0-129,0 0-129,0 0 0,0 0 129,0 0-258,0 0-129,0 0 129,0 0-129,0 0 0,0 0-129,0 0 129,0 0 0,0 0 129,0 0 0,0 0 129,0 0 0,0 0 258,0 0 0,0 0-129,0 0 129,0 0 0,0 0 0,0 0 0,0 0-129,0 0 0,0 0 129,0 0-129,0 0 0,0 0 0,11 0 0,-11 0-129,23 18 129,-4-2-129,1 2 0,5 3-129,0 2 129,5 6-129,0-1-129,2 6 129,0 0-129,6 3 129,1-1-129,5-1 129,4 1-129,6-4 0,3 0 129,5-2 1,2-3-130,-2-2 0,2-2 0,-3 0 0,-3-4 0,-3-1 0,-3 0 0,1-6 0,-1-1 0,1-2 0,3-4 0,0 1 0,1-5 0,2-1 0,2 0 0,3-1 0,1-6 0,7-6 0,0-1 0,7-4 0,3-5 0,3-2 0,2-7 0,0-2 0,0-3 0,-3-2 0,-7-2 0,-10 2 0,-8 1 0,-8 5 0,-8-1 0,-9 7 0,-9 4 0,-7 7 0,-18 16 0,16-23 0,-16 23 0,0 0 0,0 0 0,-8-20 0,7 29-1936,1-9-3095,-32 5-129,9-1-129,-1 1-258</inkml:trace>
    <inkml:trace contextRef="#ctx0" brushRef="#br0" timeOffset="-11372.42">-11158-1248 2967,'0'0'3354,"0"0"516,0 0-387,0 0-645,0 0-645,0 0-387,0 0-387,0 0-516,0 0 129,0 0-129,0 0-387,0 0 0,12 14-129,-12-14 0,18 3-129,-18-3 129,28 6-129,-12-6 129,9 5-129,2-5 129,8 4-129,6-4 0,13 0 129,6 0-129,15 0-129,7-2 129,14-3-129,9-1 129,14-1-129,7 0-129,17 0 129,10 0 0,12 0 0,7 0-129,8-1 129,7 3-129,17-2 129,8 0 0,0 2-129,-2-3 0,3 3 0,8 0 0,1 3 0,-5-2-129,-14 3 129,-7 1-129,-10 0 0,-1 0 129,-9 0 0,-10 0 0,-8 0 0,-5 0 0,-2 0 0,-5-2 0,2-2 0,-2-1 0,1-2-129,1-2 129,1 0 0,-1-2 0,0 2-129,1-1 129,2-3 0,-1 3 0,-1-3-129,-1 1 129,-2 1-129,-1 2 129,1-1 0,0 2 0,-4 0 0,-5 0 0,-1 1 0,-5 2-129,-1 0 129,-2-1 0,-3-1 0,-1 2-129,1-2 129,-3 1 0,3 1 0,1 0 0,4-1 0,0 3 0,0-1-129,0 1 129,0-3 0,-2 3 0,-2-3-129,2 5 129,0-5 0,0 3 0,2-3-129,0 3 129,0-2 0,-2-1 0,-2 3 0,-3-4 0,-2-1 0,0 1 0,-2 2 0,-5 0 0,-4-2-129,-1 1 129,-8 1 129,-3-2-129,-8 0 0,-1 0 0,-3 1 0,-3-3 129,3 0-129,-4 0 0,-2 2 0,-2 0 129,-5-2-129,-4 2 0,-3-2 0,-6 2 0,-3 0 0,-3 0 129,-6 0-129,-6 3-129,-6-3-258,-2 7-516,-34 0-2580,19 0-1290,-19 0 0,-21 0-258,-22 2-645</inkml:trace>
    <inkml:trace contextRef="#ctx0" brushRef="#br0" timeOffset="10124.4178">927-6290 6321,'0'0'4128,"0"0"-129,0-17-516,0 17-1419,16-7-645,-16 7-387,19-8-129,-19 8-387,23-3 0,-23 3 0,31-4-129,-31 4 129,32-1-129,-16-5 0,5 6-129,-1-3 129,3 3-129,-2-6 0,2 3-129,-2-1 129,1 1-129,-3-3 129,1 5-129,-4 1 0,-16 0 129,25 0-129,-25 0 0,18 0 0,-18 0-129,0 0 129,0 0 0,16 0-129,-16 0 129,0 0-129,0 0 129,0 0-129,0 0 129,9 12-129,-9-12 129,0 0 0,10 18-129,-10-18 129,0 0 0,11 21-129,-11-21 129,5 18-129,-5-18 129,6 25 0,-3-9-129,-1 2 0,0 3 129,1 2 0,1 6 0,-1 1 0,3 5 0,-5 1 0,7 5 129,-3 0-129,4 3 129,-2 2 0,4 4-128,-4 0-130,5 5 0,-1-1 0,1 6 0,-1 2 0,1 6 0,1 3 0,1 2 0,-1 0 0,-3 0 0,3 0 0,-1-4 0,2-3 0,1-4 0,1-5 0,-2 0 0,4-4 0,-2-1 0,0 1 0,1-1 0,-1 0 0,0-1 0,-1 6 0,1-2 0,-4-1 0,2 3 0,1-6 0,-7 4 0,3-1 0,0-1 0,-2-7 0,1 1 0,-1-1 0,0-5 0,-2 1 0,0-1 0,-1-2 0,-1-3 0,-1 1 0,-4-1 0,0-2 0,0 0 0,1-1 0,1 1 0,0 0 0,0 0 0,0-1 0,-2 3 0,1 1 0,-1 3 0,0-1 0,0 0 0,0 4 0,-1 1 0,-3 2 0,2 0 0,0-1 0,1-1 0,-3 1 0,4-2 0,-2-2 0,1-2 0,-1 0 0,-2-2 0,1 0 0,-4 3 0,1-3 0,-4 4 0,-3 0 0,2 3 0,-5 1 0,4 3 0,-4 2 0,2 3 0,-2 4 0,0 3 0,1 4 0,-1 6 0,2-1 0,2 2 0,-2 0 0,1 1 0,2-5 0,4-1 0,0-2 0,0-7 0,0 0 0,2-2 0,-1-2 0,3 1 0,-3 1 0,1 2 0,1-4 0,1 6 0,1 1 0,0 3 0,1 1 0,1 0 0,-2 0 0,2-4 0,0 2 0,0-3 0,0-4 0,0-7 0,0 0 0,0-7 0,0-2 0,0-3 0,0-2 0,0-2 0,0-4 0,0 1 0,2-4 0,1 0 0,-1-2 0,0 2 0,-1-6 0,3 4 0,-2-5 0,-2 2 0,2-3 0,-2-1 0,1 2 0,-1-18 0,0 25 0,0-25 0,0 23 0,0-23 0,0 0 0,0 18 0,0-18 0,0 0 0,0 0 0,0 0 0,0 0 0,0 0 0,0 16 0,0-16 0,0 0 0,4 18 0,-4-18 0,3 16 0,-3-16 0,9 25 0,-5-9 0,-1 2 0,-1-1 0,2 5 0,-1-1 0,1 4 0,-2 2 0,1 5 0,1-4 0,-1 4 0,1 2 0,0-4 0,1 4 0,-2-2 0,1-4 0,0-1 0,-1 0 0,1-6 0,1 2 0,-1-3 0,-1-1 0,-3-19 0,9 31 0,-9-31 0,12 28 0,-12-28 0,13 29 0,-13-29 0,12 28 0,-12-28 0,16 30 0,-16-30 0,13 29 0,-13-29 0,18 26 0,-18-26 0,16 24 0,-16-24 0,8 23 0,-8-23 0,11 23 0,-11-23 0,11 23 0,-11-23 0,11 23 0,-11-23 0,12 20 0,-12-20 0,11 16 0,-11-16 0,0 0 0,10 16 0,-10-16 0,0 0 0,0 0 0,0 0 0,0 0 0,0 0 0,0 0 0,0 0 0,0 0-3871,0 0-1289,0 0-129,0 0-258</inkml:trace>
    <inkml:trace contextRef="#ctx0" brushRef="#br0" timeOffset="4180.8072">2378-1842 5289,'-11'-24'4257,"11"24"-129,0 0-516,-19-23-1419,19 23-516,0 0-516,0 0-129,-14-16-387,14 16 0,0 0-258,0 0 0,0 0 129,0 0-129,-4 16 0,4 4-129,0-2 0,0 8 129,0 3-129,0 8 0,0 0 0,0 6 129,-2-2-258,2 9 258,0-4 0,7 8 0,-5-3 129,2 4-129,-2-1 0,-1 4-129,-1 1 129,0 3 0,0 1-258,-1 1 0,-3 1 1,2 5-130,0-1 0,2-3 0,0-2 0,6-4 0,1-4 0,0-7 0,4-6 0,-1-4 0,1-5 0,0-2 0,-4-3 0,2-1 0,-4 0 0,0 3 0,-1-1 0,-2 4 0,-2 0 0,0 1 0,0 2 0,0 3 0,0 0 0,0 0 0,-2 1 0,-2 3 0,1 0 0,-3 3 0,1 3 0,0-1 0,-1-1 0,1-3 0,2-2 0,1-6 0,0-3 0,2-8 0,0-8 0,0-2 0,0-16 0,0 16 0,0-16 0,0 0 0,0 0 0,0 0-1678,0 0-3224,-21-14-387,21 14 129,-18-21-387</inkml:trace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59.1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3337E9-45B9-489C-A6AD-61D7E06AAD64}" emma:medium="tactile" emma:mode="ink">
          <msink:context xmlns:msink="http://schemas.microsoft.com/ink/2010/main" type="inkDrawing" rotatedBoundingBox="19730,7716 19770,8430 19713,8433 19672,7719" semanticType="callout" shapeName="Other">
            <msink:sourceLink direction="with" ref="{12496D2D-66BD-495A-8F60-CC1E293D0EE8}"/>
            <msink:sourceLink direction="with" ref="{7DF33E0B-0E33-4835-96AD-F524E47119D3}"/>
            <msink:sourceLink direction="with" ref="{C01B2F3A-3CC0-496B-9A30-CC775F2EC3BC}"/>
          </msink:context>
        </emma:interpretation>
      </emma:emma>
    </inkml:annotationXML>
    <inkml:trace contextRef="#ctx0" brushRef="#br0">-304 2808 14964,'9'-44'4902,"-9"44"0,2-23-258,-2 23-3096,0 0-645,0 0-129,0 9-644,1 12-130,-1 6 0,3 6 0,0 7 0,1 9 0,1 1 0,2 5 0,1 2 0,-4 0 0,1-2 0,-3-3 0,3 1 0,-6-15-130,1 6-4772,-11-14-258,-4-1 0,-5-11-258</inkml:trace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43.8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1EF065C-2123-448B-BA52-3945192685C3}" emma:medium="tactile" emma:mode="ink">
          <msink:context xmlns:msink="http://schemas.microsoft.com/ink/2010/main" type="inkDrawing" rotatedBoundingBox="9777,9625 9879,10531 9837,10536 9734,9630" semanticType="callout" shapeName="Other">
            <msink:sourceLink direction="with" ref="{9E5CA3AD-B914-4817-94E3-F724D48F8756}"/>
          </msink:context>
        </emma:interpretation>
      </emma:emma>
    </inkml:annotationXML>
    <inkml:trace contextRef="#ctx0" brushRef="#br0">313 1558 14964,'0'0'5031,"-1"-20"-129,1 20-129,0 0-2838,0 14-903,0 8-902,7 17-130,-4 4 0,6 12 0,-2 7 0,3 6 0,-1-1 0,3 4 0,-3 1 0,0-8 0,-3-8 0,0-2 0,-1-10 0,-3-5 0,-1-5 0,-1-7 0,0-7 0,0-3 0,0-1 0,0-16 0,0 0-2839,-3 18-2192,3-18-258,-22 7 0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8:22.95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81F44E0-CCAB-489A-8BFB-EFE6695F8FEC}" emma:medium="tactile" emma:mode="ink">
          <msink:context xmlns:msink="http://schemas.microsoft.com/ink/2010/main" type="writingRegion" rotatedBoundingBox="1615,11086 21175,10378 21356,15385 1796,16092"/>
        </emma:interpretation>
      </emma:emma>
    </inkml:annotationXML>
    <inkml:traceGroup>
      <inkml:annotationXML>
        <emma:emma xmlns:emma="http://www.w3.org/2003/04/emma" version="1.0">
          <emma:interpretation id="{2410C360-40B5-46B9-97AD-B28A7173F089}" emma:medium="tactile" emma:mode="ink">
            <msink:context xmlns:msink="http://schemas.microsoft.com/ink/2010/main" type="paragraph" rotatedBoundingBox="14133,10604 21161,10411 21204,12006 14177,121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CD1EB57-ECF3-4CAC-BF44-34132985C299}" emma:medium="tactile" emma:mode="ink">
              <msink:context xmlns:msink="http://schemas.microsoft.com/ink/2010/main" type="line" rotatedBoundingBox="14133,10604 21161,10411 21204,12006 14177,12198"/>
            </emma:interpretation>
          </emma:emma>
        </inkml:annotationXML>
        <inkml:traceGroup>
          <inkml:annotationXML>
            <emma:emma xmlns:emma="http://www.w3.org/2003/04/emma" version="1.0">
              <emma:interpretation id="{C57A02B9-2536-4C89-B9EA-77C13025F7EA}" emma:medium="tactile" emma:mode="ink">
                <msink:context xmlns:msink="http://schemas.microsoft.com/ink/2010/main" type="inkWord" rotatedBoundingBox="14133,10604 18103,10495 18147,12089 14177,12198">
                  <msink:destinationLink direction="with" ref="{297598D4-85B4-4018-8255-0A9F6CF2F264}"/>
                </msink:context>
              </emma:interpretation>
              <emma:one-of disjunction-type="recognition" id="oneOf0">
                <emma:interpretation id="interp0" emma:lang="en-US" emma:confidence="0">
                  <emma:literal>alter)</emma:literal>
                </emma:interpretation>
                <emma:interpretation id="interp1" emma:lang="en-US" emma:confidence="0">
                  <emma:literal>actin)</emma:literal>
                </emma:interpretation>
                <emma:interpretation id="interp2" emma:lang="en-US" emma:confidence="0">
                  <emma:literal>attn)</emma:literal>
                </emma:interpretation>
                <emma:interpretation id="interp3" emma:lang="en-US" emma:confidence="0">
                  <emma:literal>Altai)</emma:literal>
                </emma:interpretation>
                <emma:interpretation id="interp4" emma:lang="en-US" emma:confidence="0">
                  <emma:literal>altar)</emma:literal>
                </emma:interpretation>
              </emma:one-of>
            </emma:emma>
          </inkml:annotationXML>
          <inkml:trace contextRef="#ctx0" brushRef="#br0">181 240 12771,'0'-59'4644,"-8"36"-387,8 23 129,-17 0-2451,-8 5-774,9 36-387,-11 2-258,6 17-129,-4 6-129,7 12 129,2 1-129,9 1-258,7-2 0,3-3-129,12-4 0,4-5 129,4-6 0,2-7-129,0-8 129,2-10 258,-4-11 129,7-10 0,-5-14 1,11 0-388,-4-25 0,10-9 0,-1-12 0,9-9 0,0-15 0,3-8 0,2-9 0,-5-7 0,-11-4 0,-12 4 0,-15 1 0,-12 8 0,-14 8 0,-21 13 0,-10 14 0,-8 13 0,-2 14 0,0 10 0,7 13 0,3 2 0,9 21 0,6 8 0,9 9 0,8 5 0,10 10 0,3 2 0,14 3 0,7 1 0,11-2 0,8-2 0,2-2 0,6-4 0,2-4 0,5-1 0,-1-7 0,1 2 0,-4-7 0,-1-1 0,-4-2 0,-5-5 0,-5-1 0,-9-3 0,-8-1 0,-10-5 0,-5 2 0,-4-18-775,-8 26-2321,-15-20-1677,0-1 0,-7-5-387,2 0-258</inkml:trace>
          <inkml:trace contextRef="#ctx0" brushRef="#br0" timeOffset="374.4006">1443-27 16641,'-1'-52'4773,"1"52"129,-23 0-258,12 29-3483,-12 13-515,7 21-646,-7 10 0,1 14 0,-3 5 0,6 8 0,5-1 0,5-2 0,9-7 0,1-8 0,14-2 0,8-7 0,9-4 0,5-10 0,6-4-130,0-14-128,5-7-258,-6-18 0,8-5-258,-13-18-645,19-2-1806,-19-22-1548,-1-8 129,-6-5-258,-4-11-516</inkml:trace>
          <inkml:trace contextRef="#ctx0" brushRef="#br0" timeOffset="889.2016">1659 544 15609,'23'0'4644,"11"5"-129,8 2-129,3-3-3483,17 5-1032,11 5-1419,-4-5-2967,-3-6 129,-2 3-516,-9-4 0</inkml:trace>
          <inkml:trace contextRef="#ctx0" brushRef="#br0" timeOffset="717.6013">1819 192 15222,'0'-98'4773,"5"66"129,4 12-258,12 20-3096,-21 0-387,16 43-644,-10 1-517,4 17 0,-4 5 0,-1 12 0,-3 2 0,0 4 0,-1-6 0,3-2 0,3-8 0,2-8 0,3-6 0,4-10 0,2-8 0,4-6 0,-1-10 0,2-6 0,0-9 0,-2-5 0,4-2 0,-7-14 0,5 0 0,-17-21-2710,6 7-2063,-12-9-258,0 3 0,-16-5-387</inkml:trace>
          <inkml:trace contextRef="#ctx0" brushRef="#br0" timeOffset="1107.6018">2360 590 15738,'55'0'4644,"-22"0"129,7 2-516,11 7-3096,-8-7-645,8 1-387,-1 1-258,-3-4-258,2 5-516,-18-9-1806,-3-3-1935,-5-2 0,-23 9-129,18-24-129</inkml:trace>
          <inkml:trace contextRef="#ctx0" brushRef="#br0" timeOffset="1279.2023">2811 464 13287,'-26'-18'4644,"-1"18"0,27 0-129,-16 30-2580,-4-12-645,17 16-516,-8 0-129,8 7-516,1 3 0,2-1-516,5 5-387,-1-16-1161,15 3-2838,-4-6 0,-1-6-387,4-11 129</inkml:trace>
          <inkml:trace contextRef="#ctx0" brushRef="#br0" timeOffset="1544.4027">3098 512 14706,'41'-82'5031,"-25"54"-129,-16 28-129,25-29-2709,-6 40-903,-14 8-1031,8 15-130,-6 5 0,2 11 0,-2 5 0,2 4 0,-2-2 0,-2-6 0,6 1 0,-6-15 0,6-1-517,-11-36-1418,12 23-3096,-12-23 129,0 0-387,0-25 129</inkml:trace>
          <inkml:trace contextRef="#ctx0" brushRef="#br0" timeOffset="1825.2032">3208-98 14577,'62'-50'4902,"-16"48"-129,13 13 0,-2 7-3096,27 31-516,-8 10-387,11 25-644,-12 5-130,-2 14 0,-13 7 0,-15 7 0,-15 3 0,-17 1 0,-13-8 0,-15-4 0,-17-6 0,-14-9 0,-2-5 0,-19-28-2710,6-2-2192,-5-20-387,2-9 0,2-18-387</inkml:trace>
        </inkml:traceGroup>
        <inkml:traceGroup>
          <inkml:annotationXML>
            <emma:emma xmlns:emma="http://www.w3.org/2003/04/emma" version="1.0">
              <emma:interpretation id="{7DF33E0B-0E33-4835-96AD-F524E47119D3}" emma:medium="tactile" emma:mode="ink">
                <msink:context xmlns:msink="http://schemas.microsoft.com/ink/2010/main" type="inkWord" rotatedBoundingBox="18853,11098 19332,11128 19319,11344 18840,11314">
                  <msink:destinationLink direction="with" ref="{933337E9-45B9-489C-A6AD-61D7E06AAD64}"/>
                </msink:context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tm</emma:literal>
                </emma:interpretation>
                <emma:interpretation id="interp8" emma:lang="en-US" emma:confidence="0">
                  <emma:literal>tv</emma:literal>
                </emma:interpretation>
                <emma:interpretation id="interp9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2152.8038">4700 448 13803,'22'-7'5289,"-6"7"-387,7 0 129,2 0-1548,16 3-3224,1 1-259,12 1 0,1 0 0,-2-1 0,4 5 0,-16-9-1678,-9 2-3095,-14-1-387,-18-1 129,0 0-387</inkml:trace>
          <inkml:trace contextRef="#ctx0" brushRef="#br0" timeOffset="2340.0041">4731 619 9030,'23'16'3999,"-2"-13"387,16 10-774,-5-8-1419,16 0-3870,13 2-1806,-6-7-258,20 0-645,1-14-129</inkml:trace>
        </inkml:traceGroup>
        <inkml:traceGroup>
          <inkml:annotationXML>
            <emma:emma xmlns:emma="http://www.w3.org/2003/04/emma" version="1.0">
              <emma:interpretation id="{C01B2F3A-3CC0-496B-9A30-CC775F2EC3BC}" emma:medium="tactile" emma:mode="ink">
                <msink:context xmlns:msink="http://schemas.microsoft.com/ink/2010/main" type="inkWord" rotatedBoundingBox="19878,10446 21308,10760 21062,11884 19632,11570">
                  <msink:destinationLink direction="with" ref="{933337E9-45B9-489C-A6AD-61D7E06AAD64}"/>
                </msink:context>
              </emma:interpretation>
              <emma:one-of disjunction-type="recognition" id="oneOf2">
                <emma:interpretation id="interp10" emma:lang="en-US" emma:confidence="1">
                  <emma:literal>D</emma:literal>
                </emma:interpretation>
                <emma:interpretation id="interp11" emma:lang="en-US" emma:confidence="0">
                  <emma:literal>B</emma:literal>
                </emma:interpretation>
                <emma:interpretation id="interp12" emma:lang="en-US" emma:confidence="0">
                  <emma:literal>i</emma:literal>
                </emma:interpretation>
                <emma:interpretation id="interp13" emma:lang="en-US" emma:confidence="0">
                  <emma:literal>y</emma:literal>
                </emma:interpretation>
                <emma:interpretation id="interp1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2620.8046">6267 12 15867,'17'-50'5031,"-17"50"129,0 0-387,16 14-3483,-18 15-644,2 19-646,-7 5 0,5 13 0,0 3 0,2 6 0,0 0 0,2-6 0,5-3 0,0-14 0,4-6 0,-6-14 0,6-4 0,-11-28-259,14 23-1160,-14-23-3225,-4-21-258,-4-9 0,-3-7-387</inkml:trace>
          <inkml:trace contextRef="#ctx0" brushRef="#br0" timeOffset="2964.0052">6033-102 12513,'0'-23'5031,"21"9"-387,11 16 258,-7 6-2838,34 21-516,-4-4-516,27 12-258,-1 0-515,14 13-259,1 4 0,0 8 0,-5 6 0,-10 3 0,-9 2 0,-19 0 0,-16-4 0,-15-5 0,-21-11 0,-6-5 0,-27-10 0,-21-8 0,-26-7 0,-17-2 0,-16-5 0,-18-1 0,-7-3 0,-8-3 0,1 2 0,3-6 0,24 11-517,-1-9-4385,24 0-258,10 0 129,18 0-516</inkml:trace>
        </inkml:traceGroup>
      </inkml:traceGroup>
    </inkml:traceGroup>
    <inkml:traceGroup>
      <inkml:annotationXML>
        <emma:emma xmlns:emma="http://www.w3.org/2003/04/emma" version="1.0">
          <emma:interpretation id="{73DB9290-A9B9-45BB-BF8A-BE718FF15F1C}" emma:medium="tactile" emma:mode="ink">
            <msink:context xmlns:msink="http://schemas.microsoft.com/ink/2010/main" type="paragraph" rotatedBoundingBox="1698,13390 21258,12683 21356,15385 1796,160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6EADC8-2C37-4A49-B90D-65D66BCB990D}" emma:medium="tactile" emma:mode="ink">
              <msink:context xmlns:msink="http://schemas.microsoft.com/ink/2010/main" type="inkBullet" rotatedBoundingBox="1725,14142 2954,14097 2958,14190 1729,14234"/>
            </emma:interpretation>
            <emma:one-of disjunction-type="recognition" id="oneOf3">
              <emma:interpretation id="interp15" emma:lang="en-US" emma:confidence="0">
                <emma:literal>-</emma:literal>
              </emma:interpretation>
            </emma:one-of>
          </emma:emma>
        </inkml:annotationXML>
        <inkml:trace contextRef="#ctx0" brushRef="#br0" timeOffset="29078.4511">-8966 3073 14319,'11'-28'4902,"-11"8"-258,0 20 0,0 0-3483,-29-9-516,13 9-258,-7 0-129,2 4-129,-1 3 0,3 0 0,3 4-129,16-11 0,-16 25 129,16-9-129,5 2 0,15 3 129,6 0 0,10 4 0,3 0 0,7 4 129,-1-5-129,3 5 129,-5-4-128,-4 1-130,-9-4 0,-7 1 0,-7-2 0,-7 1 0,-9-3 0,0 1 0,-16-2 0,-5-1 0,-8-2 0,-5-3 0,-5-3 0,-3-4 0,-3-3 0,-3-2 0,0-2 0,2-8 0,3 1 0,4-7 0,9 9 0,-4-15-1549,34 22-3224,-16-21-387,16 21 0,0-16-258</inkml:trace>
      </inkml:traceGroup>
      <inkml:traceGroup>
        <inkml:annotationXML>
          <emma:emma xmlns:emma="http://www.w3.org/2003/04/emma" version="1.0">
            <emma:interpretation id="{5998907F-CBDF-4DA9-9298-41A18313CF12}" emma:medium="tactile" emma:mode="ink">
              <msink:context xmlns:msink="http://schemas.microsoft.com/ink/2010/main" type="line" rotatedBoundingBox="3775,13315 21258,12683 21323,14482 3840,15115"/>
            </emma:interpretation>
          </emma:emma>
        </inkml:annotationXML>
        <inkml:traceGroup>
          <inkml:annotationXML>
            <emma:emma xmlns:emma="http://www.w3.org/2003/04/emma" version="1.0">
              <emma:interpretation id="{8EFDB4F2-3778-4861-A33E-AE5BDC83699F}" emma:medium="tactile" emma:mode="ink">
                <msink:context xmlns:msink="http://schemas.microsoft.com/ink/2010/main" type="inkWord" rotatedBoundingBox="3785,13586 5440,13526 5471,14380 3816,14440"/>
              </emma:interpretation>
              <emma:one-of disjunction-type="recognition" id="oneOf4">
                <emma:interpretation id="interp16" emma:lang="en-US" emma:confidence="0">
                  <emma:literal>RS</emma:literal>
                </emma:interpretation>
                <emma:interpretation id="interp17" emma:lang="en-US" emma:confidence="0">
                  <emma:literal>Rs</emma:literal>
                </emma:interpretation>
                <emma:interpretation id="interp18" emma:lang="en-US" emma:confidence="0">
                  <emma:literal>R,</emma:literal>
                </emma:interpretation>
                <emma:interpretation id="interp19" emma:lang="en-US" emma:confidence="0">
                  <emma:literal>RJ</emma:literal>
                </emma:interpretation>
                <emma:interpretation id="interp20" emma:lang="en-US" emma:confidence="0">
                  <emma:literal>RVs</emma:literal>
                </emma:interpretation>
              </emma:one-of>
            </emma:emma>
          </inkml:annotationXML>
          <inkml:trace contextRef="#ctx0" brushRef="#br0" timeOffset="25584.0449">-12367 3525 8514,'-21'-21'4773,"3"5"0,18 16-258,0 0-774,-21-9-2193,21 9-645,0 0-129,17 2 0,-17-2-258,43 9-129,-13-4 0,18 2 0,6-5 0,13 3 1,8-5-388,10 4 0,6-4 0,7 0 0,0-4 0,-2 1 0,-7 1 0,-9 0 0,-9 2 0,-16-2 0,-12 2 0,-13 0 0,-10 0 0,-20 0 0,21 0 0,-21 0 0,0 0 0,0 0-1033,0 0-3998,5 16-258,-5-16 0,16 11-387</inkml:trace>
          <inkml:trace contextRef="#ctx0" brushRef="#br0" timeOffset="28548.0501">-10357 3214 11223,'5'-25'5160,"-5"25"-387,0 0 258,9-20-1935,4 31-1677,-13-11-516,7 43-258,-4-11-258,6 12-257,-2 2-130,2 11 0,-3 0 0,3 0 0,-2-2 0,0-5 0,0-5 0,-2-10 0,-1-3 0,-2-12 0,-2-20 0,1 21 0,-1-21 0,0 0 0,-5-18 0,0-7 0,-1-10 0,3-11 0,1-10 0,0-8 0,2-7 0,0-2 0,2-1 0,10 1 0,6 2 0,2 10 0,1 6 0,9 9 0,6 7 0,5 10 0,2 10 0,3 10 0,-2 9 0,2 0 0,1 10 0,-6 10 0,-8 1 0,-6 6 0,-11 1 0,-7 3 0,-9-1 0,-11-2 0,-10-1 0,-9 0 0,-6-4 0,-3-4 0,-4 1 0,2-6 0,1-1 0,4-3 0,2-1 0,4-2 0,7 0 0,3-1 0,20-6 0,-21 14 0,21-14 0,0 21 0,0-21 0,21 31 0,4-10 0,11 2 0,6 2 0,12 5 0,3-1 0,10 4 0,-1-1 0,5 2 0,-7-3 0,0-3 0,-9-3 0,-8-6 0,-12-3 0,-8-5 0,-9-4 0,-18-7 0,16 7 0,-16-7 0,0 0 0,-14-12 0,14 12-5032,-9-25-257,0 9 0,0-5-258</inkml:trace>
        </inkml:traceGroup>
        <inkml:traceGroup>
          <inkml:annotationXML>
            <emma:emma xmlns:emma="http://www.w3.org/2003/04/emma" version="1.0">
              <emma:interpretation id="{66142EF9-FCF8-4E5A-A3C8-3639E9162149}" emma:medium="tactile" emma:mode="ink">
                <msink:context xmlns:msink="http://schemas.microsoft.com/ink/2010/main" type="inkWord" rotatedBoundingBox="6189,13437 10738,13272 10796,14863 6247,15028">
                  <msink:destinationLink direction="with" ref="{867DD9DC-A295-4D4E-8DAC-5CDC0EFAB4A8}"/>
                </msink:context>
              </emma:interpretation>
              <emma:one-of disjunction-type="recognition" id="oneOf5">
                <emma:interpretation id="interp21" emma:lang="en-US" emma:confidence="0.5">
                  <emma:literal>flipflop</emma:literal>
                </emma:interpretation>
                <emma:interpretation id="interp22" emma:lang="en-US" emma:confidence="0">
                  <emma:literal>Flipflop</emma:literal>
                </emma:interpretation>
                <emma:interpretation id="interp23" emma:lang="en-US" emma:confidence="0">
                  <emma:literal>tiptop</emma:literal>
                </emma:interpretation>
                <emma:interpretation id="interp24" emma:lang="en-US" emma:confidence="0">
                  <emma:literal>flip-flop</emma:literal>
                </emma:interpretation>
                <emma:interpretation id="interp25" emma:lang="en-US" emma:confidence="0">
                  <emma:literal>Flip-flop</emma:literal>
                </emma:interpretation>
              </emma:one-of>
            </emma:emma>
          </inkml:annotationXML>
          <inkml:trace contextRef="#ctx0" brushRef="#br0" timeOffset="30045.6528">-7940 3413 11610,'36'-7'4902,"-8"7"-387,3 0 258,6-2-2193,11 4-1548,-3 0-516,6 1-516,2 1-387,-3-4-645,16 2-1806,-11-2-1677,-3-9-129,-1-2-258,-6-7-516</inkml:trace>
          <inkml:trace contextRef="#ctx0" brushRef="#br0" timeOffset="29796.0523">-7892 3214 9804,'24'-14'4773,"-24"14"-129,17-15-258,-17 15-2064,16-10-774,0 10-516,-16 0-258,25-15-129,-25 15 0,34-17-129,-16 4 0,9 1-129,-4-6 0,3-2 1,-1-4-388,0-1 0,-4-6 0,-1-2 0,-9-3 0,-6 0 0,-5 1 0,0 3 0,-9 5 0,-3 4 0,-3 7 0,15 16 0,-24 0 0,15 14 0,3 15 0,6 10 0,0 9 0,7 14 0,2 4 0,7 12 0,0 2 0,2 13 0,-2-1 0,-2 8 0,-1-2 0,-4-2 0,-2-6 0,-2-8 0,-3-9 0,0-12 0,-2-13 0,0-11 0,0-8 0,0-10 0,-2-3 0,2-16 0,0 0 0,-30 4 0,30-4-4387,-18-16-773,2-2-258,-4-9-129</inkml:trace>
          <inkml:trace contextRef="#ctx0" brushRef="#br0" timeOffset="30388.8534">-7080 2787 13674,'-8'-20'5031,"0"-3"-258,8 23 129,0 0-2838,0 0-774,0 20-516,-2 3-515,2 12-259,5 6 0,8 13 0,1 3 0,4 9 0,3-1 0,0 6 0,-1-3 0,-1 0 0,1-8 0,-9-6 0,1-1 0,-10-19 0,9 10-1420,-17-24-3482,6-20-258,0 0 0,0 0-129</inkml:trace>
          <inkml:trace contextRef="#ctx0" brushRef="#br0" timeOffset="30591.6537">-6823 3274 9675,'22'-42'4902,"-22"42"-129,0 0-258,16-9-1290,-2 27-1290,-14-2-903,9 17-129,-7-2-258,7 8-387,-2 2-387,-4-8-387,10 15-1032,-13-17-2967,0-6-258,0-25-387,0 0-129</inkml:trace>
          <inkml:trace contextRef="#ctx0" brushRef="#br0" timeOffset="30732.054">-6759 3214 14190,'-5'-87'4902,"2"53"-129,3 9-129,-11-2-3225,11 27-1032,0 0-1290,0 0-3354,0 0-387,11 16-129,1 0-516</inkml:trace>
          <inkml:trace contextRef="#ctx0" brushRef="#br0" timeOffset="31309.255">-6429 3123 16899,'39'-5'5031,"-39"5"387,21 32-387,-21-7-4643,4 19-388,-3 4 0,5 16 0,-5 4 0,3 8 0,-2 4 0,3-1 0,-1-5 0,3-8 0,0-5 0,-2-15 0,4-9 0,-5-14 0,-4-23 0,0 0 0,0 0 0,3-12 0,1-18-388,-4-22-515,0-7 258,0-15-129,0-1 258,0-10 129,-2 3 129,-3 2 129,-1 3 258,5 13 0,-5 5 129,6 15 0,4 5 258,14 14-129,1 4 129,15 14 0,3 1 0,13 6-129,2 9 1,3 9-388,-2 0 0,-3 3 0,-7 0 0,-6 2 0,-10-5 0,-11 2 0,-11-4 0,-5 0 0,-23-4 0,-9 1 0,-11-3 0,-8-1 0,-8 0 0,-7-5 0,6 8 0,-15-12-3871,20 6-1160,3-5-129,13 5-516,5-5 129</inkml:trace>
          <inkml:trace contextRef="#ctx0" brushRef="#br0" timeOffset="32026.8563">-5460 3159 12126,'25'-11'5031,"-25"11"-387,19-9 258,-19 9-1806,0 0-1806,27-7-258,-27 7-386,29-9-646,-12 4 0,8-1 0,0-4 0,7-1 0,-2-3 0,2-4 0,-1-3 0,-5-6 0,-2-5 0,-10-4 0,-7-3 0,-7-2 0,-4 0 0,-13 2 0,-1 4 0,-5 6 0,1 8 0,1 9 0,5 12 0,16 0 0,-21 33 0,19 5 0,2 11 0,3 14 0,8 10 0,3 12 0,0 9 0,6 13 0,-4 5 0,2 6 0,-2-1 0,-2-1 0,-1-6 0,1-9 0,-4-12 0,-2-12 0,-3-19 0,-3-10 0,-2-12 0,0-11 0,-2-6 0,2-19 0,-21 9 0,-4-23-2323,12-2-2579,-3-14-387,2-4 0,-2-12-258</inkml:trace>
          <inkml:trace contextRef="#ctx0" brushRef="#br0" timeOffset="32214.0566">-5401 3458 14190,'0'-16'4515,"28"0"-129,8 16 0,14 1-3483,3 3-645,6-2-645,15 8-1161,-13-6-2709,3-4 0,0-4-258,-9-12-129</inkml:trace>
          <inkml:trace contextRef="#ctx0" brushRef="#br0" timeOffset="32791.2576">-4718 2789 15222,'9'-71'4902,"-2"47"0,-2 8-258,20 16-3096,-25 0-645,4 29-257,-4 3-646,0 16 0,-6 5 0,4 13 0,-1 3 0,3 8 0,7-1 0,7 3 0,8-3 0,1-8 0,9-6 0,-4-10 0,6-10 0,-4-19 0,4-8-130,-4-15-257,2-11 0,-3-16 129,1-8 129,-3-6 129,-6-4 129,-3-1-129,-8 2 129,-6 5 0,-4 5 129,-2 7-129,-12 7 0,-2 13 0,-4 7-129,-1 4 129,2 12-129,3 7 130,3 4-130,8 5 0,3 2 0,2-2 0,9-2 0,10-4 0,3-4 0,6-3 0,-3-10 0,4-2 0,-3-7 0,1-5 0,-6-13 0,-3-5 0,-5-5 0,-6-8 0,-4-1 0,-3-6 0,0 8 0,-7-6 0,7 19-646,-5-6-4256,5 8-387,-2 4 258,2 16-516</inkml:trace>
          <inkml:trace contextRef="#ctx0" brushRef="#br0" timeOffset="33321.6585">-4023 3086 14577,'36'7'5160,"-17"4"-129,-3-1-258,6 22-2322,-13-12-1676,14 19-775,-11 2 0,4 12 0,-7 4 0,-2 9 0,-1 0 0,-5 1 0,-1 1 0,0-8 0,2-4 0,-2-14 0,2-6 0,-2-20 0,0-16 0,0 0 0,0 0-517,-7-37-386,7 6-258,-14-26-258,12 9-129,-20-21 129,17 5 0,-14-13 258,11 8 258,-2 1 645,1 3 387,7 17 387,0-2 645,11 21 129,2-1 0,23 21 0,-6-3-129,22 12-129,-6 0-129,13 0-129,-5 2-129,7 8-128,-10-3-517,1 8 0,-11-1 0,-7 4 0,-10 1 0,-10 4 0,-10 0 0,-7 2 0,-20-2 0,-16-1 0,-14-1 0,-13-1 0,-5-1 0,-16-10 0,13 5-4645,-15-3-257,4 3-258,3-3-258</inkml:trace>
        </inkml:traceGroup>
        <inkml:traceGroup>
          <inkml:annotationXML>
            <emma:emma xmlns:emma="http://www.w3.org/2003/04/emma" version="1.0">
              <emma:interpretation id="{68734CF0-5135-4DF6-A112-D0B57028BEBB}" emma:medium="tactile" emma:mode="ink">
                <msink:context xmlns:msink="http://schemas.microsoft.com/ink/2010/main" type="inkWord" rotatedBoundingBox="11370,13292 13577,13101 13660,14067 11454,14257"/>
              </emma:interpretation>
              <emma:one-of disjunction-type="recognition" id="oneOf6">
                <emma:interpretation id="interp26" emma:lang="en-US" emma:confidence="1">
                  <emma:literal>with</emma:literal>
                </emma:interpretation>
                <emma:interpretation id="interp27" emma:lang="en-US" emma:confidence="0">
                  <emma:literal>withe</emma:literal>
                </emma:interpretation>
                <emma:interpretation id="interp28" emma:lang="en-US" emma:confidence="0">
                  <emma:literal>width</emma:literal>
                </emma:interpretation>
                <emma:interpretation id="interp29" emma:lang="en-US" emma:confidence="0">
                  <emma:literal>witch</emma:literal>
                </emma:interpretation>
                <emma:interpretation id="interp30" emma:lang="en-US" emma:confidence="0">
                  <emma:literal>withy</emma:literal>
                </emma:interpretation>
              </emma:one-of>
            </emma:emma>
          </inkml:annotationXML>
          <inkml:trace contextRef="#ctx0" brushRef="#br0" timeOffset="35521.2622">-2626 3020 14577,'0'0'4515,"0"0"0,0 0 0,-9-5-3096,-13 5-516,12 14-387,-8 2 0,4 9-387,-1 1 258,5 8-258,4 0 0,6 3 0,0-3 0,6 0-129,6-4 129,2-3 1,4-2-130,2-7 0,-2-4 0,3-5 0,-2-8 0,3-1 0,-3-5 0,3-9 0,-4-6 0,1-3 0,-3-5 0,2 1 0,-6-5 0,1 9 0,-6-2 0,0 9 0,-3 0 0,-4 16 0,0 0 0,0 0 0,17 12 0,-11 8 0,4 5 0,3 3 0,3 3 0,3 1 0,3-4 0,1-1 0,0-4 0,2-2 0,-2-8 0,0-3 0,-1-6 0,-3-4 0,-3-5 0,-2-11 0,-5-11 0,-3-7 0,-5-1 0,-1-8 0,-5-3 0,-7 1 0,-4 1 0,-6 3 0,1 11 0,-6-1 0,6 19 0,-15-4-2452,15 16-2579,-2 0-258,7 12 0,3 8-387</inkml:trace>
          <inkml:trace contextRef="#ctx0" brushRef="#br0" timeOffset="35755.2625">-1929 3018 16641,'9'-23'4773,"-9"23"0,0 0 0,10 21-3741,-10 3-257,2 8-775,2 3 0,-2 4 0,6 15-1291,-6-15-3224,2-2-516,-4-8 258,2-6-516</inkml:trace>
          <inkml:trace contextRef="#ctx0" brushRef="#br0" timeOffset="35895.6628">-1917 2961 14577,'-7'-76'4386,"2"49"-516,5 27-645,0 0-6192,0 0-774,0 0-645,0 0-258</inkml:trace>
          <inkml:trace contextRef="#ctx0" brushRef="#br0" timeOffset="36363.6636">-1613 3157 9804,'-32'-41'4773,"32"41"-258,-7-20-129,7 20-1032,15-1-1290,20 1-1032,-1 0-516,16 3-258,3-3-258,2-2-774,11 1-1032,-16-15-2580,3-9-129,-6-4-258,-10-10-258</inkml:trace>
          <inkml:trace contextRef="#ctx0" brushRef="#br0" timeOffset="36176.4635">-1669 2604 17157,'21'-55'4902,"-21"55"129,27-20-258,-4 32-3869,-7 12-904,10 18 0,-2 12 0,2 11 0,-4 10 0,4 7 0,-8 3 0,0-5 0,-4 2 0,-3-11 0,-2-3 0,-6-13 0,6-5 0,-9-20 0,7 6-1420,-7-36-3482,-9 14-258,-8-18 258,1-12-387</inkml:trace>
          <inkml:trace contextRef="#ctx0" brushRef="#br0" timeOffset="36738.0645">-1100 2670 13803,'-23'-84'5031,"10"59"-387,1 7 129,12 18-2322,-11 16-903,11 22-1031,2 4-517,9 19 0,-4 6 0,7 10 0,-5 3 0,3 3 0,-1-2 0,0-3 0,-1-7 0,-1-7 0,2-9 0,-2-10 0,0-15 0,-9-30 0,23 18 0,-23-18 0,28-31 0,-12-4 0,2-6 0,2-5 0,3-1 0,0 5 0,-2 4 0,2 8 0,2 9 0,0 12 0,4 9 0,-1 5 0,2 17 0,-3 2 0,7 12 0,-11-11 0,7 14-4774,-1-7-644,3 0 129,-2-7-387</inkml:trace>
        </inkml:traceGroup>
        <inkml:traceGroup>
          <inkml:annotationXML>
            <emma:emma xmlns:emma="http://www.w3.org/2003/04/emma" version="1.0">
              <emma:interpretation id="{AF21DAB8-EE3F-4BD2-BC55-9600EC6977F4}" emma:medium="tactile" emma:mode="ink">
                <msink:context xmlns:msink="http://schemas.microsoft.com/ink/2010/main" type="inkWord" rotatedBoundingBox="14229,13610 15567,13628 15563,13985 14225,13967"/>
              </emma:interpretation>
              <emma:one-of disjunction-type="recognition" id="oneOf7">
                <emma:interpretation id="interp31" emma:lang="en-US" emma:confidence="1">
                  <emma:literal>an</emma:literal>
                </emma:interpretation>
                <emma:interpretation id="interp32" emma:lang="en-US" emma:confidence="0">
                  <emma:literal>ane</emma:literal>
                </emma:interpretation>
                <emma:interpretation id="interp33" emma:lang="en-US" emma:confidence="0">
                  <emma:literal>am</emma:literal>
                </emma:interpretation>
                <emma:interpretation id="interp34" emma:lang="en-US" emma:confidence="0">
                  <emma:literal>any</emma:literal>
                </emma:interpretation>
                <emma:interpretation id="interp35" emma:lang="en-US" emma:confidence="0">
                  <emma:literal>and</emma:literal>
                </emma:interpretation>
              </emma:one-of>
            </emma:emma>
          </inkml:annotationXML>
          <inkml:trace contextRef="#ctx0" brushRef="#br0" timeOffset="37299.6652">456 3034 11997,'-23'-27'4902,"7"13"-387,-7 0 258,-4-6-2064,2 17-1677,-10-2-387,5 5-258,-8 7 129,3 10-387,-1 5 258,6 10-387,3 0 258,8 3-129,4 1 129,12 0-258,3-4 130,5-4-130,8-3 0,4-5 0,3-6 0,1-5 0,1-9 0,-1 0 0,-1-9 0,1-9 0,-2-9 0,5 1 0,-7-8 0,5 4 0,-6-1 0,0 6 0,-2 2 0,-14 23 0,28-17 0,-10 17 0,2 14 0,3 7 0,4 8 0,-3-1 0,5 9 0,-6-10 0,13 12-1549,-15-21-3353,-1-6-516,-20-12 258,32 0-387</inkml:trace>
          <inkml:trace contextRef="#ctx0" brushRef="#br0" timeOffset="37658.4662">730 3047 15867,'2'-20'4773,"9"2"258,-11 18-258,0 0-3612,33 29-387,-17-10-386,8 10-388,-3-1 0,0 1 0,-3-1 0,-4-3 0,2-2 0,-10-7-130,-6-16-257,14 18 129,-14-18 0,19 0 129,-4-14 258,4-4 129,-1-11 129,7-1 1,-4-7-388,9 5 0,-5 0 0,6 5 0,-3 8 0,2 11 0,-1 8 0,3 11 0,-4 14 0,-1 11 0,-2 1 0,-6 4 0,3 3 0,-13-10 0,14 9-3613,-20-20-1547,3-2 0,-6-21-645</inkml:trace>
        </inkml:traceGroup>
        <inkml:traceGroup>
          <inkml:annotationXML>
            <emma:emma xmlns:emma="http://www.w3.org/2003/04/emma" version="1.0">
              <emma:interpretation id="{CCAD3C4E-7DD1-4217-BC60-0232C07C1903}" emma:medium="tactile" emma:mode="ink">
                <msink:context xmlns:msink="http://schemas.microsoft.com/ink/2010/main" type="inkWord" rotatedBoundingBox="16471,12856 21258,12683 21305,13980 16518,14153"/>
              </emma:interpretation>
              <emma:one-of disjunction-type="recognition" id="oneOf8">
                <emma:interpretation id="interp36" emma:lang="en-US" emma:confidence="1">
                  <emma:literal>inverted</emma:literal>
                </emma:interpretation>
                <emma:interpretation id="interp37" emma:lang="en-US" emma:confidence="0">
                  <emma:literal>invert ed</emma:literal>
                </emma:interpretation>
                <emma:interpretation id="interp38" emma:lang="en-US" emma:confidence="0">
                  <emma:literal>invert of</emma:literal>
                </emma:interpretation>
                <emma:interpretation id="interp39" emma:lang="en-US" emma:confidence="0">
                  <emma:literal>invert cd</emma:literal>
                </emma:interpretation>
                <emma:interpretation id="interp40" emma:lang="en-US" emma:confidence="0">
                  <emma:literal>invert rd</emma:literal>
                </emma:interpretation>
              </emma:one-of>
            </emma:emma>
          </inkml:annotationXML>
          <inkml:trace contextRef="#ctx0" brushRef="#br0" timeOffset="38204.4669">2351 2680 14061,'-11'-91'4773,"6"63"-129,1 5-129,4 23-3354,0 0-774,0 0-774,16 25-2580,-5 1-1806,1 5 258,2 2-516,2 1-516</inkml:trace>
          <inkml:trace contextRef="#ctx0" brushRef="#br0" timeOffset="38017.2668">2376 2858 14448,'0'0'5031,"0"0"-258,3 27 129,-5-8-3612,4 17-516,0-2 0,7 7-516,-4-2-129,0-4-516,6 8-645,-11-13-3483,2-8-645,-2-22 387,0 17-774</inkml:trace>
          <inkml:trace contextRef="#ctx0" brushRef="#br0" timeOffset="38610.0678">2582 2876 10836,'44'34'4902,"-21"-13"0,1 2 129,-5 9-1935,-12-11-1677,13 10-645,-11-5-258,-2 1-258,-5-4 0,-2-3-258,0-2-258,0-18 258,0 21-129,0-21 0,0 0 129,0 0 129,5-20 0,4 3 129,3-8 0,4-2 0,0-5-129,6 2 1,-3-1-130,6 5 0,-2 4 0,4 6 0,0 8 0,-1 8 0,1 3 0,0 15 0,-2 5 0,-4 5 0,-2 3 0,-3-1 0,0 6 0,-14-12-646,20 12-2063,-19-18-2064,-3-18-645,16 18 0,-16-18-129</inkml:trace>
          <inkml:trace contextRef="#ctx0" brushRef="#br0" timeOffset="38890.8683">3402 2956 11868,'14'-16'4902,"-14"16"-129,7 9 129,0 19-2322,-7-8-1419,11 14-129,-6-6-258,8 6-258,-3-6-257,5 3-259,-3-8 0,1 0 0,-13-23 0,25 18 0,-25-18 0,26-9 0,-13-14 0,3-9 0,0-11 0,1-7 0,7 2 0,-5-4 0,10 17-1033,-17-10-3353,13 19-774,-5 6 0,-1 13-258,-19 7-645</inkml:trace>
          <inkml:trace contextRef="#ctx0" brushRef="#br0" timeOffset="39592.8695">3804 2958 8901,'48'26'4902,"-14"-19"0,5-5-258,5-4-903,11 2-2193,-10-16-645,7 4-387,-13-8 0,-6-1-258,-13-4 0,-9 0-129,-11 2-129,-9 4 129,-13 1-129,-8 9 129,-2 5-258,-2 4 129,4 13 0,0 8-129,7 9 129,5 4-129,4 5 258,8 2-258,6 4 258,4-4-129,12-2 129,9-2 0,7-7 129,11-5 0,5-7 129,9-7-129,1-9-128,6-2-130,-1-11 0,-1-11 0,-3-8 0,-3-7 0,-6-4 0,-9-5 0,-5-1 0,-11 1 0,-6 7 0,-12 4 0,-3 8 0,-6 5 0,2 22 0,-32-16 0,14 16 0,-8 0-517,6 11 1,-1-6-129,21-5 258,-27 20 0,27-20 129,0 0 129,-2 20 258,2-20 129,22 0 129,2 1 129,0-1 0,6 0 0,-2-5 1,6 3-517,-4-1 0,2 3 0,-1 0 0,-1 0 0,-3 10 0,-1 5 0,-3 4 0,-1 4 0,-3 2 0,-5 5 0,1 4 0,-8-3 0,3 1 0,-10-13-1033,13 15-1289,-13-34-2709,2 25-129,-2-25 0,0 0-387</inkml:trace>
          <inkml:trace contextRef="#ctx0" brushRef="#br0" timeOffset="40029.6703">5204 2403 15867,'12'-130'5031,"-8"84"0,5 24-129,-9 6-3612,0 16-644,17 30-646,-8 17 0,-5 6 0,1 18 0,-1 8 0,1 8 0,-1 2 0,1-2 0,-1-4 0,-1-11 0,3-8 0,-5-18 0,5-3 0,-6-19 0,1-2 0,-1-22-1162,0 0-902,-19-6-258,19 6-129,-20-42-129,17 20 387,-22-15 1161,12 7 387,-1 1 1032,-7-6 645,17 17 645,-14-9 387,18 27 258,0-21-258,16 21-645,0 0-516,22 0-258,3 0-516,7 2-387,16 10-1548,-6-10-2838,1-2 0,-4 0-516,-7 0-129</inkml:trace>
          <inkml:trace contextRef="#ctx0" brushRef="#br0" timeOffset="40809.6714">5736 2783 11997,'69'0'5160,"-19"0"-387,7-1 129,9 1-1806,-8-11-1935,13 4-387,-10-7-258,-4 1-128,-15-5-388,-9 2 0,-19-5 0,-14 1 0,-7 1 0,-16 3 0,-6 5 0,-7 8 0,1 3 0,-2 10 0,3 13 0,4 8 0,5 6 0,5 4 0,8 3 0,6-1 0,6 0 0,13-6 0,8-1 0,11-8 0,7-3 0,7-9 0,8-5 0,8-8 0,4-3 0,7-1 0,0-19 0,1-7 0,-1-10 0,-1-6 0,-10-5 0,-12-2 0,-13 1 0,-14 2 0,-16 8 0,-7 14 0,-18 13 0,-14 10 0,-3 7 0,-6 17 0,5 10-130,6 2 1,7 3-129,7 2 258,14-2-129,2-1 129,13-8 129,10-3 129,2-7-129,5-7 1,0-11-130,2-4 0,-3-19 0,-1-14 0,-1-15 0,-4-19 0,0-18 0,-3-14 0,-4-6 0,1-1 0,-1 7 0,-3 12 0,-3 15 0,-1 26 0,-5 25 0,-4 25 0,7 25 0,-5 30 0,0 16 0,3 18 0,-1 13 0,4 4 0,1 8 0,6-4 0,-3-1 0,0-13 0,-1-4 0,-11-20 0,7 1-4774,-7-9-773,-10-4 0,-17-1-387</inkml:trace>
        </inkml:traceGroup>
      </inkml:traceGroup>
      <inkml:traceGroup>
        <inkml:annotationXML>
          <emma:emma xmlns:emma="http://www.w3.org/2003/04/emma" version="1.0">
            <emma:interpretation id="{12A84B37-949C-4EAB-8D3F-11D01179E8EB}" emma:medium="tactile" emma:mode="ink">
              <msink:context xmlns:msink="http://schemas.microsoft.com/ink/2010/main" type="line" rotatedBoundingBox="3741,15022 9204,14772 9253,15823 3789,16073"/>
            </emma:interpretation>
          </emma:emma>
        </inkml:annotationXML>
        <inkml:traceGroup>
          <inkml:annotationXML>
            <emma:emma xmlns:emma="http://www.w3.org/2003/04/emma" version="1.0">
              <emma:interpretation id="{E51B3523-29B6-4427-9220-20D8F5921FEE}" emma:medium="tactile" emma:mode="ink">
                <msink:context xmlns:msink="http://schemas.microsoft.com/ink/2010/main" type="inkWord" rotatedBoundingBox="3791,15163 4984,15464 4814,16138 3621,15837"/>
              </emma:interpretation>
              <emma:one-of disjunction-type="recognition" id="oneOf9">
                <emma:interpretation id="interp41" emma:lang="en-US" emma:confidence="1">
                  <emma:literal>in</emma:literal>
                </emma:interpretation>
                <emma:interpretation id="interp42" emma:lang="en-US" emma:confidence="0">
                  <emma:literal>inn</emma:literal>
                </emma:interpretation>
                <emma:interpretation id="interp43" emma:lang="en-US" emma:confidence="0">
                  <emma:literal>in.</emma:literal>
                </emma:interpretation>
                <emma:interpretation id="interp44" emma:lang="en-US" emma:confidence="0">
                  <emma:literal>ink</emma:literal>
                </emma:interpretation>
                <emma:interpretation id="interp45" emma:lang="en-US" emma:confidence="0">
                  <emma:literal>inv</emma:literal>
                </emma:interpretation>
              </emma:one-of>
            </emma:emma>
          </inkml:annotationXML>
          <inkml:trace contextRef="#ctx0" brushRef="#br0" timeOffset="41652.0732">-10393 4765 10449,'29'-23'5289,"-29"23"-387,23 5 0,-14 36-1290,-9-14-2838,12 17-129,-5 1-129,6 6-129,-6 3-258,-2-3-258,3-1-129,-8-13-903,5 3-3483,-5-12-387,-5-5-129,5-23-258</inkml:trace>
          <inkml:trace contextRef="#ctx0" brushRef="#br0" timeOffset="41823.6735">-10371 4749 11610,'7'-123'5031,"-5"73"-516,-2 15 129,0-3-2709,0 38-1677,0 0-1935,17 2-2709,-17-2-129,16 38-387,-1-12-258</inkml:trace>
          <inkml:trace contextRef="#ctx0" brushRef="#br0" timeOffset="42213.6742">-9953 4808 12642,'34'46'5160,"-18"-21"-387,0 1 0,5 12-3096,-14-17-903,9 9-258,-9-8-258,0-1-258,0-5-129,-7-16-129,9 20 129,-9-20 0,16-2 129,-16 2 258,16-39 0,-1 12 129,-5-12 129,8 3 129,-4-6-129,6 6-257,-6-1-259,7 8 0,1 6 0,3 18 0,1 5 0,5 18 0,2 12 0,3 9 0,0 7 0,-6 2 0,5 11 0,-13-18-517,15 16-2192,-16-23-2451,-3-6 129,-4-8-516,2-6 129</inkml:trace>
        </inkml:traceGroup>
        <inkml:traceGroup>
          <inkml:annotationXML>
            <emma:emma xmlns:emma="http://www.w3.org/2003/04/emma" version="1.0">
              <emma:interpretation id="{4D778B63-42F1-4203-946B-64743C8A985F}" emma:medium="tactile" emma:mode="ink">
                <msink:context xmlns:msink="http://schemas.microsoft.com/ink/2010/main" type="inkWord" rotatedBoundingBox="5587,14839 7413,15213 7229,16111 5403,15738"/>
              </emma:interpretation>
              <emma:one-of disjunction-type="recognition" id="oneOf10">
                <emma:interpretation id="interp46" emma:lang="en-US" emma:confidence="1">
                  <emma:literal>the</emma:literal>
                </emma:interpretation>
                <emma:interpretation id="interp47" emma:lang="en-US" emma:confidence="0">
                  <emma:literal>The</emma:literal>
                </emma:interpretation>
                <emma:interpretation id="interp48" emma:lang="en-US" emma:confidence="0">
                  <emma:literal>she</emma:literal>
                </emma:interpretation>
                <emma:interpretation id="interp49" emma:lang="en-US" emma:confidence="0">
                  <emma:literal>She</emma:literal>
                </emma:interpretation>
                <emma:interpretation id="interp50" emma:lang="en-US" emma:confidence="0">
                  <emma:literal>•he</emma:literal>
                </emma:interpretation>
              </emma:one-of>
            </emma:emma>
          </inkml:annotationXML>
          <inkml:trace contextRef="#ctx0" brushRef="#br0" timeOffset="42494.4746">-8584 4354 13674,'36'-64'5418,"-25"48"-258,-11 16 0,0 0-2322,16 11-2321,-2 21-517,-3 7 0,5 14 0,-2 11 0,4 15 0,-2 2 0,1 5 0,-2-3 0,-1-4 0,0-5 0,-10-15 0,6 0 0,-13-34-2065,-3 3-2966,6-28-516,-24 18 258,2-18-387</inkml:trace>
          <inkml:trace contextRef="#ctx0" brushRef="#br0" timeOffset="43290.076">-8690 4786 11868,'7'-28'4902,"16"19"-258,5 0 0,4-5-2580,18 14-1161,0-2-387,7-3-387,3 1-258,-3-10-258,4 5-516,-15-18-258,7 6-258,-21-20-129,4 7 129,-25-14 516,1 2 645,-12 2 387,-3-8 774,-4 22 516,-18-13 387,19 25 0,-20-7-129,26 25-258,-25 0-258,23 11-387,-3 10-644,5 17-130,1 3 0,6 12 0,2 2 0,4 11 0,-3 0 0,-1 3 0,-1-1 0,-5-6 0,2-5 0,-3-13 0,-2-4 0,0-17 0,0-7 0,0-16 0,0 0 0,0 0 0,14-23 0,-8 3 0,1-1 0,4-3 0,-1-2 0,6 6 0,2 1 0,7 10 0,3 2 0,10 7 0,4 0 0,10 0 0,3 10 0,9-1 0,6 0 0,4-7 0,-1-2 0,2-9 0,-9-11 0,-6-6 0,-12-6 0,-9-4 0,-16-1 0,-14-1 0,-9 6 0,-12 6 0,-9 10 0,-10 10 0,-1 6 0,-3 18 0,3 14 0,1 9 0,8 7 0,4 4 0,8 3 0,9-4 0,4 1 0,18-9 0,12-6 0,12-8 0,11-5 0,6-11 0,8-1-517,-10-12-2450,10-3-1677,-5-8-516,-1-7 0,-5-7-387</inkml:trace>
        </inkml:traceGroup>
        <inkml:traceGroup>
          <inkml:annotationXML>
            <emma:emma xmlns:emma="http://www.w3.org/2003/04/emma" version="1.0">
              <emma:interpretation id="{9CE36F6B-CA04-4E49-9B06-67E29504C52E}" emma:medium="tactile" emma:mode="ink">
                <msink:context xmlns:msink="http://schemas.microsoft.com/ink/2010/main" type="inkWord" rotatedBoundingBox="8440,14848 9206,14813 9252,15823 8487,15858"/>
              </emma:interpretation>
              <emma:one-of disjunction-type="recognition" id="oneOf11">
                <emma:interpretation id="interp51" emma:lang="en-US" emma:confidence="1">
                  <emma:literal>R</emma:literal>
                </emma:interpretation>
                <emma:interpretation id="interp52" emma:lang="en-US" emma:confidence="0">
                  <emma:literal>e</emma:literal>
                </emma:interpretation>
                <emma:interpretation id="interp53" emma:lang="en-US" emma:confidence="0">
                  <emma:literal>q</emma:literal>
                </emma:interpretation>
                <emma:interpretation id="interp54" emma:lang="en-US" emma:confidence="0">
                  <emma:literal>r</emma:literal>
                </emma:interpretation>
                <emma:interpretation id="interp55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44210.4776">-5705 4338 17028,'10'-18'5031,"-10"18"129,0 0-258,23 34-4256,-23-4-646,2 17 0,-2 4 0,4 13 0,-1 4 0,1 3 0,-1 0 0,3-3 0,1-8 0,-2-6 0,2-12 0,-1-12 0,-5-10 0,-1-20 0,0 0 0,0 0 0,0-16 0,0-20 0,-3-13 0,-1-12 0,1-10 0,1-7 0,0-6 0,2 1 0,0 1 0,5 11 0,8 6 0,3 14 0,5 12 0,6 7 0,7 9 0,3 10 0,4 10 0,5 3 0,-5 3 0,0 11 0,-5 8 0,-8 3 0,-8 3 0,-11 2 0,-9 1 0,-11-1 0,-18-3 0,-8-3 0,-7 0 0,-10-7 0,1 1 0,0-7 0,1-2 0,7 0 0,10-4 0,6-3 0,8 3 0,21-5 0,0 0 0,-2 28 0,11-11 0,20 7 0,6 8 0,11 15 0,8 1 0,6 7 0,4 2 0,4 0 0,0 0 0,-3-6 0,-2-1 0,-5-13 0,-8-6 0,-5-6 0,-13-9 0,-6-4 0,-10-3 0,-16-9 0,0 0 0,0 0 0,0 0 0,-17-34 0,17 34-4774,-29-37-773,17 15 387,-4-6-516</inkml:trace>
        </inkml:traceGroup>
      </inkml:traceGroup>
    </inkml:traceGroup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56.7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73BF80-FFC3-45EA-9167-C105D547E9EC}" emma:medium="tactile" emma:mode="ink">
          <msink:context xmlns:msink="http://schemas.microsoft.com/ink/2010/main" type="inkDrawing" rotatedBoundingBox="14008,5080 14098,5827 13585,5888 13496,5141" semanticType="callout" shapeName="Other">
            <msink:sourceLink direction="with" ref="{3BC047A2-A321-45F0-A096-78AC3789BC8F}"/>
          </msink:context>
        </emma:interpretation>
      </emma:emma>
    </inkml:annotationXML>
    <inkml:trace contextRef="#ctx0" brushRef="#br0">4515-2694 11094,'16'-55'4515,"-18"34"-258,-14-2 0,-7 0-1935,23 23-1032,-41 0-387,21 16-129,-10 5-258,5 20-129,0 2-258,4 10 129,2 2-129,4 4 129,5-6-129,8 1 0,2-6-129,5-7 258,9-8 0,10-2 0,-3-14 258,11-2-386,-4-15-130,11-2 0,-6-20 0,4-2 0,-9-16 0,3-6 0,-12-13 0,-6-10 0,-13-9 0,-9-2 0,-22 0 0,-9 3 0,-8 15 0,-15 7 0,5 28 0,-15 8 0,14 29-5032,-3 26-128,10 15 0,0 17-258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57.3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DDD38A-D423-4E0C-8655-3BDB7E2B5698}" emma:medium="tactile" emma:mode="ink">
          <msink:context xmlns:msink="http://schemas.microsoft.com/ink/2010/main" type="inkDrawing" rotatedBoundingBox="13437,8129 13525,9036 13478,9041 13391,8134" semanticType="callout" shapeName="Other">
            <msink:sourceLink direction="with" ref="{3BC047A2-A321-45F0-A096-78AC3789BC8F}"/>
          </msink:context>
        </emma:interpretation>
      </emma:emma>
    </inkml:annotationXML>
    <inkml:trace contextRef="#ctx0" brushRef="#br0">3967 99 14190,'2'-18'4773,"0"-5"129,-2 23-258,0-16-2580,0 16-903,3 22-387,4 8-515,-3 7-259,5 15 0,-4 8 0,4 13 0,0 5 0,0 6 0,-2-6 0,0-1 0,0-8 0,-2-7 0,1-10 0,-3-11 0,1-9 0,-2-9 0,-1-5 0,-1-18 0,0 18 0,0-18 0,0 0 0,0 0 0,0 0-1936,-17-4-2966,17 4-129,-20-32-129,8 13-129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37.8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2726027-9664-494B-8E55-D4F81347CD35}" emma:medium="tactile" emma:mode="ink">
          <msink:context xmlns:msink="http://schemas.microsoft.com/ink/2010/main" type="inkDrawing" rotatedBoundingBox="9902,6539 9985,7366 9920,7373 9836,6546" semanticType="callout" shapeName="Other">
            <msink:sourceLink direction="with" ref="{22FDD292-DA1C-488C-958B-12BDE3D0E853}"/>
            <msink:sourceLink direction="with" ref="{9E5CA3AD-B914-4817-94E3-F724D48F8756}"/>
          </msink:context>
        </emma:interpretation>
      </emma:emma>
    </inkml:annotationXML>
    <inkml:trace contextRef="#ctx0" brushRef="#br0">413-1507 13287,'12'-25'4773,"-4"9"0,-8 16 0,0 0-2838,0 0-774,0 0-258,0 0-258,5 21-128,-5 1-517,3 10 0,-1 5 0,5 11 0,-1 4 0,1 6 0,0 1 0,2 0 0,0-1 0,-2-2 0,0-5 0,0-3 0,-3-5 0,-1-4 0,-1-5 0,0-9 0,-2-2 0,0-7 0,0 9 0,-15-13-4774,15-12-515,-23 11 129,7-8-387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41.14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69250A-BF0B-4117-800D-6DB221BD2F7E}" emma:medium="tactile" emma:mode="ink">
          <msink:context xmlns:msink="http://schemas.microsoft.com/ink/2010/main" type="writingRegion" rotatedBoundingBox="9454,8089 9986,8089 9986,8862 9454,8862"/>
        </emma:interpretation>
      </emma:emma>
    </inkml:annotationXML>
    <inkml:traceGroup>
      <inkml:annotationXML>
        <emma:emma xmlns:emma="http://www.w3.org/2003/04/emma" version="1.0">
          <emma:interpretation id="{ACEE3775-5C96-4984-9905-BD5CB623208B}" emma:medium="tactile" emma:mode="ink">
            <msink:context xmlns:msink="http://schemas.microsoft.com/ink/2010/main" type="paragraph" rotatedBoundingBox="9454,8089 9986,8089 9986,8862 9454,88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47A743-868A-441A-AA9A-5324B27AC5F2}" emma:medium="tactile" emma:mode="ink">
              <msink:context xmlns:msink="http://schemas.microsoft.com/ink/2010/main" type="line" rotatedBoundingBox="9454,8089 9986,8089 9986,8862 9454,8862"/>
            </emma:interpretation>
          </emma:emma>
        </inkml:annotationXML>
        <inkml:traceGroup>
          <inkml:annotationXML>
            <emma:emma xmlns:emma="http://www.w3.org/2003/04/emma" version="1.0">
              <emma:interpretation id="{9E5CA3AD-B914-4817-94E3-F724D48F8756}" emma:medium="tactile" emma:mode="ink">
                <msink:context xmlns:msink="http://schemas.microsoft.com/ink/2010/main" type="inkWord" rotatedBoundingBox="9454,8089 9986,8089 9986,8862 9454,8862">
                  <msink:destinationLink direction="with" ref="{63948290-7D53-46D0-8072-B71334501F76}"/>
                  <msink:destinationLink direction="with" ref="{E1EF065C-2123-448B-BA52-3945192685C3}"/>
                  <msink:destinationLink direction="with" ref="{867DD9DC-A295-4D4E-8DAC-5CDC0EFAB4A8}"/>
                  <msink:destinationLink direction="with" ref="{A2726027-9664-494B-8E55-D4F81347CD35}"/>
                </msink:context>
              </emma:interpretation>
              <emma:one-of disjunction-type="recognition" id="oneOf0">
                <emma:interpretation id="interp0" emma:lang="en-US" emma:confidence="1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8</emma:literal>
                </emma:interpretation>
                <emma:interpretation id="interp3" emma:lang="en-US" emma:confidence="0">
                  <emma:literal>O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251 37 11610,'0'0'4773,"0"0"-387,0 0 258,0 0-2580,-25 5-774,22 22-516,-12 0 0,10 15-258,-7 3-129,10 12 129,-2 6-129,4 4-129,6-1 0,8 2-128,4-6-130,5-6 0,2-6 0,4-11 0,-1-11 0,1-8 0,-1-9 0,1-10 0,-6-1 0,4-12 0,-10-11 0,3-9 0,-6-15 0,-1-4 0,-10-12 0,-3-7 0,-3-4 0,-13-3 0,-4 4 0,-8 5 0,-4 13 0,-8 7 0,1 12 0,-9 8 0,8 22 0,-22-2-4000,14 8-1160,-5 8-129,3 10-129,-2 5-129</inkml:trace>
        </inkml:traceGroup>
      </inkml:traceGroup>
    </inkml:traceGroup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42.8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D68444C-EDE3-4CF9-8CBE-5281E372311A}" emma:medium="tactile" emma:mode="ink">
          <msink:context xmlns:msink="http://schemas.microsoft.com/ink/2010/main" type="inkDrawing" rotatedBoundingBox="4428,9819 4438,10587 4384,10588 4374,9820" semanticType="callout" shapeName="Other">
            <msink:sourceLink direction="with" ref="{0D6D8B07-E5AF-4295-A859-8CF79228F942}"/>
          </msink:context>
        </emma:interpretation>
      </emma:emma>
    </inkml:annotationXML>
    <inkml:trace contextRef="#ctx0" brushRef="#br0">-1053 5077 15222,'-9'-37'5160,"7"19"0,2 18-258,0-16-3096,-3 0-1289,3 16-517,0 0 0,0 0 0,0 0 0,0 14 0,0 9 0,0 10 0,0 4 0,0 7 0,0 8 0,0 9 0,0-3 0,-2 5 0,2-8 0,0 2 0,0-7 0,0-2 0,0-7 0,0-7 0,2-2 0,0-11 0,1-1 0,-3-20 0,4 25 0,-4-25 0,0 0 0,0 0-775,0 0-4385,19-4-129,-19 4 129,25-21-387</inkml:trace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43.1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20302A-E141-4C2E-838B-2692385663FB}" emma:medium="tactile" emma:mode="ink">
          <msink:context xmlns:msink="http://schemas.microsoft.com/ink/2010/main" type="inkDrawing" rotatedBoundingBox="5624,9922 5738,10587 5681,10597 5566,9932" semanticType="callout" shapeName="Other">
            <msink:sourceLink direction="with" ref="{0D6D8B07-E5AF-4295-A859-8CF79228F942}"/>
          </msink:context>
        </emma:interpretation>
      </emma:emma>
    </inkml:annotationXML>
    <inkml:trace contextRef="#ctx0" brushRef="#br0">117 5117 17028,'16'-11'4902,"8"0"258,-24 11-258,17 9-4127,-17-9-775,6 36 0,-5-11 0,5 12 0,-3 4 0,3 7 0,-3 0 0,1 4 0,1 1 0,1-3 0,2 4 0,-4-12 0,21 3-3226,-18-2-1934,2 1-129,0-7-387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9:07.85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0-3 15738,'0'0'4773,"0"0"0,10 0-258,14 10-3225,-8-8-774,8 7-129,3 0-516,2-5-516,11 12-1677,-4-15-2322,1 1 129,3-2-516,2-3-129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8:12.6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CCE653D-3004-4798-A2EF-931829046990}" emma:medium="tactile" emma:mode="ink">
          <msink:context xmlns:msink="http://schemas.microsoft.com/ink/2010/main" type="inkDrawing" rotatedBoundingBox="22599,15961 22778,13648 22809,13650 22630,15964" semanticType="callout" shapeName="Other">
            <msink:sourceLink direction="with" ref="{E740B78A-E47C-46EF-899F-C19F2C3998A1}"/>
            <msink:sourceLink direction="with" ref="{E71CACDC-1139-4EF2-B3C5-1F4EE100B764}"/>
          </msink:context>
        </emma:interpretation>
      </emma:emma>
    </inkml:annotationXML>
    <inkml:trace contextRef="#ctx0" brushRef="#br0">1629 2037 15867,'0'0'4773,"0"0"129,0 0-129,-5 20-3483,0-3-387,5 17-644,0 4-259,0 15 0,0 11 0,0 20 0,-4 10 0,-1 18 0,-2 5 0,-2 11 0,-4 4 0,1 7 0,-4 0 0,0-1 0,2-4 0,1-6 0,-1-9 0,3-5 0,2-9 0,4-16 0,1-9 0,3-20 0,1-6 0,0-15 0,0-5 0,-2-15 0,4 8-1549,-2-27-3611,0 0-129,-9 3-258,9-3 0</inkml:trace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9:08.16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0 16512,'0'0'4902,"0"0"129,13 9-258,-2 30-3354,-11 0-1289,5 20-130,-3 5 0,7 9 0,-2 1 0,3 3 0,3-4 0,-1-7 0,3-8 0,-5-13 0,4-8 0,-8-16 0,6-3 0,-12-18-1033,0 0-902,0-32-516,0 6-774,-5-24-1032,-6-9-387,1-12-258,-8-6 0,7 4 774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9:08.38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-3 41 17931,'0'-17'4902,"0"-10"129,0 27-516,0 0-4127,0 0-388,9-2 0,-9 2-1033,18 14-3740,-4 2-129,5 6 0,-1 3-387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9:09.34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22 15867,'23'41'4902,"-12"-4"0,-2 6-387,3 15-3096,-8-2-645,5 6-386,-6-3-388,-1-6 0,0-5 0,-2-12 0,0-8 0,0-12 0,0-16-259,0 0 130,0 0 0,0-30 0,4-2 258,3-9-129,0-7 258,2-2-129,-2-3 1,2 5-130,0 0 0,1 10 0,1 4 0,1 13 0,-12 21 0,32-12 0,-12 13 0,3 19 0,2 7 0,3 5 0,1 3 0,-1 1 0,1-4 0,-2-5 0,-1-6 0,-3-16 0,0-5 0,1-21 0,-3-9 0,0-10 0,-1-4 0,-2-2 0,-4-2 0,-2 9 0,-5 7 0,1 8 0,-7 8 0,-1 16 0,0 9 0,0 22 0,2 15 0,2 18 0,-1 7 0,4 16 0,2 9 0,4 2 0,3 2 0,1-4 0,1-7 0,0-6 0,2-10 0,-6-11 0,2-12 0,-5-11 0,-3-12 0,-8-27 0,0 0 0,0 0 0,4-19 0,-6-17 0,-5-5 0,-7-14 0,3-7 0,-7-15 0,6-6 0,-4-13 0,5-2 0,1-4 0,4 8-130,4 3 1,2 15 129,4 10 129,10 16 1,9 20-130,6 10 0,6 15 0,3 5 0,4 5 0,-1 10 0,0 9 0,-7 3 0,-4 7 0,-8-2 0,-6 4 0,-11-4 0,-5 0 0,-7-6 0,-16-3 0,-11-5 0,-9-7 0,-5 1 0,-12-12 0,14 15-1162,-11-15-3740,3 0-258,6-4 129,13 2-387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9:10.28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0 465 17157,'42'0'4902,"-24"5"0,-18-5-258,27 39-3741,-23-16-644,4 13-259,-6-2 0,0 3 0,-2 2 0,0-7 0,0 2 0,0-11 0,0-3 0,0-20 0,0 0 0,14 0 0,-1-18 0,3-9 0,1-7 0,5-5 0,-1-5 0,2 3 0,-1-4 0,-3 10 0,-1 5 0,-2 6 0,0 12 0,0 12 0,-16 0 0,30 36 0,-14 1 0,4 7 0,1 8 0,1 1 0,1 3 0,-6-12 0,5-1 0,-6-20 0,7-2-646,-7-21-128,11-5-258,-10-31 0,15-1 0,-7-22 129,13-1 129,-8-17 129,4-1 387,-8-2 387,-4-5 387,3 13 387,-16-4 129,8 21 129,-11-4-129,8 25 129,-12 2-129,-2 32-902,21-2-130,-7 18 0,-1 20 0,3 14 0,-2 9 0,4 10 0,-2 6 0,1 6 0,1-1 0,0 1 0,-4-9 0,1-8 0,-5-7 0,-1-10 0,-2-12 0,-3-17 0,-4-18 0,0 0 0,0-30 0,-11-11 0,-1-4 0,-4-8 0,-4-4 0,0 2 0,-1 5 0,5 9 0,2 9 0,7 9 0,7 4 0,14 4 0,23 6 0,29 2 0,34-2 0,37-3 0,34 0 0,30-3 0,24 1 0,14 2 0,1-3 0,-12 5 0,-27 1 0,-38 2 0,-29 1 0,-42-1 0,-28 7-259,-41-5-4643,-23 5-516,-19-16 387,-24 3-774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1:37:36.2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908DD9-74D2-452B-922A-66454324D124}" emma:medium="tactile" emma:mode="ink">
          <msink:context xmlns:msink="http://schemas.microsoft.com/ink/2010/main" type="inkDrawing" rotatedBoundingBox="5599,6401 5717,7046 5698,7050 5580,6404" semanticType="callout" shapeName="Other">
            <msink:sourceLink direction="with" ref="{10A73900-B498-420A-8D2B-2AAE9D2835C6}"/>
            <msink:sourceLink direction="with" ref="{0A5260BD-53A5-4C85-A459-901A7AE94FC3}"/>
            <msink:sourceLink direction="with" ref="{0D6D8B07-E5AF-4295-A859-8CF79228F942}"/>
          </msink:context>
        </emma:interpretation>
      </emma:emma>
    </inkml:annotationXML>
    <inkml:trace contextRef="#ctx0" brushRef="#br0">139 1635 14706,'3'-18'5160,"3"-9"0,-6 27-387,-4-18-3225,4 18-645,0 0-386,0 15-517,2 4 0,3 10 0,1 5 0,1 6 0,0 9 0,3 4 0,-1 2 0,2 2 0,0-3 0,-4-4 0,4-2 0,-10-13 0,21 3-4387,-22-10-902,1-3-129,-1-7-258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8:11.2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40B78A-E47C-46EF-899F-C19F2C3998A1}" emma:medium="tactile" emma:mode="ink">
          <msink:context xmlns:msink="http://schemas.microsoft.com/ink/2010/main" type="inkDrawing" rotatedBoundingBox="22978,4009 23331,13771 21228,13847 20875,4085" semanticType="verticalRange" shapeName="Other">
            <msink:sourceLink direction="with" ref="{76172C00-254C-40C5-B6EE-40FA45BBE273}"/>
            <msink:destinationLink direction="with" ref="{9CCE653D-3004-4798-A2EF-931829046990}"/>
            <msink:destinationLink direction="with" ref="{C28CBAF5-7DC4-4197-B090-6B75B782D975}"/>
          </msink:context>
        </emma:interpretation>
      </emma:emma>
    </inkml:annotationXML>
    <inkml:trace contextRef="#ctx0" brushRef="#br0">32 91 8256,'0'-32'4515,"-4"4"129,4 28-129,-5-16-1548,-11-2-903,16 18-645,0 0-258,0 0-387,0 0-129,0 0-258,0 0 0,-7 19 0,7 1-258,0 10 129,0 4-129,0 10 1,0 5-130,0 7 0,3 5 0,3 5 0,1 0 0,4 1 0,-1 3 0,3-5 0,1-1 0,2-3 0,2-1 0,0-3 0,1 2 0,2 0 0,3-1 0,0 5 0,1-1 0,4 5 0,1 1 0,6 7 0,1-4 0,4 2 0,5-2 0,9-2 0,6-3 0,5-4 0,3-6 0,6-8 0,1-4 0,2-7 0,-3-3 0,0-5 0,0-6 0,-1-4 0,5-3 0,1-1 0,1-5 0,10 1 0,0-6 0,-2 1 0,1-3 0,-9-3 0,-5 0 0,-15-3-259,4 3-4643,-31-9-387,-5 2 129,-29 7-258</inkml:trace>
    <inkml:trace contextRef="#ctx0" brushRef="#br0" timeOffset="13150.8231">-61-7492 903,'0'0'2580,"0"0"129,0 0-387,0 0-387,0 0-129,-10-16 0,10 16-129,0 0 0,0 0-129,0 0-129,0 0-387,0 0 0,0 0-258,0 0-258,21-9-129,-21 9 129,30 0-129,-12 0 0,9 0 0,-4-2 0,7 2 0,-5-1 0,7-3-129,-3-1 0,3 3-129,-4-2 0,2 4 129,-3-5-258,0 3 129,-4-1-129,-5 1 129,-18 2-129,24-2 129,-24 2-129,0 0 129,0 0-129,0 0 129,0 0-129,0 0 129,0 0-129,16-2 0,-16 2 0,0 0 0,0 0 0,0 0 0,0 0 129,0 0-129,0 0 0,0 0 0,0 0 0,16 0 129,-16 0-129,0 0 129,6 16 0,-6-16-129,5 20 129,-5-20 0,7 30-129,-3-9 129,1 3 0,2 6 0,0 0-129,2 6 129,2-1 129,0 4-129,-1 0 129,5 2-129,-5 2 0,4 0 258,-3-2-129,2 3 0,-3 1 0,3 1 0,-4 0 0,3 4-128,-3 0-130,2 5 0,-1 2 0,-1 3 0,0 3 0,3 1 0,-3 0 0,4 0 0,-2 0 0,1 0 0,-1-4 0,1 1 0,-1-3 0,-1 1 0,1 0 0,2 3 0,-3-1 0,3 3 0,-1 3 0,2 6 0,1 4 0,-3 4 0,2-1 0,1 6 0,-3-3 0,0 1 0,-1-4 0,0-2 0,1 1 0,-1-6 0,-2 1 0,-2 1 0,0-2 0,-2 7 0,-3 2 0,0 1 0,-2 3 0,0 1 0,0 0 0,-5 0 0,-1-1 0,-3-5 0,0-2 0,-1-3 0,-4-3 0,1 2 0,-3-2 0,0 2 0,-2 1 0,0 2 0,-1 1 0,-1-1 0,1-2 0,-1-1 0,1-2 0,3-4 0,-2-3 0,4-5 0,1-3 0,1 1 0,3-4 0,-2-1 0,4 2 0,0 0 0,0 2 0,0 6 0,1 0 0,1 4 0,0 0 0,-1 4 0,1 1 0,1-1 0,1-3 0,3-5 0,0 0 0,0-3 0,5-1 0,2-1 0,2-4 0,-2 4 0,2-1 0,-2 3 0,-1 1 0,1 7 0,0 1 0,0-1 0,-2 6 0,3-2 0,0 0 0,0-2 0,2 0 0,-1-9 0,2 0 0,1-3 0,1-4 0,-3 0 0,1-1 0,0-1 0,-2-1 0,-1 3 0,1 2 0,-3 3 0,-1-1 0,0 3 0,2 1 0,1-3 0,-1-1 0,-2-4 0,2-5 0,-1-8 0,1 1 0,0-7 0,-2-4 0,0-2 0,1 0 0,-3-5 0,1 2 0,-1-8 0,3-3 0,-6-16 0,9 31 0,-9-31-3871,0 0-1289,-9-22-387,-11-13-258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8:33.4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9318F1E-FF8A-4F49-850E-B85B7F03CBCB}" emma:medium="tactile" emma:mode="ink">
          <msink:context xmlns:msink="http://schemas.microsoft.com/ink/2010/main" type="inkDrawing" rotatedBoundingBox="21267,3318 21979,11990 21378,12040 20665,3368" semanticType="verticalRange" shapeName="Other">
            <msink:sourceLink direction="with" ref="{0DF7A621-D210-4791-A871-0DFC52C31762}"/>
            <msink:sourceLink direction="with" ref="{FD068BB6-967F-4640-8C4F-2549B412FE19}"/>
          </msink:context>
        </emma:interpretation>
      </emma:emma>
    </inkml:annotationXML>
    <inkml:trace contextRef="#ctx0" brushRef="#br0">8 76 5418,'-6'-16'4128,"5"0"387,1 16-645,0 0-1419,-2-25-645,2 25-258,0 0-258,0 0-387,2-21-258,-2 21 0,0 0-129,23 0-129,-23 0 0,21 3-129,-21-3 0,25 21 0,-25-21-129,27 34 129,-19-14 0,3 1 0,-2 4 0,-2 0-129,0 2 0,0 1 0,-3 1 0,3 1 0,-2 0-129,1 6 129,-1-4 0,0 5 0,-1 2 0,3 6 129,-2-1-129,3 4 0,-3 2 0,4 3 0,1 2 0,3 2 0,-1-2-129,3-1 130,-1 1-130,0 2 0,2-2 0,-2 0 0,2 2 0,-2 0 0,1 0 0,-1 3 0,-2 3 0,1 4 0,1 4 0,-1 4 0,-1 2 0,2 3 0,2 0 0,0-4 0,2 1 0,2-6 0,-3-2 0,3-5 0,1 0 0,-3-1 0,2 1 0,-3 1 0,3 3 0,0 5 0,-1 2 0,-3 5 0,4 0 0,-1 0 0,-1 2 0,0-4 0,0 0 0,-2-3 0,0-2 0,-2-2 0,0-2 0,-3 3 0,-1-1 0,-1 3 0,-2 1 0,1 3 0,-3 2 0,0 0 0,2 2 0,-1-3 0,-1-1 0,4-5 0,-4 0 0,1-6 0,-3-1 0,3-2 0,-5-2 0,3-1 0,-1-1 0,-1 1 0,0-1 0,0 4 0,3 0 0,-1 0 0,-1 0 0,1 2 0,-4-3 0,2-1 0,-1-2 0,-1-5 0,0-3 0,0 0 0,0-4 0,0-2 0,-1-2 0,-1 1 0,0-3 0,2 3 0,-2-1 0,0 3 0,1-3 0,-1 4 0,0 2 0,-1 2 0,-1 4 0,-3 1 0,3 6 0,-1-1 0,-2 4 0,2-4 0,-3 2 0,3-2 0,1-1 0,-3-6 0,2-2 0,0-1 0,-1-4 0,-1 2 0,0-2 0,0 3 0,0-3 0,0 2 0,0 2 0,0 1 0,-2 2 0,2 6 0,-1-1 0,3-1 0,-2 1 0,0-1 0,2 2 0,-1-6 0,-1 0 0,0-11 0,2 3 0,-1-5 0,-1-1 0,4-2 0,-3-5 0,5 0 0,-3-2 0,0-2 0,1 2 0,1-5 0,0 0 0,2 1 0,0-3 0,0 2 0,0-2 0,2 1 0,3-1 0,1 0 0,-1 0 0,0-2 0,-1 4 0,1-4 0,1 0 0,-3-2 0,3 1 0,-3-3 0,1-1 0,-4-18 0,9 27 0,-9-27 0,7 28 0,-7-28 0,5 25 0,-5-25 0,7 20 0,-7-20 0,5 16 0,-5-16 0,0 0 0,0 0 0,0 0 0,0 0 0,0 0-3484,0-20-1805,-10 0 0,-10-15-645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0" timeString="2011-09-01T23:58:31.09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F7AB5A5-C02F-4EB9-8B65-7A1E755CC147}" emma:medium="tactile" emma:mode="ink">
          <msink:context xmlns:msink="http://schemas.microsoft.com/ink/2010/main" type="writingRegion" rotatedBoundingBox="6294,13666 6309,13666 6309,13681 6294,13681"/>
        </emma:interpretation>
      </emma:emma>
    </inkml:annotationXML>
    <inkml:traceGroup>
      <inkml:annotationXML>
        <emma:emma xmlns:emma="http://www.w3.org/2003/04/emma" version="1.0">
          <emma:interpretation id="{924C6DCE-6B32-47D0-B9C3-E939B0AC60CC}" emma:medium="tactile" emma:mode="ink">
            <msink:context xmlns:msink="http://schemas.microsoft.com/ink/2010/main" type="paragraph" rotatedBoundingBox="6294,13666 6309,13666 6309,13681 6294,136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F4041B-25BA-4628-81B7-CDDD915C0239}" emma:medium="tactile" emma:mode="ink">
              <msink:context xmlns:msink="http://schemas.microsoft.com/ink/2010/main" type="line" rotatedBoundingBox="6294,13666 6309,13666 6309,13681 6294,13681"/>
            </emma:interpretation>
          </emma:emma>
        </inkml:annotationXML>
        <inkml:traceGroup>
          <inkml:annotationXML>
            <emma:emma xmlns:emma="http://www.w3.org/2003/04/emma" version="1.0">
              <emma:interpretation id="{B44FB1AF-84B8-42D9-88D0-9794CDE491E9}" emma:medium="tactile" emma:mode="ink">
                <msink:context xmlns:msink="http://schemas.microsoft.com/ink/2010/main" type="inkWord" rotatedBoundingBox="6294,13666 6309,13666 6309,13681 6294,13681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0,'0'0,"0"0,0 0,0 0,0 0,0 0,0 0,0 0,0 0,0 0,0 0,0 0,0 0,0 0,0 0,0 0,0 0,0 0,0 0,0 0,0 0,0 0,0 0,0 0,0 0,0 0,0 0,0 0,0 0,0 0,0 0,0 0,0 0,0 0,0 0,0 0,0 0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8:34.6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70B5C6-1506-4126-BE82-9F5AC1913EB6}" emma:medium="tactile" emma:mode="ink">
          <msink:context xmlns:msink="http://schemas.microsoft.com/ink/2010/main" type="inkDrawing" rotatedBoundingBox="19142,3406 20858,3408 20857,3474 19141,3473" semanticType="callout" shapeName="Other">
            <msink:sourceLink direction="with" ref="{F6657D85-8E39-4950-9FC7-65740B2FD3D9}"/>
            <msink:sourceLink direction="with" ref="{23C0F846-D36D-4403-8BD0-0B582E6579C3}"/>
          </msink:context>
        </emma:interpretation>
      </emma:emma>
    </inkml:annotationXML>
    <inkml:trace contextRef="#ctx0" brushRef="#br0">41 23 7224,'-28'-16'4386,"12"7"-129,16 9-129,0 0-2064,0 0-516,19 0-387,-19 0-387,41 7-258,-14-5 0,14 6-129,3-4 0,11 3-129,2-2 129,9 3-258,3-3 0,4 0 0,2-1 0,-2-1-129,0-1 129,-4 2-129,-3-2 129,-2-1 0,-5-1 0,-2 0 0,-8 0 0,0 0 129,-7 0-129,1-3 0,-6-4 0,2 3 0,-1-3 0,1 2 0,-2-3 0,1 5 0,-5-2 0,-1 1 0,-5 0 0,-2 3-129,-4-1 0,-3 2 129,-18 0-129,25 0 129,-25 0-129,0 0 0,20 0 0,-20 0 0,0 0 129,17-2-129,-17 2 0,20 0-129,-20 0-258,23-5-903,-7 5-3354,-16 0-387,0 0-129,0 0-516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9:17.5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327E815-BEB4-4B81-A495-0F8DAC310DB0}" emma:medium="tactile" emma:mode="ink">
          <msink:context xmlns:msink="http://schemas.microsoft.com/ink/2010/main" type="inkDrawing" rotatedBoundingBox="17102,10597 19444,11988 18176,14124 15833,12732" semanticType="enclosure" shapeName="Other">
            <msink:destinationLink direction="with" ref="{DC08C68B-72A0-41B2-AA03-E487C2529B7B}"/>
          </msink:context>
        </emma:interpretation>
      </emma:emma>
    </inkml:annotationXML>
    <inkml:trace contextRef="#ctx0" brushRef="#br0">49 22 1677,'0'0'3870,"-27"-18"516,27 18 129,0 0-1032,-17-7-516,17 7-516,0 0-387,0 0-645,0 0-258,-6 16-387,6-16-129,0 38 0,0-15 0,0 18-129,0 0 0,6 14 0,-5 0-258,8 9 1,-3 2-259,2 7 0,1 3 0,7 1 0,0 1 0,8 2 0,0 2 0,5 3 0,3 2 0,3 9 0,6-1 0,4 3 0,5-6 0,5 1 0,2-10 0,10-3 0,1-10 0,7-10 0,-1-10 0,1-2 0,-2-9 0,-2-2 0,-1-8 0,-10-2 0,-3-3 0,-7-2 0,-4-4 0,-9-4 0,-5 0 0,-5-5 0,-6 0 0,-5-4 0,-16-5 0,20 9 0,-20-9 0,0 0 0,20 2-4258,-20-2-1031,0 0-258,0-13 0</inkml:trace>
    <inkml:trace contextRef="#ctx0" brushRef="#br0" timeOffset="-920.4016">5 49 8127,'-2'-16'4773,"2"16"0,0 0-387,0 0-516,0 0-2064,0 0-774,0 0-387,0 0-129,16 16-129,0 2 0,0-2 0,9 7 0,0 0 0,7 4-129,-2-2 0,5 5 0,1 0-128,5 2-130,-2-2 0,6 2 0,-3 0 0,5 0 0,2-1 0,5-5 0,3-3 0,5 2 0,4-5 0,5-4 0,0-2 0,4-1 0,-2-8 0,-4 2 0,-3-7 0,-6 0 0,-3 0 0,-5-5 0,-1-8 0,-3-3 0,2-7 0,4 0 0,1-6 0,7-6 0,6-6 0,6 0 0,5-2 0,1-1 0,-2 3 0,-5 2 0,-6 3 0,-11 8 0,-12 5 0,-12 5 0,-9 4 0,-23 14 0,21-13 0,-21 13 0,0 0 0,0 0 0,0 0 0,-19 2 0,19-2-5032,-25 20-257,4-8 0,-10 2-129</inkml:trace>
    <inkml:trace contextRef="#ctx0" brushRef="#br0" timeOffset="780.0013">2317-15 6192,'4'-29'4644,"-4"29"-129,5-23-129,-5 23-1419,0 0-645,2-26-645,-2 26-516,0 0-258,17 8-129,-17-8-258,11 40 0,-6-10-129,6 16 258,-6 9-258,6 18 129,-6 7-257,3 13-259,-5 5 0,1 8 0,-4 3 0,0 5 0,-11-4 0,-1 6 0,-8 1 0,-3 0 0,-7-3 0,-6-2 0,-5-5 0,-3-7 0,-10-10 0,-1-11 0,-2-15 0,0-13 0,2-6 0,2-11 0,1-8 0,8-6 0,3-6 0,4-2 0,3-1 0,0-2 0,0 0 0,0 0 0,2 1 0,-1 1 0,2 2 0,1-6 0,7 3 0,2-6 0,21-4-775,-32 2-2450,32-2-1806,0 0 0,0 0-387,0 0 129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9:28.7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4FC575-682C-490F-A5B2-BEFB36C9C471}" emma:medium="tactile" emma:mode="ink">
          <msink:context xmlns:msink="http://schemas.microsoft.com/ink/2010/main" type="inkDrawing" rotatedBoundingBox="17713,5566 18159,12449 17970,12461 17524,5579" semanticType="verticalRange" shapeName="Line">
            <msink:sourceLink direction="with" ref="{26C56D9C-C6DB-4907-9AFA-136B9BFC0914}"/>
            <msink:sourceLink direction="with" ref="{0DF7A621-D210-4791-A871-0DFC52C31762}"/>
            <msink:sourceLink direction="with" ref="{FD068BB6-967F-4640-8C4F-2549B412FE19}"/>
            <msink:sourceLink direction="with" ref="{DB645BCD-3A1A-412F-9363-11D24A3E6EE7}"/>
            <msink:destinationLink direction="with" ref="{1ECC8E7D-66A0-4973-A2DF-1CBA458910F0}"/>
          </msink:context>
        </emma:interpretation>
      </emma:emma>
    </inkml:annotationXML>
    <inkml:trace contextRef="#ctx0" brushRef="#br0">-1 0 6966,'0'0'4386,"0"0"-129,0 0 0,0 0-1290,0 0-1161,0 0-645,1 19-258,-1-19-258,13 30 0,-10-12-129,8 9-129,-6-2 129,6 9-129,-7-2 0,3 5 0,-7 2-129,5 6 0,-5 1 0,4 5-129,-3 3 0,5 6 0,-3 1 0,3 5 0,-1-2-129,2 7 129,0-4 0,0 3 0,0-3 0,2-1 0,-2 0 1,4 0-130,-2-2 0,2 0 0,-1 0 0,1 3 0,0-1 0,-1 4 0,1 1 0,-2 0 0,0 0 0,2 2 0,-3-2 0,3-1 0,0-1 0,-1-7 0,-2-1 0,0-1 0,0-3 0,-1-2 0,-2-1 0,0-1 0,1 0 0,-1 2 0,2-1 0,-1 1 0,-1 5 0,2 3 0,-2-1 0,1 2 0,-1 0 0,-1 0 0,-1-2 0,-1 1 0,1-6 0,1-4 0,0-2 0,1 1 0,-2-4 0,3 0 0,-3 0 0,3-2 0,-1 2 0,-1 2 0,-1 2 0,1-2 0,-1 1 0,1 4 0,1 1 0,-3 2 0,1-1 0,-1 2 0,2-6 0,-1 4 0,-1-2 0,2-5 0,-3 0 0,1-2 0,0-2 0,2-3 0,-3 0 0,1-1 0,-2-1 0,0 0 0,0 0 0,0 0 0,0-2 0,0 4 0,0-2 0,0 3 0,0-1 0,0 5 0,0 0 0,0 3 0,0 1 0,0 1 0,0 3 0,0-1 0,-2-2 0,-1 0 0,1-1 0,-2-2 0,1-2 0,1-2 0,-1-1 0,1 1 0,-2-4 0,2 3 0,1-1 0,-1 3 0,0-3 0,0 6 0,1-4 0,1 8 0,-2-3 0,2 6 0,-2 0 0,2 0 0,0 0 0,0-4 0,0-1 0,0-4 0,2-4 0,0-6 0,1-3 0,1-5 0,1-1 0,-1-4 0,-1-4 0,1-1 0,-1-4 0,-1 0 0,-2-16 0,4 21 0,-4-21 0,3 16 0,-3-16 0,0 0 0,0 0 0,0 0 0,4 16-517,-4-16-4385,0-9-258,0 9-129,-22-23-258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9:34.7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ECC8E7D-66A0-4973-A2DF-1CBA458910F0}" emma:medium="tactile" emma:mode="ink">
          <msink:context xmlns:msink="http://schemas.microsoft.com/ink/2010/main" type="inkDrawing" rotatedBoundingBox="16885,4384 17717,12304 17464,12331 16632,4410" semanticType="callout" shapeName="Other">
            <msink:sourceLink direction="with" ref="{264FC575-682C-490F-A5B2-BEFB36C9C471}"/>
            <msink:sourceLink direction="with" ref="{23C0F846-D36D-4403-8BD0-0B582E6579C3}"/>
          </msink:context>
        </emma:interpretation>
      </emma:emma>
    </inkml:annotationXML>
    <inkml:trace contextRef="#ctx0" brushRef="#br0">13-10 5805,'0'0'4128,"0"0"-258,0 0-387,-9-17-1419,9 17-516,0 0-387,0 0 129,0 0-387,-4 10 129,4-10-258,0 20 0,0-20-129,0 25 0,0-25 0,7 32-129,-7-32-129,9 35 0,-5-19 129,3 6-129,-2-5 0,2 7 0,-1-3-129,2 4 0,0-2 129,0 5-257,0 1-130,-1 1 0,-2 2 0,2 6 0,-3 2 0,-3 5 0,1 5 0,0 3 0,-2 4 0,0 3 0,0 1 0,4 1 0,-1 0 0,1-1 0,1-4 0,2 0 0,0-2 0,0-2 0,2 4 0,0 0 0,0 2 0,0 3 0,0 4 0,2 7 0,-3 2 0,5 5 0,-4 0 0,1-2 0,1 2 0,2-2 0,-1-3 0,0-6 0,-1-1 0,2-4 0,-3-4 0,3 3 0,-3-5 0,-1 1 0,0 0 0,2 0 0,-2-1 0,1 4 0,1-3 0,0 2 0,-1-1 0,3-1 0,-1 0 0,1-3 0,1 0 0,0-3 0,-1-1 0,-1-1 0,-1 1 0,1-1 0,-1 1 0,0-1 0,-1 5 0,-1-1 0,2 2 0,-2 3 0,0 4 0,0 4 0,-2 3 0,0 5 0,0 1 0,-2 1 0,1 0 0,-3 1 0,1 3 0,-4-6 0,0 1 0,0-5 0,0 3 0,0 3 0,0-1 0,1 7 0,-1-3 0,6 8 0,-1-2 0,-1 2 0,1-1 0,2-7 0,-2 3 0,1-9 0,-1-4 0,-1-4 0,1-1 0,0-2 0,1-1 0,-3 1 0,3-2 0,-1 2 0,2-4 0,-2 6 0,1-2 0,-3 0 0,1-1 0,-1-3 0,-1-3 0,0-5 0,0 1 0,-2-9 0,0-1 0,3-4 0,-3-1 0,0-3 0,2-1 0,0-2 0,0 2 0,-1 0 0,1 3 0,0 2 0,0 5 0,-2 3 0,0 3 0,0 1 0,1 1 0,1-2 0,0 1 0,0-3 0,1 0 0,3-5 0,-3-4 0,1 2 0,-1-6 0,1-1 0,0-5 0,-1-6 0,1-2 0,-4-21 0,3 27 0,-3-27 0,2 18 0,-2-18 0,0 16 0,-14-16-3484,14 0-1547,-16 3-258,16-3-258,-20-7-387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9:37.8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41AC5F1-5247-45E0-8EF8-BF48EC43A1FA}" emma:medium="tactile" emma:mode="ink">
          <msink:context xmlns:msink="http://schemas.microsoft.com/ink/2010/main" type="inkDrawing" rotatedBoundingBox="16083,3559 17093,11883 16828,11915 15819,3592" semanticType="callout" shapeName="Other"/>
        </emma:interpretation>
      </emma:emma>
    </inkml:annotationXML>
    <inkml:trace contextRef="#ctx0" brushRef="#br0">0 0 8901,'0'0'4128,"0"0"387,0 0-903,0 0-1419,0 0-516,0 0-387,0 0-516,0 0-129,0 0-129,0 0-129,7 19 129,-7-19-129,16 29 0,-9-13-129,4 3 0,-2 1 0,1 5-129,-1-2 0,0 5 0,0 1-129,0 3 129,-2 3-129,-2 5 129,2 2-129,-1 4 0,-1 4 0,0 4 129,-1-1-129,-2 2 129,1 0-129,-1 4 129,2-2-129,-1 0 129,1 2 129,1 1-129,2 1 0,2 4 0,0 1 130,2 4-259,1 1 0,1 5 0,1-1 0,2 0 0,-2 1 0,4-1 0,0-2 0,-1-2 0,1-5 0,0-2 0,-2-2 0,2-2 0,0-3 0,-2 0 0,-2-2 0,2 1 0,0-5 0,0 4 0,-2-1 0,0 1 0,-1 0 0,1 2 0,-3-4 0,1 2 0,-3 1 0,0-5 0,0 2 0,0-3 0,0-2 0,-2 0 0,2 0 0,-2-3 0,0-1 0,2 3 0,0-3 0,-1 4 0,0 0 0,1 2 0,-1 1 0,0 8 0,0 3 0,1 4 0,-2 5 0,1 4 0,-1 3 0,2 2 0,-4-1 0,4-1 0,-2-2 0,-2-4 0,2 1 0,0-4 0,1 0 0,-3 4 0,-2-2 0,1 8 0,0 1 0,-1 3 0,1 1 0,-3 0 0,1-3 0,2-1 0,-1 0 0,1-7 0,-1-5 0,1-2 0,0-4 0,-1 0 0,1-3 0,-1 0 0,1-2 0,1 3 0,-1-1 0,1 3 0,0 0 0,3 1 0,-1-1 0,0 0 0,-2 0 0,2-6 0,-1 0 0,1-6 0,-4 2 0,3-6 0,-3 2 0,2-2 0,1-1 0,-3 1 0,3 0 0,-3 1 0,3 1 0,-3 1 0,-1 1 0,1 4 0,-1-1 0,0 4 0,0 2 0,0-1 0,-2 3 0,1-3 0,1 1 0,2-2 0,-3-2 0,3-5 0,0-4 0,-1-1 0,1-4 0,-1-2 0,1-5 0,-2 1 0,1-5 0,-1 2 0,1-1 0,3-1 0,-3-3 0,1-1 0,1 1 0,1 0 0,-3-2 0,2 1 0,-1-1 0,1 0 0,-1-2 0,0 2 0,-1-4 0,1 1 0,-1-4 0,1 1 0,-4-19 0,5 25 0,-5-25 0,0 0 0,7 25 0,-7-25-4387,0 0-773,-18 0-129,18 0-258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9:53.7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20D291-8301-474F-BE94-5C18FE75D353}" emma:medium="tactile" emma:mode="ink">
          <msink:context xmlns:msink="http://schemas.microsoft.com/ink/2010/main" type="inkDrawing" rotatedBoundingBox="12512,12291 14460,9963 16293,11497 14345,13825" semanticType="callout" shapeName="Other">
            <msink:sourceLink direction="with" ref="{0988C0F5-2EBA-45F1-9220-BAC378061D4D}"/>
            <msink:sourceLink direction="with" ref="{C268FF44-7D8F-4C8B-8607-6187E14E628F}"/>
          </msink:context>
        </emma:interpretation>
      </emma:emma>
    </inkml:annotationXML>
    <inkml:trace contextRef="#ctx0" brushRef="#br0">-12 31 5160,'7'-18'4257,"0"2"-129,-7 16-129,0 0-1032,0 0-1032,0 0-516,0 0-516,29 0-387,-29 0-129,28 16 0,-10-2 0,7 11 0,0 0 0,3 7 0,-1 0-129,3 7 129,-1 2-129,1 3 0,0 1 0,4-1 0,0-3-129,5 2 129,4-6 0,6-1-129,6-9 129,8-1-129,1-6 0,5-4 0,-1-4-129,3-3 129,-5-7 0,-1-2 0,-6 0-129,-2-5 129,-2-8 0,0-5-129,2-7 129,4-5 0,5-5 0,7-6-129,8-4 129,7-1 0,0 0-129,3 0 129,-4 3-129,-8 9 0,-12 4 129,-10 7-129,-16 3 129,-12 9 0,-12 3-129,-17 8-129,0 0 129,0 0-258,0 0 0,0 0-258,-16 0-258,-9-4-645,16 13-1935,-15 2-1419,-7-1 129,-4 4-387,-8-1-258</inkml:trace>
    <inkml:trace contextRef="#ctx0" brushRef="#br0" timeOffset="733.2013">59 159 7224,'-12'-32'4128,"12"32"258,-13-25-387,6 9-1161,7 16-645,-5-16-645,5 16-645,0 0-129,0 0-258,0 10-129,0 10-258,5 3 129,4 14 0,-2 10 0,6 8 0,-3 11-129,3 7 129,-1 5-129,2 4 129,1 1-129,1 1-129,1-6 258,3 2-387,3-5 258,6-2-258,1-4 258,7 2-258,4 2 258,5 4 0,2 1-258,6 0 387,3-1-129,5 1 0,2-1 0,2-4 0,1-9-129,-1-8 129,-2-9-129,0-10 0,-5-7 129,-9-8-387,-2-5 0,-14-13-774,8 7-2451,-17-10-1419,-5-1 258,-20 0-516,23-3-129</inkml:trace>
    <inkml:trace contextRef="#ctx0" brushRef="#br0" timeOffset="1372.8021">2197 68 9804,'15'-36'4515,"-15"36"-129,7-16-516,-7 16-1548,0 0-1032,0 0-387,14 22-387,-9-1-129,6 13 0,-4 5-129,4 14 0,-4 11-129,-2 11 129,-5 12-129,0 8 129,-12 4 129,-4 10-387,-13-3 258,-1-1-258,-11-1 258,-5-5-129,-8-3 0,-4-2-129,-5-5-129,-1-3 258,-1-8-258,-1-5 258,2-7-387,1-13 0,10-3-258,0-18-387,14 7-1032,-6-14-2838,8-7 387,3-4-516,2-5 129</inkml:trace>
    <inkml:trace contextRef="#ctx0" brushRef="#br0" timeOffset="4586.4081">1826-1247 9417,'0'0'4257,"0"0"0,0 0-258,0 0-1290,0 0-1032,0 0-387,0 0-258,-15 11-258,15 5 0,0-16 0,0 29-129,0-13-129,2 8 0,-2-4-386,4 10-130,-4 1 0,1 6 0,-1 0 0,2 8 0,0 1 0,0 7 0,0 4 0,-1 2 0,1 3 0,3-1 0,-1-1 0,1-5 0,1-1 0,1-6 0,-2-6 0,2-4 0,0-4 0,-3-2 0,1-2 0,1 0 0,-1-1 0,-2-1 0,1-3 0,-2 0 0,1 0 0,-1-2 0,2 0 0,-3-4 0,-1-1 0,2 2 0,2-2 0,1 1 0,-1-1 0,1 0 0,-5-18 0,9 32 0,-9-32 0,11 28 0,-8-12 0,-3-16 0,9 25 0,-9-25 0,9 29 0,-9-29 0,9 25 0,-9-25 0,7 21 0,-7-21-1033,0 0-3869,-9 3-258,9-3 0,-25 2-516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8:12.0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28CBAF5-7DC4-4197-B090-6B75B782D975}" emma:medium="tactile" emma:mode="ink">
          <msink:context xmlns:msink="http://schemas.microsoft.com/ink/2010/main" type="inkDrawing" rotatedBoundingBox="22953,13696 23787,11651 24302,11861 23468,13906" semanticType="callout" shapeName="Other">
            <msink:sourceLink direction="with" ref="{E740B78A-E47C-46EF-899F-C19F2C3998A1}"/>
            <msink:sourceLink direction="with" ref="{9C208C99-5B31-410F-AA17-5BD21363CC69}"/>
          </msink:context>
        </emma:interpretation>
      </emma:emma>
    </inkml:annotationXML>
    <inkml:trace contextRef="#ctx0" brushRef="#br0">2593 130 7998,'25'-26'4644,"-25"26"0,22-20-258,-22 20-774,30-9-1806,-30 9-516,21-7-387,-21 7-129,27 7-258,-27-7 0,32 34-129,-18-7 0,4 13 0,-4 7-129,0 13 1,-3 2-259,2 13 0,-6 2 0,0 8 0,-7 2 0,0-1 0,-2-1 0,-10 2 0,-5-3 0,-7 1 0,-3-1 0,-7-1 0,-3 1 0,-4-4 0,-2-2 0,-1-5 0,-1-2 0,-1-8 0,1-5 0,-1-6 0,-2-6 0,2-7 0,0-1 0,-4-6 0,2-6 0,-4-3 0,3-3 0,-1-4 0,5-4 0,6-4 0,4-3 0,8-3 0,7 0 0,2-2 0,18 0 0,0 0-775,0 0-1418,-3-15-2451,3 15-387,0-18 0,0 18-258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9:56.2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5EB2905-B258-457D-B551-186EE0367DCD}" emma:medium="tactile" emma:mode="ink">
          <msink:context xmlns:msink="http://schemas.microsoft.com/ink/2010/main" type="inkDrawing" rotatedBoundingBox="14359,13585 14517,15761 14420,15768 14262,13592" semanticType="callout" shapeName="Other">
            <msink:sourceLink direction="with" ref="{9A8CE752-7131-48A5-85FA-B9A817034E27}"/>
            <msink:sourceLink direction="with" ref="{C268FF44-7D8F-4C8B-8607-6187E14E628F}"/>
          </msink:context>
        </emma:interpretation>
      </emma:emma>
    </inkml:annotationXML>
    <inkml:trace contextRef="#ctx0" brushRef="#br0">0 126 5676,'18'-48'4257,"-6"30"0,-8-1-129,5-1-1290,-9 20-645,9-18-774,-9 18-387,0 0-258,0 0-129,0 0-258,16-3 129,-16 3-129,0 0 0,5 11 0,-5-11 129,9 28-129,-4-5 0,-3-2 129,4 10-129,-5 1 0,5 7-129,-5 4 0,3 8-129,-2 8 130,1 12-259,-3 11 0,0 10 0,0 10 0,0 6 0,2 6 0,2 3 0,-1-1 0,6 2 0,2-6 0,-2 0 0,5 3 0,-5-8-517,14 7-1676,-11-15-2580,1-2-258,-3-12-258,-2-9-129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9:56.9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08C68B-72A0-41B2-AA03-E487C2529B7B}" emma:medium="tactile" emma:mode="ink">
          <msink:context xmlns:msink="http://schemas.microsoft.com/ink/2010/main" type="inkDrawing" rotatedBoundingBox="17940,13848 17975,15261 17873,15263 17837,13850" semanticType="callout" shapeName="Other">
            <msink:sourceLink direction="with" ref="{D327E815-BEB4-4B81-A495-0F8DAC310DB0}"/>
            <msink:sourceLink direction="with" ref="{A791DA19-BBCC-4E3B-B42D-8BF2DD12C9EA}"/>
          </msink:context>
        </emma:interpretation>
      </emma:emma>
    </inkml:annotationXML>
    <inkml:trace contextRef="#ctx0" brushRef="#br0">-3 47 10965,'-2'-22'4902,"2"-8"-387,0 30 129,0 0-2709,0 0-645,0 0-387,0 0-258,15 32 0,-10 0-258,4 13 0,-2 6-129,4 17 0,-2 3 0,1 5 0,-1 6-129,-2 2 0,0 1-129,-3 1 0,-1-5 0,-3-2 129,0-6-129,0 0 0,-3-8-129,-6-4 0,2-2-129,-7-13-258,10 7-903,-15-12-3225,10-7-516,-4-13 0,4-5-258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9:30.8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9421AFF-1B47-4014-BA10-FA9A5CC2C730}" emma:medium="tactile" emma:mode="ink">
          <msink:context xmlns:msink="http://schemas.microsoft.com/ink/2010/main" type="writingRegion" rotatedBoundingBox="17715,5536 17553,5687 15643,3645 15804,3494"/>
        </emma:interpretation>
      </emma:emma>
    </inkml:annotationXML>
    <inkml:traceGroup>
      <inkml:annotationXML>
        <emma:emma xmlns:emma="http://www.w3.org/2003/04/emma" version="1.0">
          <emma:interpretation id="{8C67D076-7DA1-432B-A01A-94D1CCACB20C}" emma:medium="tactile" emma:mode="ink">
            <msink:context xmlns:msink="http://schemas.microsoft.com/ink/2010/main" type="paragraph" rotatedBoundingBox="17694,5593 17541,5646 17502,5532 17654,54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8AEF81-7DA7-451B-8695-3E4D175816E4}" emma:medium="tactile" emma:mode="ink">
              <msink:context xmlns:msink="http://schemas.microsoft.com/ink/2010/main" type="line" rotatedBoundingBox="17694,5593 17541,5646 17502,5532 17654,5480"/>
            </emma:interpretation>
          </emma:emma>
        </inkml:annotationXML>
        <inkml:traceGroup>
          <inkml:annotationXML>
            <emma:emma xmlns:emma="http://www.w3.org/2003/04/emma" version="1.0">
              <emma:interpretation id="{3C0E10B3-CADA-4BF3-B87B-ADD06C5309D4}" emma:medium="tactile" emma:mode="ink">
                <msink:context xmlns:msink="http://schemas.microsoft.com/ink/2010/main" type="inkWord" rotatedBoundingBox="17694,5593 17541,5646 17502,5532 17654,5480"/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&amp;</emma:literal>
                </emma:interpretation>
                <emma:interpretation id="interp2" emma:lang="en-US" emma:confidence="0">
                  <emma:literal>@</emma:literal>
                </emma:interpretation>
                <emma:interpretation id="interp3" emma:lang="en-US" emma:confidence="0">
                  <emma:literal>o</emma:literal>
                </emma:interpretation>
                <emma:interpretation id="interp4" emma:lang="en-US" emma:confidence="0">
                  <emma:literal>°</emma:literal>
                </emma:interpretation>
              </emma:one-of>
            </emma:emma>
          </inkml:annotationXML>
          <inkml:trace contextRef="#ctx0" brushRef="#br0">118 87 9804,'-7'-19'4386,"7"19"-387,0 0-516,0 0-1806,0 0-774,-13 16-387,13-16-258,-11 16-129,11-16 0,-3 16 129,3-16 129,0 0 129,0 0 0,9 7 129,-9-7 0,18-2 0,-18 2 0,17-18-129,-17 18-129,11-25 0,-11 25-258,2-26 129,-2 26-129,-6-24-129,6 24 0,-19-14 129,19 14-258,-23 0 129,23 0-129,-20 9 129,20-9-129,-14 21 129,14-21-129,-2 22 0,2-22 129,2 18-129,-2-18 129,18 10 0,-18-10 129,21 0 0,-21 0 0,21-3 0,-21 3 129,15-16-129,-15 16 0,1-23 0,-1 23 0,-7-20-129,7 20 0,-28-12 129,12 8-258,-2 4 129,0 0-129,2 5 129,16-5-129,-23 18 129,23-18-129,-9 23 129,9-23 0,0 23 0,0-23 0,13 16 129,-13-16-129,25 11 258,-25-11-129,28 4 129,-28-4 0,29 0-128,-29 0-130,26-15 0,-26 15 0,18-24 0,-18 24 0,7-29 0,-7 13 0,0 16 0,-2-23 0,2 23 0,0 0 0,-28-14 0,21 23-1162,7-9-3740,-30 14-129,12-5-129,0 0-258</inkml:trace>
        </inkml:traceGroup>
      </inkml:traceGroup>
    </inkml:traceGroup>
    <inkml:traceGroup>
      <inkml:annotationXML>
        <emma:emma xmlns:emma="http://www.w3.org/2003/04/emma" version="1.0">
          <emma:interpretation id="{EE3288A0-59C3-47A3-A512-1247E90C74E1}" emma:medium="tactile" emma:mode="ink">
            <msink:context xmlns:msink="http://schemas.microsoft.com/ink/2010/main" type="paragraph" rotatedBoundingBox="16715,4618 16577,4510 16645,4422 16784,45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450CA3-B355-44C9-B203-BA4479D534C6}" emma:medium="tactile" emma:mode="ink">
              <msink:context xmlns:msink="http://schemas.microsoft.com/ink/2010/main" type="line" rotatedBoundingBox="16715,4618 16577,4510 16645,4422 16784,4530"/>
            </emma:interpretation>
          </emma:emma>
        </inkml:annotationXML>
        <inkml:traceGroup>
          <inkml:annotationXML>
            <emma:emma xmlns:emma="http://www.w3.org/2003/04/emma" version="1.0">
              <emma:interpretation id="{A9A43A92-A741-4477-A7D7-F6A2528278FA}" emma:medium="tactile" emma:mode="ink">
                <msink:context xmlns:msink="http://schemas.microsoft.com/ink/2010/main" type="inkWord" rotatedBoundingBox="16715,4618 16577,4510 16645,4422 16784,4530"/>
              </emma:interpretation>
              <emma:one-of disjunction-type="recognition" id="oneOf1">
                <emma:interpretation id="interp5" emma:lang="en-US" emma:confidence="0">
                  <emma:literal>a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q</emma:literal>
                </emma:interpretation>
                <emma:interpretation id="interp8" emma:lang="en-US" emma:confidence="0">
                  <emma:literal>Q</emma:literal>
                </emma:interpretation>
                <emma:interpretation id="interp9" emma:lang="en-US" emma:confidence="0">
                  <emma:literal>O</emma:literal>
                </emma:interpretation>
              </emma:one-of>
            </emma:emma>
          </inkml:annotationXML>
          <inkml:trace contextRef="#ctx0" brushRef="#br0" timeOffset="5070.0089">-866-1005 8901,'4'-16'4128,"6"0"516,-10 16-516,0 0-1935,0-18-774,0 18-516,0 0-258,-14 0-258,14 0-129,-23 7-258,23-7 0,-21 23-129,21-23 0,-11 27 129,11-27-129,0 27 129,0-27 0,21 19 129,-21-19 129,27 13 0,-27-13 0,27 0 129,-27 0-129,19-7 129,-19 7-129,11-20 0,-11 20 0,0-25 0,0 25-129,-2-21-129,2 21 129,0 0-129,-21-13 0,21 13-129,0 0 129,-20 15-129,20-15 0,-7 25 0,7-25 129,0 24-129,0-24 129,9 22 0,-9-22 0,25 12 129,-9-10 0,0 0 129,-16-2 0,27 0 0,-27 0 0,16-13-129,-16 13-258,0-26-1290,0 26-2967,-6-22-516,6 22 129,-21-19-516</inkml:trace>
        </inkml:traceGroup>
      </inkml:traceGroup>
    </inkml:traceGroup>
    <inkml:traceGroup>
      <inkml:annotationXML>
        <emma:emma xmlns:emma="http://www.w3.org/2003/04/emma" version="1.0">
          <emma:interpretation id="{35B9BAFB-28C1-4D70-A36B-3AC0D1E9DAC3}" emma:medium="tactile" emma:mode="ink">
            <msink:context xmlns:msink="http://schemas.microsoft.com/ink/2010/main" type="paragraph" rotatedBoundingBox="15692,3538 15874,3538 15874,3725 15692,37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1D0D06-8B52-4BAA-913C-5877AEB55B83}" emma:medium="tactile" emma:mode="ink">
              <msink:context xmlns:msink="http://schemas.microsoft.com/ink/2010/main" type="inkBullet" rotatedBoundingBox="15907,3619 15753,3763 15643,3645 15796,3501"/>
            </emma:interpretation>
            <emma:one-of disjunction-type="recognition" id="oneOf2">
              <emma:interpretation id="interp10" emma:lang="en-US" emma:confidence="0">
                <emma:literal>•</emma:literal>
              </emma:interpretation>
              <emma:interpretation id="interp11" emma:lang="en-US" emma:confidence="0">
                <emma:literal>.</emma:literal>
              </emma:interpretation>
              <emma:interpretation id="interp12" emma:lang="en-US" emma:confidence="0">
                <emma:literal>8</emma:literal>
              </emma:interpretation>
              <emma:interpretation id="interp13" emma:lang="en-US" emma:confidence="0">
                <emma:literal>9</emma:literal>
              </emma:interpretation>
              <emma:interpretation id="interp14" emma:lang="en-US" emma:confidence="0">
                <emma:literal>a</emma:literal>
              </emma:interpretation>
            </emma:one-of>
          </emma:emma>
        </inkml:annotationXML>
        <inkml:trace contextRef="#ctx0" brushRef="#br0" timeOffset="8096.4142">-1714-1864 9417,'0'-29'4386,"-4"8"-129,4 21-645,0 0-1677,0 0-258,0 0-774,0 0-129,0 0-258,2 14 0,-2-14-129,9 25 129,-9-25 0,12 25-129,-12-25 0,0 0 0,21 20 0,-21-20 0,0 0-129,18-4 129,-18 4-129,9-21 129,-9 21-257,2-29-130,-2 13 0,-5 0 0,5 16 0,-25-26 0,5 17 0,2 3 0,-3 6 0,1 0-130,1 11 130,1 7-129,4 1 0,3 4 0,4 1 0,3 1 129,4-4-129,0-3 129,0-18 129,20 21 0,-20-21 0,27 7 129,-27-7-128,23-2-130,-23 2 0,19-25 0,-19 25 0,11-32 0,-9 13 0,-2-1 0,0 4 0,0-2 0,0 18 0,-7-23 0,7 23 0,0 0 0,0 0 0,0 0 0,-16 0 0,16 0 0,-7 11 0,7-11 0,-7 20 0,7-20 0,-11 19-130,11 1-1289,0-20-3354,-11 18-258,11-18 129,-16 23-516</inkml:trace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0:09.9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82C1F43-E36F-485D-BBB7-8D8B0BED511D}" emma:medium="tactile" emma:mode="ink">
          <msink:context xmlns:msink="http://schemas.microsoft.com/ink/2010/main" type="inkDrawing" rotatedBoundingBox="8166,6904 8256,16973 7798,16977 7708,6908" semanticType="callout" shapeName="Other">
            <msink:sourceLink direction="with" ref="{F615AB52-09D7-4B20-94C9-31B0C8FF856A}"/>
          </msink:context>
        </emma:interpretation>
      </emma:emma>
    </inkml:annotationXML>
    <inkml:trace contextRef="#ctx0" brushRef="#br0">32 64 11739,'16'-26'4902,"-7"6"-129,-9 20-387,0 0-2193,0-20-774,0 20-387,0 0-258,0 0-129,0 0-258,0 0-387,0 9 129,0-9-129,3 34 129,1-7-129,-2 5 0,1 9-129,-1 9 258,2 5 0,-3 9 1,1 9-130,0 5 0,1 6 0,1 6 0,1 5 0,1 2 0,-1 7 0,0 0 0,-1 12 0,-1 9 0,1 10 0,-4 5 0,0 10 0,0 4 0,0 10 0,4 7 0,3 9 0,3-1 0,1 3 0,5-1 0,2 9 0,0 8 0,-1 5 0,1-2 0,-4-4 0,1 1 0,-5 8 0,1 7 0,0 3 0,-2-6 0,1-8 0,3 3 0,1 7 0,0 1 0,2-5 0,0-10 0,-3-5 0,-1 0 0,-5 6 0,-3-2 0,-4-10 0,-2-6 0,-9-8 0,-5-2 0,0-4 0,-2-3 0,1-11 0,-1-9 0,-2-6 0,3-8 0,-1-3 0,4-8 0,-1-7 0,1-11 0,-2-5 0,-2-9 0,2 4 0,0-7 0,0-1 0,-2-1 0,1-5 0,1-6 0,1-4 0,3-2 0,0-12 0,-1-5 0,4-13 0,0-3 0,2-7 0,2-5 0,5-20 0,-7 21 0,7-21 0,0 0 0,0 0 0,0 0 0,0 0 0,0 0 0,0 0 0,0 0 0,0 0 0,0 0 0,-9-12 0,9 12 0,-4-18-388,4 18-3353,0 0-1419,15-18 0,-15 18-258,0 0 0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04.6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9B32860-4C94-4B4A-B845-0806A0CB25FF}" emma:medium="tactile" emma:mode="ink">
          <msink:context xmlns:msink="http://schemas.microsoft.com/ink/2010/main" type="inkDrawing" rotatedBoundingBox="13656,4626 14101,12277 13875,12290 13429,4639" semanticType="callout" shapeName="Other"/>
        </emma:interpretation>
      </emma:emma>
    </inkml:annotationXML>
    <inkml:trace contextRef="#ctx0" brushRef="#br0">0 32 4902,'24'-11'3612,"-24"11"-129,0 0 129,7-17-1419,-7 17-387,0 0-516,0 0-258,0 0-387,0 0 129,0 0-258,0 0-258,0 0 0,0 0 258,0 0-258,16 0 0,-16 0 0,0 0 0,16 10-258,-16-10 258,0 0-129,0 0 0,12 16 0,-12-16 129,0 0 0,0 0 0,2 18-129,-2-18 129,0 0 0,0 0-129,3 20 0,-3-20 0,0 0 0,0 0-129,0 0 129,9 16 0,-9-16 0,0 0 0,0 0 129,2 17-129,-2-17 0,0 18 129,0-18 0,0 25 0,0-7-129,0-2 129,0 5 0,-2-1-129,2 5 129,-1-4-129,1 6 0,0-1 0,0 3 0,0 1-129,0 2 129,0 4-129,0 1 129,0 2-129,0 4 0,0 0 129,0 3 0,0 0 0,0 4 130,0-2-259,0 4 0,0-4 0,3 3 0,-3-1 0,4 2 0,1-1 0,0 1 0,3 3 0,0 0 0,1 4 0,4 3 0,-3 4 0,5 0 0,-5 1 0,5 1 0,-5 1 0,3 1 0,-4-1 0,-1-3 0,1-2 0,0-4 0,0 3 0,2-1 0,-1-4 0,3 3 0,-2 1 0,1 2 0,1 0 0,1 9 0,-4 0 0,-1 4 0,2-1 0,-2 1 0,-2-1 0,2-1 0,-6-2 0,1-4 0,0-5 0,-3 0 0,-1-2 0,0-1 0,-1-2 0,-5 1 0,3 1 0,-4 1 0,1 2 0,-1 4 0,4-1 0,-1 2 0,0-1 0,1 0 0,1-4 0,0-2 0,2-2 0,0-6 0,0-1 0,-1-3 0,1-2 0,0 0 0,0 0 0,3-5 0,1 3 0,1-2 0,-3 3 0,3 3 0,-1-1 0,-3 5 0,3 3 0,0 1 0,-3 3 0,3-1 0,-1 1 0,3-3 0,-3-1 0,4 0 0,-1-3 0,-1-3 0,2-1 0,0-2 0,0 2 0,1-2 0,0 0 0,-2 2 0,1-2 0,-2 3 0,2 3 0,-3 1 0,0 2 0,-1 3 0,-1 3 0,0 1 0,-2 1 0,1 1 0,1 0 0,2 0 0,-2-2 0,-2-4 0,0 1 0,0-1 0,0-3 0,-4 0 0,-3-2 0,-2 0 0,0-3 0,2 0 0,-2-4 0,0 0 0,2 0 0,0-4 0,2-1 0,3-2 0,0 0 0,2 0 0,0-4 0,0-1 0,0-1 0,0-3 0,4-2 0,-3-3 0,1-4 0,0-3 0,1-4 0,-3-16 0,6 21 0,-6-21 0,0 0 0,0 0-3226,0 0-1934,-14-2-129,14 2-258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01.4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CC4638-C208-4A4E-A1E1-14ED4148079B}" emma:medium="tactile" emma:mode="ink">
          <msink:context xmlns:msink="http://schemas.microsoft.com/ink/2010/main" type="inkDrawing" rotatedBoundingBox="14218,5776 14524,12410 14345,12419 14038,5785" semanticType="verticalRange" shapeName="Line">
            <msink:sourceLink direction="with" ref="{26C56D9C-C6DB-4907-9AFA-136B9BFC0914}"/>
            <msink:sourceLink direction="with" ref="{FD068BB6-967F-4640-8C4F-2549B412FE19}"/>
          </msink:context>
        </emma:interpretation>
      </emma:emma>
    </inkml:annotationXML>
    <inkml:trace contextRef="#ctx0" brushRef="#br0">-6 15 4644,'0'0'3870,"7"-18"258,-7 18-129,18 0-1161,-18 0-774,0 0-129,0 0-258,0 0-516,0 0-258,18-7-129,-18 7-258,0 0 0,0 0 0,12 14-129,-12-14-129,13 24 129,-13-24 0,16 35-129,-13-17 129,4 5-129,-5 0-129,3 4 129,-5-2-129,0 5 0,0 0-129,0 2 129,0 2-129,0 3 130,0 1-130,0 3 0,0 0 0,0 5 0,0-2 0,4 4 0,-2 2 0,1 0 0,-1 2 0,2-1 0,-3 1 0,3 1 0,0 0 0,-1 3 0,1-1 0,-1 2 0,-1 1 0,2 1 0,-1 2 0,2 4 0,1 1 0,-1 4 0,2-1 0,0 2 0,2-3 0,0 1 0,0-1 0,0-1 0,-2-6 0,0-1 0,-2-3 0,3-2 0,-3 0 0,-2-3 0,3 0 0,-1-1 0,-1 3 0,1-1 0,0 2 0,1 4 0,1-1 0,-2 5 0,1-1 0,1-2 0,-2 1 0,0 1 0,-1-3 0,1-2 0,-3 0 0,2-4 0,-3 0 0,-1-1 0,2 1 0,-2-1 0,2-2 0,0 1 0,1 3 0,-1 1 0,2 0 0,-3 4 0,3 5 0,-2 0 0,-1 2 0,1 1 0,-2-1 0,2 0 0,0 0 0,0-2 0,-2-2 0,1-3 0,-1 1 0,0-1 0,2 3 0,-2-1 0,0 1 0,0 0 0,0 2 0,0 7 0,0 0 0,0 1 0,0-1 0,0-4 0,0 4 0,0-5 0,0-2 0,0-9 0,0-3 0,0-4 0,0-2 0,-2-1 0,2-8 0,0 1 0,-1-5 0,1-1 0,-2-1 0,2-3 0,-2-1 0,2-2 0,-2 1 0,2-1 0,0-2 0,0 2 0,0 0 0,0 0 0,0 2 0,0-1 0,0-1 0,0 6 0,0-1 0,0 2 0,0 0 0,0 2 0,2 1 0,-2-1 0,0 3 0,0-3 0,0-2 0,0-2 0,0-1 0,0-4 0,2-4 0,-2-5 0,0-16 0,3 25 0,-3-25 0,2 18 0,-2-18 0,-2 19-3613,2-19-1289,-9 25-258,9-25-258,-23 25-258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07.9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E21B938-0C73-4114-A198-6E7ACAA83B77}" emma:medium="tactile" emma:mode="ink">
          <msink:context xmlns:msink="http://schemas.microsoft.com/ink/2010/main" type="inkDrawing" rotatedBoundingBox="13010,3669 13443,11617 13303,11624 12870,3676" semanticType="callout" shapeName="Other"/>
        </emma:interpretation>
      </emma:emma>
    </inkml:annotationXML>
    <inkml:trace contextRef="#ctx0" brushRef="#br0">12 9 258,'0'0'2838,"-20"-15"387,20 15 387,0 0-645,0 0-129,0 0-645,0 0-258,-5 15-258,5-15-129,0 21-258,0-21 0,0 30-387,0-30 0,7 34-129,-7-18-129,9 9-129,-6-6 0,8 8-129,-6-4-129,4 7 0,0 1-129,0 4 129,0 1-129,0 5 0,-2-4-129,2 4 129,-2-2 0,0-3 0,0-2-129,-1-2 129,-1-2-129,2-5 129,-2 3 0,-1-3-129,-1 0 0,1 2 129,-2-2-129,0 1 0,-2 1 129,0 1-129,0 1 259,0 1-259,0 2 0,0 2 0,-2 3 0,-2 4 0,1 4 0,1 6 0,0 6 0,-1 7 0,1 6 0,0 4 0,0 5 0,2 1 0,-2 0 0,1-2 0,-3-3 0,2-4 0,1-4 0,-1-1 0,0-4 0,2-1 0,0-4 0,0-2 0,0 2 0,0 0 0,2 0 0,-2 0 0,2-2 0,1 2 0,-3-4 0,2 2 0,-2-3 0,0-2 0,2-4 0,-1-3 0,-1-1 0,2-3 0,0 1 0,0-3 0,0-2 0,1 1 0,1 1 0,-1 3 0,1-3 0,-1 4 0,-1 1 0,2 3 0,-3-1 0,3 4 0,-4 2 0,2 2 0,1 3 0,-1 2 0,2 0 0,-3 0 0,5 0 0,-3 0 0,3 0 0,-1-4 0,-3 0 0,1-3 0,3-2 0,-3-2 0,1 1 0,-1-3 0,-1 1 0,0-1 0,0-1 0,-1 1 0,1 1 0,0-1 0,2 1 0,-3-1 0,3 0 0,1 3 0,-1 3 0,1-1 0,1 1 0,-1 4 0,0-3 0,1 2 0,-3 1 0,2-3 0,1 1 0,-1-2 0,0-2 0,1 2 0,-1-2 0,2 3 0,-1 1 0,2 1 0,0-1 0,-1 7 0,0 1 0,2 4 0,-2 4 0,0 5 0,0 1 0,-2 3 0,1 1 0,-3-1 0,1-1 0,-2-1 0,1-1 0,-1-6 0,1-2 0,1 0 0,0-2 0,-1 0 0,2 0 0,-1 3 0,0-3 0,1 4 0,-3 0 0,1-3 0,-1-2 0,0-3 0,0-1 0,1-8 0,-1-1 0,0-5 0,1-3 0,-1-6 0,0 0 0,1-3 0,-1-4 0,2-1 0,-1-3 0,1-3 0,-1-3 0,1-3 0,1 0 0,-5-16 0,6 25 0,-6-25 0,5 20 0,-5-20 0,4 16 0,-4-16 0,0 0 0,0 17 0,0-17 0,0 0-1033,-4 20-3869,4-20-387,0 0 129,-11 20-387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08.7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1F1CA74-3B1D-4622-A072-2875C0284A4D}" emma:medium="tactile" emma:mode="ink">
          <msink:context xmlns:msink="http://schemas.microsoft.com/ink/2010/main" type="writingRegion" rotatedBoundingBox="13184,3329 13040,3785 12854,3727 12998,3270"/>
        </emma:interpretation>
      </emma:emma>
    </inkml:annotationXML>
    <inkml:traceGroup>
      <inkml:annotationXML>
        <emma:emma xmlns:emma="http://www.w3.org/2003/04/emma" version="1.0">
          <emma:interpretation id="{781AA135-B111-41D1-9C88-5DFCFE32A617}" emma:medium="tactile" emma:mode="ink">
            <msink:context xmlns:msink="http://schemas.microsoft.com/ink/2010/main" type="paragraph" rotatedBoundingBox="13184,3329 13040,3785 12854,3727 12998,32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37428E-F05C-49EB-86C3-0ACAC4B411FE}" emma:medium="tactile" emma:mode="ink">
              <msink:context xmlns:msink="http://schemas.microsoft.com/ink/2010/main" type="line" rotatedBoundingBox="13184,3329 13040,3785 12854,3727 12998,3270"/>
            </emma:interpretation>
          </emma:emma>
        </inkml:annotationXML>
        <inkml:traceGroup>
          <inkml:annotationXML>
            <emma:emma xmlns:emma="http://www.w3.org/2003/04/emma" version="1.0">
              <emma:interpretation id="{F0BC799D-E265-4088-AD0B-DA3395A7538D}" emma:medium="tactile" emma:mode="ink">
                <msink:context xmlns:msink="http://schemas.microsoft.com/ink/2010/main" type="inkWord" rotatedBoundingBox="13184,3329 13040,3785 12854,3727 12998,3270"/>
              </emma:interpretation>
              <emma:one-of disjunction-type="recognition" id="oneOf0">
                <emma:interpretation id="interp0" emma:lang="en-US" emma:confidence="0">
                  <emma:literal>do</emma:literal>
                </emma:interpretation>
                <emma:interpretation id="interp1" emma:lang="en-US" emma:confidence="0">
                  <emma:literal>do.</emma:literal>
                </emma:interpretation>
                <emma:interpretation id="interp2" emma:lang="en-US" emma:confidence="0">
                  <emma:literal>d.</emma:literal>
                </emma:interpretation>
                <emma:interpretation id="interp3" emma:lang="en-US" emma:confidence="0">
                  <emma:literal>Goo</emma:literal>
                </emma:interpretation>
                <emma:interpretation id="interp4" emma:lang="en-US" emma:confidence="0">
                  <emma:literal>o</emma:literal>
                </emma:interpretation>
              </emma:one-of>
            </emma:emma>
          </inkml:annotationXML>
          <inkml:trace contextRef="#ctx0" brushRef="#br0">11678 2725 6708,'-31'-35'3096,"5"24"-129,26 11-1161,-6 25-4386,-11-18-387,17 20-645,-15-15 387</inkml:trace>
          <inkml:trace contextRef="#ctx0" brushRef="#br0" timeOffset="780.0014">11507 3145 10707,'0'0'4515,"0"0"129,0 0-258,14-9-1806,-14-10-1419,0 19-387,7-30-129,-3 14-258,-4-2 0,0 18-258,0-29 0,0 29 0,-11-18 0,11 18-129,0 0 129,-19-5-129,19 5 0,0 0 0,0 0 0,-16 9 129,16-9-129,0 18 0,0-18 0,7 23 129,-7-23 0,21 23 0,-21-23 0,29 16 0,-29-16 0,26 5 129,-26-5-129,23 0 129,-23 0-129,13-19 0,-13 19 1,0-25-130,0 25 0,-14-27 0,-2 17 0,-4 1 0,-1 5 0,-2 1-130,-1 3 1,1 1 0,5 10 129,1 0-129,17-11 0,-20 28 129,20-28-129,-2 27 129,2-27 0,11 21 0,-11-21 0,32 7 129,-12-7 0,3 0 0,-2-5 0,2 0 0,-7-8 1,0 1-130,-16 12 0,14-27 0,-14 11 0,0 0 0,-10 0 0,10 16 0,-30-28 0,14 17 0,0 4 0,-2 1 0,18 6-1420,-20 13-3224,20-13-516,-30 30 258,14-7-645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11.2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F77C784-857A-4499-9C8E-46FFC714BA36}" emma:medium="tactile" emma:mode="ink">
          <msink:context xmlns:msink="http://schemas.microsoft.com/ink/2010/main" type="inkDrawing" rotatedBoundingBox="10405,10997 12410,12028 11555,13690 9550,12659" semanticType="enclosure" shapeName="Other">
            <msink:destinationLink direction="with" ref="{83CD1BD6-0A6C-41CA-9F29-09BCDE55119E}"/>
          </msink:context>
        </emma:interpretation>
      </emma:emma>
    </inkml:annotationXML>
    <inkml:trace contextRef="#ctx0" brushRef="#br0">94 87 4257,'-36'-10'3870,"11"-3"0,25 13-129,0 0-645,-23-30-516,23 30-258,-11-20-258,11 20-516,0 0-387,0-16-129,0 16-387,0 0 0,0 0-258,0 0-129,0 0 129,11 0-129,-11 0-129,20 20 129,-8-4-129,4 5 1,2 1-130,9 4 0,-1 1 0,12 5 0,2 2 0,10 3 0,2-1 0,7 3 0,-1-4 0,5-1 0,-3-4 0,0-1 0,-3-6 0,-3-3 0,-1 1 0,-3-9 0,-2 3 0,0-5 0,-4-3 0,4-1 0,0-6 0,6-2 0,3-11 0,9-4 0,5-6 0,7-4 0,2-5 0,0 0 0,-2 0 0,-6 2 0,-8 1 0,-11 2 0,-10 4 0,-10 4 0,-9 3 0,-7 5 0,-17 11 0,20-18 0,-20 18 0,0 0 0,0 0 0,0 0 0,0 0-646,-18 6-3095,18-6-1161,-32 28-258,7-10 129,-9 1-258</inkml:trace>
    <inkml:trace contextRef="#ctx0" brushRef="#br0" timeOffset="748.8013">99 194 5160,'-5'-27'4257,"5"27"-258,-7-28 129,3 10-1161,4 18-903,-18-25-387,18 25-516,-18-21-258,18 21-129,-23-18-129,23 18 0,-21-14-129,21 14 0,-23-4-129,23 4 0,-18 6 0,11 10-129,0 5-129,1 9 129,1 7-129,2 8 129,-1 7 0,4 6 0,0 6-129,0 4 129,4 1-129,6 2 1,6-1-130,6-1 0,1 1 0,7-1 0,5 0 0,8 2 0,7-1 0,7 5 0,7 1 0,11 4 0,3 0 0,4 0 0,3-3 0,1-8 0,-3-5 0,-3-7 0,-3-5 0,-6-13 0,-2-6 0,-5-8-259,6 4-773,-17-20-2064,9 5-1677,-5-5-129,-2-7 0,-8-2-387</inkml:trace>
    <inkml:trace contextRef="#ctx0" brushRef="#br0" timeOffset="1341.602">1844 272 5160,'0'-41'4257,"2"16"-129,-2 25-129,0 0-774,0 0-903,16-1-516,-16 1-387,16 12-516,-16-12-129,32 41 0,-16-14-129,10 14-129,-4-2-129,4 12 0,-4 3 0,-1 10 0,-8 3-129,-6 12 0,-7 1 129,-13 5-258,-13 4 130,-6 3-259,-15 1 0,-8 5 0,-9-6 0,-5-1 0,-4-6 0,-2-5 0,2-8 0,4-8 0,8-13 0,8-13 0,12-6 0,7-13 0,15-1 0,1-15-646,16 14-1676,2-17-2451,0 0-129,-21 0-129,21 0-129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13.0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3CD1BD6-0A6C-41CA-9F29-09BCDE55119E}" emma:medium="tactile" emma:mode="ink">
          <msink:context xmlns:msink="http://schemas.microsoft.com/ink/2010/main" type="inkDrawing" rotatedBoundingBox="11277,13490 11436,15297 11374,15303 11215,13496" semanticType="callout" shapeName="Other">
            <msink:sourceLink direction="with" ref="{7F77C784-857A-4499-9C8E-46FFC714BA36}"/>
            <msink:sourceLink direction="with" ref="{892AB232-7E5B-4656-B3EF-F93FE891E76D}"/>
          </msink:context>
        </emma:interpretation>
      </emma:emma>
    </inkml:annotationXML>
    <inkml:trace contextRef="#ctx0" brushRef="#br0">-4 0 14964,'0'0'4773,"0"0"129,2 13-387,14 8-3096,-16-21-387,16 44-258,-7-13-386,5 13-388,-3 6 0,3 14 0,-5 14 0,2 22 0,-6 8 0,2 10 0,-5 6 0,1 4 0,1 0 0,3-5 0,0-9 0,2-16 0,2-7 0,-4-11 0,5-6 0,-10-20 0,16-1-3484,-18-17-1547,0-6-129,0-30-258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19.8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96EAEB-4F1A-43D7-8531-8C821D2230BB}" emma:medium="tactile" emma:mode="ink">
          <msink:context xmlns:msink="http://schemas.microsoft.com/ink/2010/main" type="inkDrawing" rotatedBoundingBox="10410,3867 10625,12023 10308,12031 10093,3875" shapeName="Other"/>
        </emma:interpretation>
      </emma:emma>
    </inkml:annotationXML>
    <inkml:trace contextRef="#ctx0" brushRef="#br0">158 118 4644,'0'-16'3870,"0"16"0,0 0 129,0-17-1935,0 17-129,0 0-516,-8-24-129,8 24-387,0 0-129,0 0-258,-11-26 0,11 26-129,-6-18 0,6 18 0,0 0-129,0 0 129,-7-18-129,7 18-129,0 0 129,0 0-129,-3 13 129,3 3-129,0 3 0,0 10 129,0-1 0,0 13 0,0 2 0,0 7 0,0-2-129,2 5 129,-2-1-129,3 3 0,-1-2 0,3 0 0,-3 3-129,2 0 129,-4 0 129,0 2-129,0 1 129,-6 3-129,-1 6 0,0 3 0,-4 4 0,1 5 0,1 2-129,0 3 129,0 2-129,4 0 130,-2-1-130,3-1 0,2-5-130,2 2 130,0-2 0,0 4 0,0 1 0,6 4 0,-3 3 0,1 1 130,-1 1-130,1-1 0,-2-3 0,1-1 0,-1-5 0,0-2 0,-2-6 0,1 1 0,1-1 0,-2 1 0,0 3 0,0 0 0,0 0 0,0 0 0,-2-2 0,-1 0 0,-2-5 0,-1-3 0,1-4 0,-2-2 0,1-6 0,1 1 0,-2-2 0,2 0 0,-2-2 0,3 2 0,-1-2 0,-1 4 0,3 1 0,-1 4 0,1 0 0,1 0 0,0 2 0,2 0 0,0-2 0,0 0 0,0-5 0,0-2 0,0-2 0,2-2 0,0-1 0,1-2 0,3-2 0,1 3 0,-2-3 0,2 4 0,0-1 0,0 6 0,2 2 0,-3 3 0,1 4 0,0-2 0,2 2 0,0 0 0,-2-2 0,3-4 0,-1-5 0,0-1 0,0-4 0,0-2 0,0-2 0,-2-2 0,0-1 0,2 0 0,0 1 0,0-1 0,0 0 0,1-1 0,-3 3 0,4 1 0,-2 2 0,0 2 0,-2-2 0,2 3 0,0 1 0,-2 0 0,2-3 0,-2-1 0,-2-1 0,2-5 0,0 3 0,-3-4 0,0-2 0,-1 0 0,1-2 0,-1 1 0,3-3 0,-3 4 0,-1-1 0,2 1 0,-1 0 0,-1 4 0,0 1 0,-2-1 0,1 3 0,-1-1 0,0-1 0,2-6 0,2-5 0,-2-6 0,-1-7 0,3-3 0,-4-17 0,5 25 0,-5-25 0,6 18 0,-6-18 0,3 20 0,-3-20 0,5 19 0,-5-19 0,0 0 0,6 23 0,-6-23-1033,0 0-3740,-2-9-387,2 9 129,-18-14-516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17.7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AA96F1-DFC3-432F-9150-511A17E5390C}" emma:medium="tactile" emma:mode="ink">
          <msink:context xmlns:msink="http://schemas.microsoft.com/ink/2010/main" type="inkDrawing" rotatedBoundingBox="10949,4742 11253,12395 11169,12399 10865,4745" semanticType="callout" shapeName="Other"/>
        </emma:interpretation>
      </emma:emma>
    </inkml:annotationXML>
    <inkml:trace contextRef="#ctx0" brushRef="#br0">8-19 5160,'0'-16'4128,"0"16"-129,0 0 0,0 0-1290,0 0-774,0 0-387,0 0-258,0 0-516,-6 14-129,6 4 0,0-18 129,0 35-129,-2-17-129,2 10 129,0-3-129,0 11 0,0-1-129,0 12-129,0 3 0,6 5-129,-3 5 129,3 4-129,-1 0-129,0 2 129,1-4-129,1 1 129,-2-1-129,1-2 129,-1 4-258,-2 2 129,-1 4-129,2 6 129,-4 8 0,0 6 0,0 3 0,0 6 0,0-1 129,-2 2 0,-2-2 0,3-2-129,-1-4 129,2-1-129,-2 0 0,2 3 0,0 2 0,0 5 0,0 3 0,0 1 0,0-2 0,0 2 129,0-4-258,4-3 258,3-4 1,-2-3-130,2-2 0,0 5 0,0 4 0,1 5 0,-1 2 0,-4 2 0,-1 0 0,0 1 0,0-3 0,1-5 0,-1-6 0,1-2 0,1-3 0,1 2 0,1-2 0,3 4 0,-2-5 0,0 0 0,0-3 0,2-1 0,-2-3 0,-2-9 0,2-3 0,-1-5 0,-1-4 0,0 1 0,1-6 0,-1 0 0,0-3 0,-1 1 0,1-1 0,1 5 0,-3 1 0,1 3 0,-1-1 0,1 3 0,-1-1 0,-1-2 0,0 3 0,-2-6 0,0-4 0,0-1 0,0-3 0,0-2 0,0-1 0,0-4 0,0-2 0,0-1 0,0 0 0,4 0 0,1 2 0,-2 2 0,1 1 0,0 8 0,-4 3 0,0 2 0,0 1 0,0 1 0,0-2 0,-2-4 0,2-3 0,-2-11 0,2-3 0,0-8 0,4 1 0,-4-13-259,12 16-2708,-12-14-1935,0 1 0,0 1-258,-4-4-129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15.9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1DE58EB-BAC3-4A3E-B885-6740DD6A84D4}" emma:medium="tactile" emma:mode="ink">
          <msink:context xmlns:msink="http://schemas.microsoft.com/ink/2010/main" type="inkDrawing" rotatedBoundingBox="11415,12184 11450,5982 11593,5982 11558,12185" semanticType="callout" shapeName="Other">
            <msink:sourceLink direction="with" ref="{CA3DD040-C769-45BC-A5E7-0FD4A5F70078}"/>
            <msink:sourceLink direction="with" ref="{536B7616-F681-4416-9D36-8AF377F61BF3}"/>
          </msink:context>
        </emma:interpretation>
      </emma:emma>
    </inkml:annotationXML>
    <inkml:trace contextRef="#ctx0" brushRef="#br0">12 0 6063,'0'0'4773,"0"0"-516,0 0 258,0 0-1290,0 0-774,0 0-774,0 0-516,5 20-258,-5-20-258,2 34 0,-2-13-258,2 11 129,-2 0-258,2 9 129,-2 2-129,2 8 0,-2 3 0,0 4-128,0 1-130,0 5 0,0 2 0,0 0 0,0 1 0,0 3 0,0 3 0,0 1 0,1 3 0,3 8 0,-1 2 0,3 6 0,-1 1 0,4 0 0,-2 1 0,2-1 0,-2-1 0,2-6 0,-4-4 0,1-1 0,-1 0 0,-1 0 0,-3-2 0,1 5 0,0 1 0,-2 1 0,2 0 0,-2 0 0,1-2 0,1-3 0,0-2 0,2-5 0,-1-2 0,-1-4 0,2-1 0,-1 0 0,-1-1 0,-2 4 0,0 0 0,0 6 0,0 1 0,-4 0 0,-1 3 0,-2-5 0,1 1 0,-1-5 0,4-2 0,-3-4 0,3-4 0,-2-2 0,1-1 0,2-2 0,-1 0 0,1 0 0,0 0 0,-1 3 0,-1 1 0,0-1 0,1 2 0,-2 1 0,-1-3 0,-1 2 0,0-3 0,0-5 0,2-1 0,-1-3 0,1-2 0,3-4 0,0 1 0,1-4 0,-1-2 0,0 0 0,2-2 0,0 1 0,0-3 0,-4 2 0,4 1 0,-1-1 0,-1 4 0,0 0 0,0 0 0,1 3 0,-1-1 0,0 0 0,0-1 0,2-4 0,0-1 0,0-8 0,0-1 0,0-8 0,2 3 0,-2-23 0,12 16-4000,-12-16-1160,-1 25 0,-15-13-387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14.2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EDD1943-099B-48C9-8D4E-E8076E775AFE}" emma:medium="tactile" emma:mode="ink">
          <msink:context xmlns:msink="http://schemas.microsoft.com/ink/2010/main" type="inkDrawing" rotatedBoundingBox="11868,10354 11981,12174 11913,12178 11800,10358" semanticType="scratchOut" shapeName="Other">
            <msink:sourceLink direction="with" ref="{FD068BB6-967F-4640-8C4F-2549B412FE19}"/>
          </msink:context>
        </emma:interpretation>
      </emma:emma>
    </inkml:annotationXML>
    <inkml:trace contextRef="#ctx0" brushRef="#br0">1750-1234 4902,'19'-16'4128,"-19"16"-258,0 0 387,2-16-1161,-2 16-903,0 0-387,0-18-258,0 18-516,0 0-129,0 0-387,0 0 129,0 0-258,0 0 0,0 0-129,0 0 0,0 18 0,0-18 0,0 35 0,-5-8 0,3 7 129,-3 1-129,3 11 0,-4 4 0,5 9 0,-3 3-128,4 8-130,0-3 0,0 6 0,5-4 0,4-3 0,4-3 0,1-5 0,0-3 0,2-3 0,-3 1 0,-3 1 0,-4 4 0,-1 6 0,-5 2 0,0 5 0,0 4 0,-4 2 0,1-6 0,3-4 0,0-8 0,0-7 0,3-8 0,3-12 0,1-9 0,-7-23-1807,0 0-2966,0 16-258,0-16 0,-9 0-387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2:06.5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BB70487-8124-4ACE-BAF8-0ECC7D664400}" emma:medium="tactile" emma:mode="ink">
          <msink:context xmlns:msink="http://schemas.microsoft.com/ink/2010/main" type="writingRegion" rotatedBoundingBox="2213,649 19201,786 19181,3218 2194,3081"/>
        </emma:interpretation>
      </emma:emma>
    </inkml:annotationXML>
    <inkml:traceGroup>
      <inkml:annotationXML>
        <emma:emma xmlns:emma="http://www.w3.org/2003/04/emma" version="1.0">
          <emma:interpretation id="{CEE06279-AC73-475B-90A0-3DFF7C39FD64}" emma:medium="tactile" emma:mode="ink">
            <msink:context xmlns:msink="http://schemas.microsoft.com/ink/2010/main" type="paragraph" rotatedBoundingBox="2213,649 19201,786 19181,3218 2194,30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8B6F86-FF15-4958-A3D5-2D39BDEF2309}" emma:medium="tactile" emma:mode="ink">
              <msink:context xmlns:msink="http://schemas.microsoft.com/ink/2010/main" type="line" rotatedBoundingBox="2213,649 19201,786 19181,3218 2194,3081"/>
            </emma:interpretation>
          </emma:emma>
        </inkml:annotationXML>
        <inkml:traceGroup>
          <inkml:annotationXML>
            <emma:emma xmlns:emma="http://www.w3.org/2003/04/emma" version="1.0">
              <emma:interpretation id="{7580C853-67EC-400B-9629-9D0618D69BB0}" emma:medium="tactile" emma:mode="ink">
                <msink:context xmlns:msink="http://schemas.microsoft.com/ink/2010/main" type="inkWord" rotatedBoundingBox="2211,895 5310,920 5301,1960 2203,1935"/>
              </emma:interpretation>
              <emma:one-of disjunction-type="recognition" id="oneOf0">
                <emma:interpretation id="interp0" emma:lang="en-US" emma:confidence="0.5">
                  <emma:literal>ROM</emma:literal>
                </emma:interpretation>
                <emma:interpretation id="interp1" emma:lang="en-US" emma:confidence="0">
                  <emma:literal>Rom</emma:literal>
                </emma:interpretation>
                <emma:interpretation id="interp2" emma:lang="en-US" emma:confidence="0">
                  <emma:literal>ROMs</emma:literal>
                </emma:interpretation>
                <emma:interpretation id="interp3" emma:lang="en-US" emma:confidence="0">
                  <emma:literal>Roms</emma:literal>
                </emma:interpretation>
                <emma:interpretation id="interp4" emma:lang="en-US" emma:confidence="0">
                  <emma:literal>Rome</emma:literal>
                </emma:interpretation>
              </emma:one-of>
            </emma:emma>
          </inkml:annotationXML>
          <inkml:trace contextRef="#ctx0" brushRef="#br0">-1 61 7740,'14'-25'4386,"-7"4"387,-7 21-516,0 0-2322,0-16-645,0 16-258,0 0-387,0 0-129,0 12-129,0 8-129,0 3 0,0 7 0,2 6 0,5 10 0,-5 5 129,3 8-258,1 3 129,-1 6-129,-1 1 129,-1 6-258,1-2 129,1-2-129,-1-7 0,1-5 0,2-9 0,2-9 0,0-9 0,0-8 0,-9-24 0,11 25 0,-11-25 0,0 0-129,0 0 0,0 0-387,0 0-774,0 0-2709,-4-26-774,-1 4-258,-1-8-258</inkml:trace>
          <inkml:trace contextRef="#ctx0" brushRef="#br0" timeOffset="748.8013">72 68 3483,'14'-25'3999,"-7"9"129,15 5-1290,4 6-387,-2-11-387,18 12-387,-8-10-387,21 14-129,-9-10-258,13 10-129,-7 0-258,5 3-129,-8 4-129,1 7-129,-9 1 0,-3 2 0,-10-1-129,-3 2 129,-11 2 0,-5-1-129,-9 3 129,-2-3-129,-12 3-129,-11-1 0,-3 6 0,-13-6-129,0 4 0,-9-7-129,4 5 129,-8-9-129,8 4 387,-4-6-387,8 1 258,1-4 0,9 0 129,5-1 0,7 0 129,20-8 0,-24 16 129,24-16 0,0 23 129,8-6 0,-8-17 0,43 40 129,-16-17-129,16 9 129,-1-4-258,10 8 129,-2 1-129,7 4 0,-4 0-129,-2 3 129,-1-6-129,-3 3 0,-3-4 0,-5-3-129,-5-6 129,-4-3 0,-5-7-129,-5-6-129,-20-12 0,21 15-258,-21-15-1548,0 0-2838,0 0 129,0 0-516,-14 0-129</inkml:trace>
          <inkml:trace contextRef="#ctx0" brushRef="#br0" timeOffset="1497.6026">1668 180 3354,'-40'-28'4515,"21"19"-258,-13-6 129,3 7-1677,6 8-774,-10 0-645,9 19-258,-2 1-387,4 10-387,3 7 129,5 10-516,5 6 258,3 4-258,6 7 258,4 0-129,10 5 0,6-5 0,3 0 0,5-5 129,-3-7 0,7-6 258,-5-12-129,5-4 258,-7-18-129,5 3 258,-7-15-129,7 0 0,-6-11 0,4-2 0,-5-13-129,4 1 0,-8-12 0,1-3-129,-4-9 129,-4-1-258,-6-11 129,-3-3-129,-3-2 0,-9-1 0,-7 5-258,-5 5 129,-4 7-258,-5 4 129,1 19-645,-10 2-258,16 25-2064,-14 4-1935,7 8 129,-1 13-516,6 3-258</inkml:trace>
          <inkml:trace contextRef="#ctx0" brushRef="#br0" timeOffset="2496.0043">2121 228 11997,'22'-28'4515,"-22"28"-129,19-9 0,-12 18-3483,-7 7-387,6 12-129,-5 4 0,8 11-129,-2 3 0,2 6-129,2 1 129,-2 0-258,3-3 0,-1-5 129,1-6-129,-1-9 0,-2-10 129,-9-20 129,18 14-129,-18-14 129,12-22 0,-6-2 0,-6-12 0,1-3-129,-1-7 0,0-2-129,-7-6 0,-2 4 129,-3 2-258,-1 6 129,1 3 0,1 8 0,2 6-129,0 8 0,9 17 0,0 0 129,9 0-129,11 8 0,5 16 258,5 2-258,9 6 258,4 7-258,1 1 258,1-1-129,-4 0 129,-2-4-129,-4-6 0,-6-4 129,-4-9 0,-6-9-129,-1-7 129,-2-9 0,0-16-129,0-3 129,0-8 0,6-3 0,-3-6-129,2 1 129,-3 3-129,2 4 129,-4 1-129,-2 8 129,-3 5 0,-1 7 0,-10 16-129,13-18 129,-13 18-129,0 0 129,18 5 0,-8 13 0,5 5 0,-1 7-129,4 8 129,-1 6 0,1 8 0,-2 3-129,-3 5-129,-4 4-258,3 9-387,-12-21-1677,5 12-2580,-3-7 0,2-6-645,-4-6 129</inkml:trace>
        </inkml:traceGroup>
        <inkml:traceGroup>
          <inkml:annotationXML>
            <emma:emma xmlns:emma="http://www.w3.org/2003/04/emma" version="1.0">
              <emma:interpretation id="{F33A1AE2-ECB3-4AF6-9031-76684911220F}" emma:medium="tactile" emma:mode="ink">
                <msink:context xmlns:msink="http://schemas.microsoft.com/ink/2010/main" type="inkWord" rotatedBoundingBox="6766,866 10509,896 10501,1942 6758,1911"/>
              </emma:interpretation>
              <emma:one-of disjunction-type="recognition" id="oneOf1">
                <emma:interpretation id="interp5" emma:lang="en-US" emma:confidence="1">
                  <emma:literal>Block</emma:literal>
                </emma:interpretation>
                <emma:interpretation id="interp6" emma:lang="en-US" emma:confidence="0">
                  <emma:literal>Blocky</emma:literal>
                </emma:interpretation>
                <emma:interpretation id="interp7" emma:lang="en-US" emma:confidence="0">
                  <emma:literal>Blocks</emma:literal>
                </emma:interpretation>
                <emma:interpretation id="interp8" emma:lang="en-US" emma:confidence="0">
                  <emma:literal>Bock</emma:literal>
                </emma:interpretation>
                <emma:interpretation id="interp9" emma:lang="en-US" emma:confidence="0">
                  <emma:literal>Black</emma:literal>
                </emma:interpretation>
              </emma:one-of>
            </emma:emma>
          </inkml:annotationXML>
          <inkml:trace contextRef="#ctx0" brushRef="#br0" timeOffset="3213.6056">4553 130 9030,'0'-19'4515,"0"19"258,0 0-387,0 0-1935,0 12-1161,3 13-516,-1-2-129,7 14-258,-5 1 258,6 8-516,-3 2 258,4 5-258,-4 1 129,2-1-258,-2 1 129,0-5-129,0-1-129,-1-8 129,-3-1-129,1-11-129,1-1-258,-5-27-129,7 34-387,-7-34-1806,0 0-1806,-3-15-129,-1-4-258,1-3-129</inkml:trace>
          <inkml:trace contextRef="#ctx0" brushRef="#br0" timeOffset="3806.4067">4597 164 7224,'32'-84'4644,"-9"47"129,11 7-516,4 12-1419,-5-10-1032,26 22-645,-9-3-258,12 9-387,-9 7 0,3 13-258,-12 0 0,-7 8-129,-10 0-129,-14 3 0,-13 1-258,-9-6 0,-14 6-516,-20-12-129,7 10-387,-24-19-387,22 12 129,-17-19 0,27 12 129,-8-16 129,36 0 645,-17 5 516,17-5 516,24 5 516,0-5 0,20 9 258,-10-7 129,23 14-129,-15-7 129,19 10-645,-15-1 0,9 9-258,-10 0-129,1 3 0,-9 2-129,-1 3 0,-8 1-129,-6 1 129,-10-3 129,-3 0-129,-9-4 129,-2 2 0,-17-9 0,-4-1 0,-13-6 0,-5-2 0,-10-5-129,-6-2-129,-7-7 129,-2 0-129,-4-2 129,3-7-129,3 0 0,5-3-129,9 5-387,2-16-1032,18 14-3225,7 0 129,23 9-516,-18-7 129</inkml:trace>
          <inkml:trace contextRef="#ctx0" brushRef="#br0" timeOffset="4414.8076">5876-30 9933,'0'0'4773,"13"0"0,-13 0-516,14 39-2580,-14-16-516,9 24-129,-9-5-129,9 17-258,-4 1-129,6 10-258,-1-1 0,5 4-129,-1-3 0,0-1-258,0-7 129,1-5-258,1-5 0,-4-15-129,2 6-387,-14-27-1032,14 3-2967,-10-3 129,-4-16-387,5 20-129</inkml:trace>
          <inkml:trace contextRef="#ctx0" brushRef="#br0" timeOffset="4851.6085">6385 495 7740,'-13'-18'4257,"-8"18"-129,12 18-129,2 7-2451,-9-6-645,14 15-129,-5 0-387,7 7 0,0-2-129,13 2 129,1-6-129,9 1 129,0-6 0,7-3 0,-1-13 0,6 0 129,-4-14 0,4 0 129,-6-8 0,3-8 0,-9-15-129,2-1 0,-11-9 0,0-1-129,-12-12 0,-2 4-129,-4-1 0,-10 5-129,-7 3-129,-8 9-258,1 6 0,-6 10-258,6 14-258,-13-5-1419,14 13-2838,0 8 0,8 8-387,5 1 258</inkml:trace>
          <inkml:trace contextRef="#ctx0" brushRef="#br0" timeOffset="5210.4091">7166 504 10965,'14'-34'4773,"-14"34"0,-25-25-129,-5 9-2838,9 16-903,-15-2-129,9 6-258,-5 6-129,6 12-258,2 5 0,7 6 0,2 6-129,5 6 0,6 3 0,4 4 0,4-1 0,12-3 0,10-2-129,10-6-129,12-1-129,0-16-387,20 7-1032,-8-18-2967,6-6 129,-2-6-387,-5-7-129</inkml:trace>
          <inkml:trace contextRef="#ctx0" brushRef="#br0" timeOffset="5725.21">7562-17 12642,'0'-24'4773,"0"24"-258,0 0 0,22 8-3225,-19 9-645,12 19 0,-6 3-258,5 14-129,-2 6 258,2 12-387,-3 2 129,2 5-129,-5-1 0,0-2-129,-1-6 129,-2-8 0,0-12-258,1-10 258,-3-12 0,1-11 0,-4-16 129,16-5-129,-7-18 129,8-9 0,1-7-129,9-9 0,3-4 0,2-5-387,6 7 0,-6-3-258,9 15-516,-22-8-1806,6 18-2193,-9 6 129,-16 22-387,7-16 0</inkml:trace>
          <inkml:trace contextRef="#ctx0" brushRef="#br0" timeOffset="5896.8103">7883 550 9546,'14'78'4902,"7"-37"-129,4-5-516,7-10-1677,7 15-1677,4-5-1161,-7-6-2967,10-7-1032,4 0-387,-2-10-258,5 3-258</inkml:trace>
        </inkml:traceGroup>
        <inkml:traceGroup>
          <inkml:annotationXML>
            <emma:emma xmlns:emma="http://www.w3.org/2003/04/emma" version="1.0">
              <emma:interpretation id="{FDB99B71-4B1E-46A3-8380-3C5ACE979433}" emma:medium="tactile" emma:mode="ink">
                <msink:context xmlns:msink="http://schemas.microsoft.com/ink/2010/main" type="inkWord" rotatedBoundingBox="13402,1079 17773,1114 17756,3206 13385,3171"/>
              </emma:interpretation>
              <emma:one-of disjunction-type="recognition" id="oneOf2">
                <emma:interpretation id="interp10" emma:lang="en-US" emma:confidence="0">
                  <emma:literal>Diagram</emma:literal>
                </emma:interpretation>
                <emma:interpretation id="interp11" emma:lang="en-US" emma:confidence="0">
                  <emma:literal>Diagram.</emma:literal>
                </emma:interpretation>
                <emma:interpretation id="interp12" emma:lang="en-US" emma:confidence="0">
                  <emma:literal>Dingmans</emma:literal>
                </emma:interpretation>
                <emma:interpretation id="interp13" emma:lang="en-US" emma:confidence="0">
                  <emma:literal>Diagram'</emma:literal>
                </emma:interpretation>
                <emma:interpretation id="interp14" emma:lang="en-US" emma:confidence="0">
                  <emma:literal>Diagram"</emma:literal>
                </emma:interpretation>
              </emma:one-of>
            </emma:emma>
          </inkml:annotationXML>
          <inkml:trace contextRef="#ctx0" brushRef="#br0" timeOffset="8876.4154">11344 331 12384,'30'-41'5031,"-21"20"-516,-7 0 258,-11-10-3096,9 31-774,-19-35-129,19 35-258,-31-25-129,15 18-129,-1 5-129,1 2 0,-2 7 0,4 9 0,1 5-129,1 4-129,1 4 129,2 3-129,4-2 258,-1 2-258,6-2 129,0-3-258,0 0 258,4-4 0,3 0-129,4-3 0,1-3 0,-12-17 129,25 25-129,-25-25 129,29 11 0,-13-11 0,-16 0 0,26-7 129,-26 7 0,25-25 0,-12 7 129,3 0-129,-4-1 0,6 1 0,0-3 0,-1 3 129,5 4-129,-1 1-129,4 4 0,0 6 0,3 3 0,1 0 0,3 9 0,0 5-258,5 5 258,1 4 0,3 1 0,1 1-129,4-2 129,2-4 0,2-3-129,0-5 129,0-6-129,-2-5 129,0 0 0,-2-7 0,-3-11 129,-6-3-129,-1-7 129,-6-3 129,-5-3 0,-5-1 0,-8-2-128,-7 1-130,-5 4 0,0 5 0,-10 4 0,-6 11 0,-6 6 0,-3 6 0,1 2 0,-3 11 0,2 6 0,2 3 0,0 4 0,3 1 0,4 0 0,4 1 0,3-1 0,3-1 0,5 1 0,1-4 0,1-1-130,8-5 1,6-1 0,4-9-129,2-1 258,6-6-129,0-7 0,3-13 129,-1-5 129,-1-3 0,-5-4 0,-3 3 129,-4-1-129,-6 9 1,-1 3-130,-9 18 0,0 0 0,6 11-259,-6 15 130,0 13-129,0 15 258,0 15-129,3 16 129,8 13 258,3 11-129,4 6 129,0 8-128,5 11-130,-4 1 0,-1 5 0,-2-1 0,0-7 0,-5-13 0,-1-11 0,-2-15 0,-1-17 0,-2-19 0,-5-21 0,-2-17 0,-14-11 0,-12-8 0,-6-11 0,-9-10 0,-8-8 0,-6-10 0,-2-16 0,-1-7 0,-1-13 0,6-5 0,3-7 0,6-4 0,12-2 0,13 6 0,12 4 0,18 10 0,14-6-1162,30 21-3998,10 3-129,19 10-129,1 1-387</inkml:trace>
          <inkml:trace contextRef="#ctx0" brushRef="#br0" timeOffset="9750.017">12972 623 10836,'28'0'4515,"1"0"129,-29 0-387,19-20-2322,6 20-645,-14-16-258,10 9-387,-7-14-129,6 5-129,-8-9 0,3-2-129,-10-3-129,-1-4 0,-4 2 0,0-2-129,-9 6-258,-11-2 129,2 8-258,-8-1 0,4 14-129,-8-3-258,9 10-129,-10-3-129,31 5-258,-37 0-129,37 0 0,-19 14 129,19-14 258,0 20 129,0-20 387,19 19 645,-19-19 516,39 14 258,-21-14 516,18 4 0,-13-8 129,19 4-129,-15-10 0,14 8-387,-11-9-258,9 8 0,-10-6-387,1 9 0,-5-4 0,0 4-129,-6 0 129,3 9-387,-4 2 258,1 7-387,-1 1 387,0 4-387,-2 4 258,-2 5-387,2 5 129,-5 1-258,3 6-129,-9-6-258,13 15-903,-16-17-2451,10 1-774,1-7 0,3-5-258</inkml:trace>
          <inkml:trace contextRef="#ctx0" brushRef="#br0" timeOffset="10358.4182">14203 393 10449,'1'-37'4515,"-1"18"-129,-14-3-258,-12-4-2451,8 15-516,-16-9-516,2 13-129,-7 0-258,1 7 0,-1 5 0,2 11-129,0 6 0,6 4-387,5 6 387,6 4-387,6 1 387,7-1-258,7 3 129,3-3-129,10-1 129,6-3 129,4-3-129,6-3 129,-1-6 0,4-6 129,-3-8 0,3-5 129,-5-4 0,1-10 0,-7-10 129,3 2 0,-7-11 0,5 3-258,-8-3 129,4 7-129,-8 1-129,3 6 1,-13 18-130,18-22 0,-18 22 0,17 0 0,-6 15 0,0 2-130,3 10 1,2 2 0,4 4-258,-4-2-258,5 10-258,-12-24-1806,9 8-2193,-18-25 129,24 25-516,-24-25 258</inkml:trace>
          <inkml:trace contextRef="#ctx0" brushRef="#br0" timeOffset="10982.4193">14553 386 14061,'50'-1'4902,"-29"2"-258,1 8-129,6 7-3483,-10-5-387,5 5-258,-5 0-258,-2 2-258,-6 0 129,-10-18-129,13 24 0,-13-24 0,0 0 0,0 0 129,0 0 0,0 0 0,9-24 129,-4-1-129,2-2 129,2 0 0,0 1 0,2 6-129,-11 20 129,26-20-129,-10 20 0,0 11 129,0 9-129,0 5-129,2 3 0,0 2 129,0 1 0,-4-7 0,2 0 0,-5-7-129,1-1 0,-12-16 0,20 20 129,-20-20-129,19 0 129,-19 0 0,31-20 0,-8 3 129,2-10 129,5 0 0,2-5 0,3 7 0,-3-1 0,4 4 0,-6 4 0,0 10 0,-3 4-129,2 4 0,-6 11 0,-2 8 0,-1 3 0,-3 2-129,-1 3 0,-3 2 0,-1-1-129,-5-3-129,1 7-258,-8-32-1677,0 39-2451,0-21-387,3-2-129,-3-16-258</inkml:trace>
          <inkml:trace contextRef="#ctx0" brushRef="#br0" timeOffset="6411.6112">9444 112 9030,'25'-46'4644,"-14"27"129,-11 19-516,20-15-1032,-20 15-1548,16 0-645,-16 0-258,23 40-129,-11-7-258,6 14-129,-2 1 258,4 12-387,-4 2 129,3 4-258,-3 0 129,-2-4-258,1-1 129,-5-10-258,1-3-129,-6-16-129,4 4-258,-9-36-1032,0 0-2967,0 0 0,-18 0-129,1-21-258</inkml:trace>
          <inkml:trace contextRef="#ctx0" brushRef="#br0" timeOffset="6895.2121">9105-5 11352,'33'-21'4773,"5"14"-258,12 3 129,-2-5-2838,30 13-645,-3 1-387,15 9-387,-1 0 0,2 8-129,-4-1-129,-3 4 0,-8 2 0,-6 1 0,-8 4-129,-7 4 129,-9-2 0,-7 3-258,-8 2 129,-10-3 0,-9 1 129,-10 0-258,-2-3 258,-16 0-129,-10-4 0,-14-1 129,-9-6-129,-10 0 0,-12-4 0,-13-6 0,-12-4-129,-11-6 129,-3 1-129,0-4 0,3-2 129,7-10 0,12 1-129,15-1 129,16-1 0,19-1-258,19 3-129,5-7-903,14 18-3225,19-12-129,2 10-258,4 2-258</inkml:trace>
          <inkml:trace contextRef="#ctx0" brushRef="#br0" timeOffset="7347.6129">10656 207 9804,'9'17'4515,"0"7"-387,-6-3-258,1 2-2451,12 14-387,-11-3-387,9 2-387,-5-1-258,-3-8-1290,4-4-2451,-3 4-258,-7-27-516,0 30-129</inkml:trace>
          <inkml:trace contextRef="#ctx0" brushRef="#br0" timeOffset="7566.0133">10618-131 10965,'-7'-32'4128,"7"-2"-129,0 34-774,16 0-2838,0 11-2064,9 12-2064,-9-7-258,11 16-258,-13-4-258</inkml:trace>
          <inkml:trace contextRef="#ctx0" brushRef="#br0" timeOffset="11310.0198">16140 347 10320,'44'-3'4902,"-21"3"-129,-1 0 0,4 5-2580,-10-9-516,31 4-645,-12-3-129,20 3-258,-3-7-129,12 3-129,0-5-129,5 2 130,-5 0-388,0 0 0,-8 2 0,-7-1 0,-8 3 0,-12-4-259,-3 7-1289,-26 0-3354,0 0 0,0 0-258,0 0 0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21.0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C653D1E-7DC7-49EA-8475-424CF21D58AE}" emma:medium="tactile" emma:mode="ink">
          <msink:context xmlns:msink="http://schemas.microsoft.com/ink/2010/main" type="writingRegion" rotatedBoundingBox="10496,3628 11601,5959 11401,6053 10296,3723">
            <msink:destinationLink direction="with" ref="{36FF0D66-3756-4E0F-826F-E79DD3C379F6}"/>
          </msink:context>
        </emma:interpretation>
      </emma:emma>
    </inkml:annotationXML>
    <inkml:traceGroup>
      <inkml:annotationXML>
        <emma:emma xmlns:emma="http://www.w3.org/2003/04/emma" version="1.0">
          <emma:interpretation id="{66DA3801-8B6F-44D5-93D9-B65581D62218}" emma:medium="tactile" emma:mode="ink">
            <msink:context xmlns:msink="http://schemas.microsoft.com/ink/2010/main" type="paragraph" rotatedBoundingBox="10496,3628 11601,5959 11401,6053 10296,37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B6E02A-535D-4A9C-8D3E-A9833B0B1402}" emma:medium="tactile" emma:mode="ink">
              <msink:context xmlns:msink="http://schemas.microsoft.com/ink/2010/main" type="line" rotatedBoundingBox="10496,3628 11601,5959 11401,6053 10296,3723"/>
            </emma:interpretation>
          </emma:emma>
        </inkml:annotationXML>
        <inkml:traceGroup>
          <inkml:annotationXML>
            <emma:emma xmlns:emma="http://www.w3.org/2003/04/emma" version="1.0">
              <emma:interpretation id="{0850C92C-F99B-4BB3-9E1D-BE6C05CAD4A7}" emma:medium="tactile" emma:mode="ink">
                <msink:context xmlns:msink="http://schemas.microsoft.com/ink/2010/main" type="inkWord" rotatedBoundingBox="10496,3628 11601,5959 11401,6053 10296,3723">
                  <msink:destinationLink direction="with" ref="{88AB0A34-FDC4-4C9C-8A1A-9AC864A7963A}"/>
                </msink:context>
              </emma:interpretation>
              <emma:one-of disjunction-type="recognition" id="oneOf0">
                <emma:interpretation id="interp0" emma:lang="en-US" emma:confidence="1">
                  <emma:literal>:</emma:literal>
                </emma:interpretation>
                <emma:interpretation id="interp1" emma:lang="en-US" emma:confidence="0">
                  <emma:literal>;</emma:literal>
                </emma:interpretation>
                <emma:interpretation id="interp2" emma:lang="en-US" emma:confidence="0">
                  <emma:literal>"</emma:literal>
                </emma:interpretation>
                <emma:interpretation id="interp3" emma:lang="en-US" emma:confidence="0">
                  <emma:literal>|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0 93 11223,'0'0'4386,"0"0"0,0 0-258,0 0-2322,0 0-645,0 0-387,0 0-129,0 0-129,16 0-129,-16 0-129,0 0 129,19 2-258,-2-2 129,-17 0 0,32-2-129,-16-7 0,0-3 129,-16 12-129,19-29-129,-19 29 129,0-27-129,0 27 129,-14-17-258,14 17 129,-27 0 0,27 0-129,-25 21 129,16-5-129,6 2 129,3 3 0,0-3-129,2 0 129,-2-18 0,19 23 0,-19-23 0,18 12 0,-18-12 129,16 0 0,-16 0-129,0 0 129,12-14 0,-12 14 0,0-23-129,0 23 129,0-20-129,0 20 0,0 0 0,-8-16 0,8 16-129,0 0 129,0 0 0,0 0 0,0 0-129,0 0 129,10 9 0,-10-9 0,0 0-129,0 0 129,14 18-129,-14-18 0,0 0-387,11 21-1677,-11-21-2322,0 0-129,0 23-258,0-23-258</inkml:trace>
          <inkml:trace contextRef="#ctx0" brushRef="#br0" timeOffset="2074.8037">1165 2329 10320,'-28'-15'4644,"10"7"-129,18 8-258,0 0-2193,-25-6-645,25 6-516,0 0-387,-16 6-129,16-6-129,0 0-129,-2 21 0,2-21 0,0 0 129,13 16-129,-13-16 0,21 0 129,-21 0 0,21-4-129,-21 4 129,16-21 0,-16 21-129,2-27 0,-2 11 0,0 16-129,-23-25 0,7 18 0,16 7 0,-30-5-129,30 5 129,-25 3-129,25-3 129,-13 24-129,13-24 129,0 30 0,0-30-129,4 28 129,-4-28 0,19 22 0,-19-22-129,25 10 258,-25-10-129,32 0 129,-16 0 0,6-9 0,-3-3 0,1 0 0,-4-6 0,-2 0 129,-3 0-129,-4 0 129,-7 2-128,0 16-130,-11-25 0,11 25 0,-28-7-130,6 7-515,13 15-1290,-8-3-2709,1 4-387,-2 7 0,2 2-129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9:18.5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8953C28-3E33-463F-A908-101D9EC09CAE}" emma:medium="tactile" emma:mode="ink">
          <msink:context xmlns:msink="http://schemas.microsoft.com/ink/2010/main" type="inkDrawing" rotatedBoundingBox="18018,13723 18055,13693 18064,13705 18028,13735" shapeName="Other"/>
        </emma:interpretation>
      </emma:emma>
    </inkml:annotationXML>
    <inkml:trace contextRef="#ctx0" brushRef="#br0">0 32 14190,'32'-11'258,"-32"11"-129,0 0-387,2-21-4257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22.0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6FF0D66-3756-4E0F-826F-E79DD3C379F6}" emma:medium="tactile" emma:mode="ink">
          <msink:context xmlns:msink="http://schemas.microsoft.com/ink/2010/main" type="inkDrawing" rotatedBoundingBox="10826,4836 10929,4707 11036,4792 10933,4921" semanticType="scratchOut" shapeName="Other">
            <msink:sourceLink direction="with" ref="{EC653D1E-7DC7-49EA-8475-424CF21D58AE}"/>
          </msink:context>
        </emma:interpretation>
      </emma:emma>
    </inkml:annotationXML>
    <inkml:trace contextRef="#ctx0" brushRef="#br0">548 1182 10320,'-23'-15'4386,"23"15"0,0 0-387,0 0-1806,0 0-903,0 0-387,0 0-258,0 9-129,0-9-129,5 18 0,-5-18 129,21 16-258,-5-11 129,0-5-129,4 0-129,-1-9 129,3-1-129,-6-4 129,2-1-129,-18 15 0,19-28-129,-19 28 129,0-23-129,0 23 0,-18-11 0,18 11-129,-30 0 129,14 0-129,0 5 129,16-5-129,-23 18 129,23-18 0,-11 18-129,11-18 129,0 0-129,0 20 129,0-20 0,0 0 129,15 7-129,-15-7 129,0 0 0,16 0 0,-16 0 0,7-18 129,-7 18-258,0-27 129,0 11-129,0 0 0,0 16 129,-2-25-129,2 25 0,-7-18-129,7 18 129,0 0-129,0 0 129,-18 0-129,18 0-129,-9 13 129,9-13-258,-5 30-774,-2-12-3096,7 0-516,1 1 258,7 3-516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05.8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8AB0A34-FDC4-4C9C-8A1A-9AC864A7963A}" emma:medium="tactile" emma:mode="ink">
          <msink:context xmlns:msink="http://schemas.microsoft.com/ink/2010/main" type="inkDrawing" rotatedBoundingBox="13524,4580 13639,4760 13512,4841 13397,4660" semanticType="callout" shapeName="Other">
            <msink:sourceLink direction="with" ref="{0850C92C-F99B-4BB3-9E1D-BE6C05CAD4A7}"/>
          </msink:context>
        </emma:interpretation>
      </emma:emma>
    </inkml:annotationXML>
    <inkml:trace contextRef="#ctx0" brushRef="#br0">-456-1020 10191,'-23'-14'4515,"23"14"129,-16-11-387,16 11-1677,-16-5-903,16 5-516,-16 0-387,16 0-129,-18 16 0,18-16-258,-14 23 129,14-7-129,0-16 1,0 28-388,0-28 0,12 27 0,-12-27 0,30 23 0,-12-16 0,0 0 0,-2-5 0,0-2 0,-16 0 0,23-5 0,-23 5 0,11-20 0,-11 20 0,0-28 0,0 28 0,-11-20 0,11 20 0,-25-12 0,25 12 0,-28 0 0,28 0 0,-29 3 0,29-3 0,-23 18 0,23-18 0,-16 23 0,16-23 0,-5 25 0,5-25 0,0 25 0,0-25 0,14 20 0,-14-20 0,27 10 0,-11-10 0,3 0 0,-1 0 0,2-1 0,-2-5 0,-18 6 0,32-16 0,-32 16-2710,0-21-2063,0 21-258,0 0-258,-24-13 0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02.5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618802C-8120-4203-AFF7-5124247EC205}" emma:medium="tactile" emma:mode="ink">
          <msink:context xmlns:msink="http://schemas.microsoft.com/ink/2010/main" type="inkDrawing" rotatedBoundingBox="14027,5625 14259,5679 14218,5851 13987,5796" shapeName="Other"/>
        </emma:interpretation>
      </emma:emma>
    </inkml:annotationXML>
    <inkml:trace contextRef="#ctx0" brushRef="#br0">22 58 6063,'-5'-28'4128,"5"28"-129,0 0-387,0 0-645,-18 3-1419,18 18-258,0-3-516,9 7 129,-5-9-387,12 7 258,-16-23 0,30 27 0,-30-27 0,36 5 0,-36-5-258,35-7 129,-22-9-129,4 4-129,-8-10 0,2 5-258,-9-7 0,-2 7 0,0-1 0,0 18-129,-16-25 130,16 25-130,-25-9 0,9 9 0,16 0 0,-25 11-130,25-11 130,-20 26 0,17-10 0,1 0 0,2 1-258,0-1 387,0-16-387,21 24 387,-3-15-258,2-2 129,-1-5 0,-1-2 0,0 0 129,-2-3-129,-16 3 129,19-22-258,-19 22-129,0-23-387,0 23-258,-28-16-1161,28 16-645,-32 0-2193,7 0 387,4 2-645,-2 2 258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0:27.3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9166ED7-01A1-4ECA-9378-E2D9B7EFC694}" emma:medium="tactile" emma:mode="ink">
          <msink:context xmlns:msink="http://schemas.microsoft.com/ink/2010/main" type="writingRegion" rotatedBoundingBox="11059,15485 23188,15665 23170,16879 11041,16698"/>
        </emma:interpretation>
      </emma:emma>
    </inkml:annotationXML>
    <inkml:traceGroup>
      <inkml:annotationXML>
        <emma:emma xmlns:emma="http://www.w3.org/2003/04/emma" version="1.0">
          <emma:interpretation id="{57A0CCED-FE4B-4201-83D1-9201EA22579F}" emma:medium="tactile" emma:mode="ink">
            <msink:context xmlns:msink="http://schemas.microsoft.com/ink/2010/main" type="paragraph" rotatedBoundingBox="11059,15485 23188,15665 23170,16879 11041,16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AAB682-20C6-41F9-9D93-3D1F65AE8D41}" emma:medium="tactile" emma:mode="ink">
              <msink:context xmlns:msink="http://schemas.microsoft.com/ink/2010/main" type="line" rotatedBoundingBox="11059,15485 23188,15665 23170,16879 11041,16698"/>
            </emma:interpretation>
          </emma:emma>
        </inkml:annotationXML>
        <inkml:traceGroup>
          <inkml:annotationXML>
            <emma:emma xmlns:emma="http://www.w3.org/2003/04/emma" version="1.0">
              <emma:interpretation id="{892AB232-7E5B-4656-B3EF-F93FE891E76D}" emma:medium="tactile" emma:mode="ink">
                <msink:context xmlns:msink="http://schemas.microsoft.com/ink/2010/main" type="inkWord" rotatedBoundingBox="11057,15668 11768,15679 11756,16490 11045,16479">
                  <msink:destinationLink direction="with" ref="{83CD1BD6-0A6C-41CA-9F29-09BCDE55119E}"/>
                </msink:context>
              </emma:interpretation>
              <emma:one-of disjunction-type="recognition" id="oneOf0">
                <emma:interpretation id="interp0" emma:lang="en-US" emma:confidence="1">
                  <emma:literal>F,</emma:literal>
                </emma:interpretation>
                <emma:interpretation id="interp1" emma:lang="en-US" emma:confidence="0">
                  <emma:literal>F</emma:literal>
                </emma:interpretation>
                <emma:interpretation id="interp2" emma:lang="en-US" emma:confidence="0">
                  <emma:literal>F.</emma:literal>
                </emma:interpretation>
                <emma:interpretation id="interp3" emma:lang="en-US" emma:confidence="0">
                  <emma:literal>Fm</emma:literal>
                </emma:interpretation>
                <emma:interpretation id="interp4" emma:lang="en-US" emma:confidence="0">
                  <emma:literal>FT.</emma:literal>
                </emma:interpretation>
              </emma:one-of>
            </emma:emma>
          </inkml:annotationXML>
          <inkml:trace contextRef="#ctx0" brushRef="#br0">0-8 14448,'22'0'4773,"-6"24"-387,-9 1 0,-7-3-3096,10 17-387,-6-5-129,7 10-387,-8-3 129,4 5-258,-3-3 0,1-2-129,0 0 0,1-4 1,-1-1-130,1-4 0,-1-6 0,0-4 0,1-6 0,-6-16 0,7 21-259,-7-21-386,0 0-774,0 0-1677,0 0-1677,-13-25 258,6 6-258,-4-8-129</inkml:trace>
          <inkml:trace contextRef="#ctx0" brushRef="#br0" timeOffset="280.8005">57 212 3354,'-9'-87'3483,"2"48"516,7 14-258,-5 2-516,-4 0-645,9 23-129,-13-29-129,13 29-645,-3-18-258,3 18-258,9-12-129,14 10-129,4-9-258,15 6-129,6-4-257,18 2-259,5-5 0,8 1 0,-3-3 0,-5 3 0,-7 4 0,-12 0 0,-10 7 0,-25-7-1807,-17 7-2708,0 12-516,-18 8 258,-14-2-645</inkml:trace>
          <inkml:trace contextRef="#ctx0" brushRef="#br0" timeOffset="530.4009">36 285 14577,'0'0'4773,"16"18"-258,-16-18 129,37 16-2709,-37-16-1032,41 3-387,-18-1-129,2-2-387,4 4-387,-8-6-903,14 2-3096,-10-2-258,0 2 0,2 0-258</inkml:trace>
          <inkml:trace contextRef="#ctx0" brushRef="#br0" timeOffset="748.8013">573 349 17286,'21'18'4902,"1"5"0,-22-23-258,37 43-3611,-30-18-1033,6 5 0,1 9 0,-14-9-3871,7 9-902,-3-7-129,-1 4-129</inkml:trace>
        </inkml:traceGroup>
        <inkml:traceGroup>
          <inkml:annotationXML>
            <emma:emma xmlns:emma="http://www.w3.org/2003/04/emma" version="1.0">
              <emma:interpretation id="{9A8CE752-7131-48A5-85FA-B9A817034E27}" emma:medium="tactile" emma:mode="ink">
                <msink:context xmlns:msink="http://schemas.microsoft.com/ink/2010/main" type="inkWord" rotatedBoundingBox="13981,15731 14947,15745 14937,16434 13971,16419">
                  <msink:destinationLink direction="with" ref="{05EB2905-B258-457D-B551-186EE0367DCD}"/>
                </msink:context>
              </emma:interpretation>
              <emma:one-of disjunction-type="recognition" id="oneOf1">
                <emma:interpretation id="interp5" emma:lang="en-US" emma:confidence="0">
                  <emma:literal>FZ</emma:literal>
                </emma:interpretation>
                <emma:interpretation id="interp6" emma:lang="en-US" emma:confidence="0">
                  <emma:literal>FL</emma:literal>
                </emma:interpretation>
                <emma:interpretation id="interp7" emma:lang="en-US" emma:confidence="0">
                  <emma:literal>In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Is</emma:literal>
                </emma:interpretation>
              </emma:one-of>
            </emma:emma>
          </inkml:annotationXML>
          <inkml:trace contextRef="#ctx0" brushRef="#br0" timeOffset="1653.6027">2930 93 12513,'-5'-55'4644,"5"33"-129,0 5 0,19 10-2451,-14-11-645,27 11-516,-5-6-129,16 6-258,3-2-129,9 4 0,2-1-257,4 1-130,-4 2 0,-6 1 0,-5 2-388,-12-4-257,0 8-774,-34-4-3225,0 0-258,4 18-129,-13-10 0</inkml:trace>
          <inkml:trace contextRef="#ctx0" brushRef="#br0" timeOffset="1872.0032">2948 159 13545,'-18'26'4902,"25"-4"-129,13-15-129,10 11-2451,-7-18-1032,23 9-516,-5-8-387,5-1-645,11 7-1935,-11-7-2064,-5 0-387,-3 0-258,-8 0-258</inkml:trace>
          <inkml:trace contextRef="#ctx0" brushRef="#br0" timeOffset="1372.8021">2985 136 14061,'5'14'4773,"-1"18"-258,-2-9-129,-2-3-3096,1 13-387,-1-4-387,4 6-129,-2-3-129,3 2-129,0-5-129,3-4-129,0 1-129,-4-8 0,7 3-258,-11-21-645,14 25-1677,-14-25-1677,0 0 0,0 0-258,0 0-129</inkml:trace>
          <inkml:trace contextRef="#ctx0" brushRef="#br0" timeOffset="2386.8042">3540 362 12642,'25'-4'4644,"-7"-12"-129,-18 16 0,0-30-2967,0 30-645,3-20-129,-3 20-258,11-16 0,-11 16-258,18-5 0,-18 5 0,21 5-129,-21-5 0,20 30 0,-13-8 0,-4 3-129,-3 3 129,-1 1-129,-10 1 0,-7-2 129,0-1-129,-3-2 0,0-2 129,-1-7-129,4 0 258,18-16-129,-24 20 1,24-20-130,0 0 0,0 0 0,0 0 0,0 0 0,21 8 0,2-8 0,4 0 0,10 0 0,-3-12-517,25 12-3611,-19-9-774,7 4-129,-5-2-387,-1 1 0</inkml:trace>
        </inkml:traceGroup>
        <inkml:traceGroup>
          <inkml:annotationXML>
            <emma:emma xmlns:emma="http://www.w3.org/2003/04/emma" version="1.0">
              <emma:interpretation id="{A791DA19-BBCC-4E3B-B42D-8BF2DD12C9EA}" emma:medium="tactile" emma:mode="ink">
                <msink:context xmlns:msink="http://schemas.microsoft.com/ink/2010/main" type="inkWord" rotatedBoundingBox="17617,15582 18733,15599 18722,16333 17607,16317">
                  <msink:destinationLink direction="with" ref="{DC08C68B-72A0-41B2-AA03-E487C2529B7B}"/>
                </msink:context>
              </emma:interpretation>
              <emma:one-of disjunction-type="recognition" id="oneOf2">
                <emma:interpretation id="interp10" emma:lang="en-US" emma:confidence="0">
                  <emma:literal>FZ</emma:literal>
                </emma:interpretation>
                <emma:interpretation id="interp11" emma:lang="en-US" emma:confidence="1">
                  <emma:literal>F 3</emma:literal>
                </emma:interpretation>
                <emma:interpretation id="interp12" emma:lang="en-US" emma:confidence="0">
                  <emma:literal>F.</emma:literal>
                </emma:interpretation>
                <emma:interpretation id="interp13" emma:lang="en-US" emma:confidence="0">
                  <emma:literal>F,</emma:literal>
                </emma:interpretation>
                <emma:interpretation id="interp14" emma:lang="en-US" emma:confidence="0">
                  <emma:literal>Is</emma:literal>
                </emma:interpretation>
              </emma:one-of>
            </emma:emma>
          </inkml:annotationXML>
          <inkml:trace contextRef="#ctx0" brushRef="#br0" timeOffset="3166.8055">6585-33 5289,'-16'-72'4644,"9"44"129,7 10-258,0 18-1419,0-26-516,18 26-774,-18 0-516,39-8-258,-14 1-258,18 7-129,-1-7-129,12 2-258,-1-2 0,2 0-258,-3 1-129,-10 1-258,-1 5-516,-25-7-1548,-16 7-2451,0 0 0,0 16-258,-19-4-129</inkml:trace>
          <inkml:trace contextRef="#ctx0" brushRef="#br0" timeOffset="3385.2059">6585 70 10836,'7'19'5031,"9"-13"-387,6 1 129,4 0-2193,-1-7-1677,14 0-645,1 2-645,-5-2-2193,4-4-2064,0 2 258,-5-1-645,0 3-129</inkml:trace>
          <inkml:trace contextRef="#ctx0" brushRef="#br0" timeOffset="2932.8051">6614-51 12771,'0'0'4902,"0"0"-258,0 0 129,-2 18-3483,0-2-516,2 14-387,4-2 387,3 10-516,-4-3 129,5 4-387,-1-1 258,0-1-387,0-1 129,-4-10-387,3 1 0,-6-11-387,7 5-645,-7-21-1032,0 0-2193,0 0 129,-9-19-645,5-1 0</inkml:trace>
          <inkml:trace contextRef="#ctx0" brushRef="#br0" timeOffset="4040.4071">7215 136 12771,'2'-20'5031,"12"-1"-258,-14 21 129,34-15-2967,-34 15-645,35-14-516,-12 11-387,8 3-129,-3 5 258,2 9-386,-3 0-130,-6 4 0,-5 4 0,-10-3 0,-4 4-259,-8-7-128,-6 2-129,-11-7 0,5 1 0,-5-6 129,7-1 0,0-3 129,16-2 129,0 0 129,0 0 0,0 0 0,16-7 129,9 3 129,1 0-129,8 4 129,-4 0 0,6 9-129,-6 4 129,0 5-129,-5 1 0,-3 6 129,-8 2-129,-3-1 0,-11 1 129,0 0 0,-13-6-129,-10 0 129,-11-5-129,-5-1 1,-7-10-130,-4-3 0,-2-2 0,-3-2-259,11-5-128,-4-9-387,23 12-2193,-7-12-2064,10 2 0,8-2-387,14 16 0</inkml:trace>
        </inkml:traceGroup>
        <inkml:traceGroup>
          <inkml:annotationXML>
            <emma:emma xmlns:emma="http://www.w3.org/2003/04/emma" version="1.0">
              <emma:interpretation id="{E71CACDC-1139-4EF2-B3C5-1F4EE100B764}" emma:medium="tactile" emma:mode="ink">
                <msink:context xmlns:msink="http://schemas.microsoft.com/ink/2010/main" type="inkWord" rotatedBoundingBox="21798,15825 23185,15845 23170,16879 21783,16858">
                  <msink:destinationLink direction="with" ref="{9CCE653D-3004-4798-A2EF-931829046990}"/>
                </msink:context>
              </emma:interpretation>
              <emma:one-of disjunction-type="recognition" id="oneOf3">
                <emma:interpretation id="interp15" emma:lang="en-US" emma:confidence="0">
                  <emma:literal>F4</emma:literal>
                </emma:interpretation>
                <emma:interpretation id="interp16" emma:lang="en-US" emma:confidence="1">
                  <emma:literal>F 4</emma:literal>
                </emma:interpretation>
                <emma:interpretation id="interp17" emma:lang="en-US" emma:confidence="0">
                  <emma:literal>FL |</emma:literal>
                </emma:interpretation>
                <emma:interpretation id="interp18" emma:lang="en-US" emma:confidence="0">
                  <emma:literal>FL I</emma:literal>
                </emma:interpretation>
                <emma:interpretation id="interp19" emma:lang="en-US" emma:confidence="0">
                  <emma:literal>FL,</emma:literal>
                </emma:interpretation>
              </emma:one-of>
            </emma:emma>
          </inkml:annotationXML>
          <inkml:trace contextRef="#ctx0" brushRef="#br0" timeOffset="5085.6089">10739 296 12513,'39'14'4902,"-4"-9"-516,8 1 258,14 2-3741,-7-2-774,3-6-1548,4 3-2967,0 3 0,-5-4-516,1 1 0</inkml:trace>
          <inkml:trace contextRef="#ctx0" brushRef="#br0" timeOffset="4882.8085">10821 184 4644,'-34'-77'4644,"18"47"129,7 9-387,9 21-1161,-14-32-903,26 32-258,-12 0-645,43-8-516,-9 3-258,17 5-129,1-3-129,12 3 0,-6 0-387,-1-2-129,-3 2-258,-15 0-387,0 10-1677,-18-2-2451,-21-8 258,0 23-516,-14-13-387</inkml:trace>
          <inkml:trace contextRef="#ctx0" brushRef="#br0" timeOffset="4633.2081">10776 125 12384,'9'0'5031,"9"34"-516,-6-16-258,11 22-2709,-17-8-645,13 13-258,-8-4-258,3 7-129,-3-4-258,-1 1-129,1-3 0,-6-9-387,4 2-258,-9-19-516,6 11-1935,-6-27-1290,0 0-387,0 0-129,-20-16 0</inkml:trace>
          <inkml:trace contextRef="#ctx0" brushRef="#br0" timeOffset="5413.2095">11689 210 12642,'16'0'5160,"-16"0"-516,0 23 387,5 6-3612,-14-10-387,0 12-258,-12-3-258,-1 4-129,-4-3-258,-1 1 0,0-3 0,2-3-129,6-2 0,3-3-129,7-1 129,7-2-129,4 0 0,16-3 0,10 1 0,8-2 0,10 4-258,2-7 0,14 7-516,-15-16-1806,11 0-2193,-4-7 129,-6-2-387,-7-5-129</inkml:trace>
          <inkml:trace contextRef="#ctx0" brushRef="#br0" timeOffset="5600.4096">12011 466 12642,'-9'16'5289,"7"6"-387,2 13 258,5-8-2838,13 32-1161,-11-6-516,9 11-129,-3-2-386,1-3-389,4 2-515,-17-24-2322,10 4-1935,-6-13-258,2-5-129,-7-23-258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1:43.01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DF7A621-D210-4791-A871-0DFC52C31762}" emma:medium="tactile" emma:mode="ink">
          <msink:context xmlns:msink="http://schemas.microsoft.com/ink/2010/main" type="writingRegion" rotatedBoundingBox="17229,10424 17660,10424 17660,11636 17229,11636">
            <msink:destinationLink direction="with" ref="{19318F1E-FF8A-4F49-850E-B85B7F03CBCB}"/>
            <msink:destinationLink direction="with" ref="{264FC575-682C-490F-A5B2-BEFB36C9C471}"/>
          </msink:context>
        </emma:interpretation>
      </emma:emma>
    </inkml:annotationXML>
    <inkml:traceGroup>
      <inkml:annotationXML>
        <emma:emma xmlns:emma="http://www.w3.org/2003/04/emma" version="1.0">
          <emma:interpretation id="{77B52393-94DA-4ECC-81A0-28117E897F5A}" emma:medium="tactile" emma:mode="ink">
            <msink:context xmlns:msink="http://schemas.microsoft.com/ink/2010/main" type="paragraph" rotatedBoundingBox="17229,10424 17660,10424 17660,11636 17229,116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5ED29F-1600-4BA5-8148-4F170EE58D1F}" emma:medium="tactile" emma:mode="ink">
              <msink:context xmlns:msink="http://schemas.microsoft.com/ink/2010/main" type="line" rotatedBoundingBox="17229,10424 17660,10424 17660,11636 17229,11636"/>
            </emma:interpretation>
          </emma:emma>
        </inkml:annotationXML>
        <inkml:traceGroup>
          <inkml:annotationXML>
            <emma:emma xmlns:emma="http://www.w3.org/2003/04/emma" version="1.0">
              <emma:interpretation id="{31386EC6-6D38-490B-99F6-926F1B645352}" emma:medium="tactile" emma:mode="ink">
                <msink:context xmlns:msink="http://schemas.microsoft.com/ink/2010/main" type="inkWord" rotatedBoundingBox="17229,10424 17660,10424 17660,11636 17229,11636"/>
              </emma:interpretation>
              <emma:one-of disjunction-type="recognition" id="oneOf0">
                <emma:interpretation id="interp0" emma:lang="en-US" emma:confidence="0">
                  <emma:literal>%</emma:literal>
                </emma:interpretation>
                <emma:interpretation id="interp1" emma:lang="en-US" emma:confidence="0">
                  <emma:literal>&amp;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4003-704 9288,'-21'-15'4128,"-4"12"-129,25 3-258,-15 14-2064,-2-7-516,9 11-516,8-18-258,-16 36 0,9-19-129,7 3 129,0-4 0,7 4 129,-7-20 0,29 24 129,-13-20 0,12 7 129,-8-11 0,12 0 0,-11-7-129,6-2 0,-9-9-257,3-2-388,-10-5 0,-4 1 0,-7-3 0,0 0 0,-4 6 0,-10 1 0,14 20 0,-37-21-130,37 21-2450,-36 11-2193,13 1-387,-2 6 0,4 7-258</inkml:trace>
          <inkml:trace contextRef="#ctx0" brushRef="#br0" timeOffset="-561.601">4072-530 3870,'0'-25'3612,"-3"9"129,3 16 0,0 0-1032,0 0-645,0 0-516,-18-9-258,18 9 129,0 0-258,0 0-258,0 0-129,0 20 0,0-20-129,0 25 129,0-25-129,0 37 0,0-15 0,9 10-129,-7-2 0,8 11 0,-3-2-257,6 9-259,-4-2 0,1 8 0,1-5 0,0 3 0,-2-2 0,1 0 0,1-4 0,-2-3 0,0-1 0,0-4 0,0-3 0,-1-5 0,1-1 0,-2-4 0,1-4 0,-3-1 0,2-4 0,-7-16 0,5 19 0,-5-19 0,0 0 0,0 0-130,0 0-1418,0 0-3225,0 0-387,-7-10 129,0-8-129</inkml:trace>
          <inkml:trace contextRef="#ctx0" brushRef="#br0" timeOffset="561.6009">4286 171 9804,'-38'-12'4644,"38"12"-387,-33 3-258,33-3-1548,-27 27-1419,7-13-129,10 11-645,-3-2 129,8 4-258,-1 0 0,6-1 0,0-1-129,4 0 129,3-5-129,7 1 387,-14-21-258,31 27 129,-15-24 129,5 3 129,-3-6 0,5-2 0,-23 2 0,34-27 0,-24 6-129,-1-2 1,-5-4-388,-4 2 0,0-2 0,-7 1 0,-6 4 0,-10-8-1420,-2 16-3224,-1 3-387,1 6 129,-6 3-516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1:21.01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D068BB6-967F-4640-8C4F-2549B412FE19}" emma:medium="tactile" emma:mode="ink">
          <msink:context xmlns:msink="http://schemas.microsoft.com/ink/2010/main" type="writingRegion" rotatedBoundingBox="10582,11178 11666,9992 13281,11468 12197,12654">
            <msink:destinationLink direction="with" ref="{90CC4638-C208-4A4E-A1E1-14ED4148079B}"/>
            <msink:destinationLink direction="with" ref="{19318F1E-FF8A-4F49-850E-B85B7F03CBCB}"/>
            <msink:destinationLink direction="with" ref="{264FC575-682C-490F-A5B2-BEFB36C9C471}"/>
            <msink:destinationLink direction="with" ref="{DEDD1943-099B-48C9-8D4E-E8076E775AFE}"/>
          </msink:context>
        </emma:interpretation>
      </emma:emma>
    </inkml:annotationXML>
    <inkml:traceGroup>
      <inkml:annotationXML>
        <emma:emma xmlns:emma="http://www.w3.org/2003/04/emma" version="1.0">
          <emma:interpretation id="{1BBDE264-EFB7-4409-9756-92479E29B2E2}" emma:medium="tactile" emma:mode="ink">
            <msink:context xmlns:msink="http://schemas.microsoft.com/ink/2010/main" type="paragraph" rotatedBoundingBox="10582,11178 11666,9992 13281,11468 12197,126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6BBF57-7A21-4EE2-9FC0-5DCC5BA2C7A5}" emma:medium="tactile" emma:mode="ink">
              <msink:context xmlns:msink="http://schemas.microsoft.com/ink/2010/main" type="line" rotatedBoundingBox="10582,11178 11666,9992 13281,11468 12197,12654"/>
            </emma:interpretation>
          </emma:emma>
        </inkml:annotationXML>
        <inkml:traceGroup>
          <inkml:annotationXML>
            <emma:emma xmlns:emma="http://www.w3.org/2003/04/emma" version="1.0">
              <emma:interpretation id="{536B7616-F681-4416-9D36-8AF377F61BF3}" emma:medium="tactile" emma:mode="ink">
                <msink:context xmlns:msink="http://schemas.microsoft.com/ink/2010/main" type="inkWord" rotatedBoundingBox="10582,11178 11666,9992 13281,11468 12197,12654">
                  <msink:destinationLink direction="with" ref="{C1DE58EB-BAC3-4A3E-B885-6740DD6A84D4}"/>
                </msink:context>
              </emma:interpretation>
              <emma:one-of disjunction-type="recognition" id="oneOf0">
                <emma:interpretation id="interp0" emma:lang="en-US" emma:confidence="0">
                  <emma:literal>0818.</emma:literal>
                </emma:interpretation>
                <emma:interpretation id="interp1" emma:lang="en-US" emma:confidence="0">
                  <emma:literal>¥8 •</emma:literal>
                </emma:interpretation>
                <emma:interpretation id="interp2" emma:lang="en-US" emma:confidence="0">
                  <emma:literal>¥8. •</emma:literal>
                </emma:interpretation>
                <emma:interpretation id="interp3" emma:lang="en-US" emma:confidence="0">
                  <emma:literal>0888.</emma:literal>
                </emma:interpretation>
                <emma:interpretation id="interp4" emma:lang="en-US" emma:confidence="0">
                  <emma:literal>¥80. •</emma:literal>
                </emma:interpretation>
              </emma:one-of>
            </emma:emma>
          </inkml:annotationXML>
          <inkml:trace contextRef="#ctx0" brushRef="#br0">-843 1328 2193,'16'20'3612,"-16"-20"516,20 16 258,-20-16-903,19 5-516,1 6-516,-20-11-258,28 0-516,-28 0-258,25 0-387,-25 0 0,21-18-258,-17 2-129,-4 16-129,11-27-257,-6 11-259,-5-3 0,0 3 0,0-4 0,0 4 0,-4 0 0,-3 0 0,7 16 0,-17-28 0,17 28-517,-25-13-4127,25 13-516,-27-9 387,27 9-516</inkml:trace>
          <inkml:trace contextRef="#ctx0" brushRef="#br0" timeOffset="4602.0081">98 352 3612,'-20'-9'3870,"20"9"0,-21-2 129,21 2-645,-18 0-1161,0-4-387,18 4-258,-28 0-258,28 0-516,-27 9-129,27-9-129,-26 16 0,26-16-129,-22 18-129,22-18 129,-16 23 0,16-23-129,-14 25 129,14-25-258,-14 29 0,9-12 0,-3-1-129,3 0 0,2 0 0,-1 2 0,4 0 0,0 0 0,0-18 0,5 28 0,-5-28 0,23 25 0,-7-14 0,2 0 0,2-3 0,1-2 129,0-3-129,-1 1 129,0-2-129,-1-2 129,-3 0 0,2 0 129,-18 0-129,28-18 129,-28 18-129,25-30 129,-16 8 0,2-1-129,-4-4 129,-2 1-128,-1-4-130,-2 3 0,-2-2 0,0 3 0,-7 1 0,-6 0 0,-3 4 0,-3 1 0,-1 8 0,-5-3-259,6 12-644,-17 1-3225,13 2-645,-2 7 129,2 7-516,5 9 129</inkml:trace>
          <inkml:trace contextRef="#ctx0" brushRef="#br0" timeOffset="5772.0102">-69 718 12384,'0'-23'4773,"0"23"-258,0 0 129,0 0-1935,0 9-1290,0 10-645,0-3-129,2 9-129,-1-1-258,5 2-128,-1 3-389,-5-8-1418,0 6-2709,0 1-516,0-1 258,0 0-516</inkml:trace>
          <inkml:trace contextRef="#ctx0" brushRef="#br0" timeOffset="5382.0095">-46 855 1290,'-21'18'2322,"19"7"129,-18-15 516,20 15-903,-10-1-903,4 0 0,4 3 0,2-4 258,0 4 0,2-6-129,12 6-387,-1-8 129,8 6-129,-5-5-258,9 1 0,-9-5 0,11 2 0,-27-18 129,35 20 129,-35-20-129,32 5 129,-32-5-129,25 0 0,-25 0 0,23-16-258,-23 16-129,25-20-129,-25 20 0,22-17-129,-22 17 258,21-22-258,-21 22 258,12-21-129,-12 21-129,4-25 1,-4 25-130,-2-23 0,2 23 0,-25-18 0,9 15-517,-10-8-902,10 7-2967,-11 3-516,0 1 258,1 0-387</inkml:trace>
          <inkml:trace contextRef="#ctx0" brushRef="#br0" timeOffset="2355.6041">-750 578 9933,'0'0'4644,"0"0"-258,0 0-129,0 0-1806,0 0-774,1 17-387,-1-17-387,0 16-129,0-16-258,0 25 0,0-9-129,0 7 0,0 1-129,0 4 0,0 1-128,4 3-130,-2 0 0,-1 0 0,3 0 0,1 0 0,-1-4 0,1-1 0,2-2 0,0-2 0,-1-4 0,1-1 0,-7-18 0,12 27 0,-12-27 0,7 19 0,2-3-904,-9-16-3869,0 0 0,0 16 0,0-16-645</inkml:trace>
          <inkml:trace contextRef="#ctx0" brushRef="#br0" timeOffset="1544.4027">-660 1181 11223,'16'-6'4386,"-16"6"129,2-16-387,-2 16-2064,0 0-516,-5-19-516,5 19-258,0 0-387,0 0 258,-18-23-387,18 23 258,-18-11-516,18 11 129,-25-13-129,25 13 129,-26-10 0,26 10-129,-25-7-129,25 7 129,-25 0 0,25 0 129,-23 0 129,23 0-516,-24 14 516,24-14-516,-24 19 387,24-19-258,-20 22 258,20-22-258,-16 25-129,16-25 258,-5 26-258,5-10 387,0-16-387,5 31 387,6-15-387,-11-16 258,28 32-387,-28-32-1806,23 12-2322,-23-12 0,23 16-387,-23-16-129</inkml:trace>
          <inkml:trace contextRef="#ctx0" brushRef="#br0" timeOffset="7425.6131">-539 1207 1290,'-18'31'3096,"18"-31"0,-7 32-258,4-16-258,3 1-258,0 3 129,0-20-258,19 25-258,-19-25-129,34 19-258,-34-19-258,45 11-129,-22-11-258,12 0 0,-10 0-258,9-2 0,-9-12 0,2 3 0,-10-8-258,-1 3 1,-10-7-388,-6 1 0,0-1 0,-13-2 0,-6 6 0,-6-1 0,2 6 0,-11-7-1033,34 21-3482,-43-15-387,18 12 129,4 1-258</inkml:trace>
          <inkml:trace contextRef="#ctx0" brushRef="#br0" timeOffset="7862.4138">-414 766 13029,'5'-23'4773,"-5"23"-258,5-16 0,-5 16-2322,0 0-903,0 12-387,0-12-258,-3 25-129,3-25-128,-6 38-388,1-13 0,5 5 0,-3 4 0,3 1 0,1 4 0,8 1 0,0 0 0,0-4 0,5 5 0,-10-18-1420,8 7-3353,-5-5-387,1-2 129,-7-1-387</inkml:trace>
          <inkml:trace contextRef="#ctx0" brushRef="#br0" timeOffset="6739.2119">-436 434 8772,'-9'-22'3999,"9"22"387,0 0-516,0 0-1677,-28-14-387,28 14-516,0 0-387,0 0-129,-20 4-258,20-4-129,-8 23 0,8-23-129,-4 30 0,4-9 0,0 4-129,0 0 0,0-2 0,5 0-129,2 0 0,2-1 0,2-3 129,3-3-129,4-3 0,2-3 129,1-4 129,2-1-129,-2-5 129,3 0 0,-5-7 0,-1-5 0,-7-10 0,-3-1-129,-6-4 130,0-3-259,-2 2 0,-4-1 0,-6 3 0,-3 2 0,13 24-388,-25-30-644,25 30-2580,0 0-1290,-26 2 258,26-2-258,-27 30-258</inkml:trace>
          <inkml:trace contextRef="#ctx0" brushRef="#br0" timeOffset="-889.2015">-831 364 7998,'-26'0'3870,"26"0"-129,-16 25 0,16-25-2193,-13 18-258,12-2-129,1-16-387,-6 27 0,6-27-258,0 33-129,0-33 0,9 34 129,-9-34 0,20 37 0,-20-37-129,25 36 129,-25-36-129,30 25 0,-30-25 0,30 21 0,-30-21-129,32 9 0,-32-9 0,27 0 0,-27 0 0,25-2 129,-25 2-129,21-21 129,-14 3-128,2-3-259,-4-4 0,1-3 0,-6-3 0,0-1 0,0 2 0,-2 2 0,-7 1 0,-2 4 0,-1 5 0,-2 2 0,-2 7 0,-2 0 0,18 9-388,-39-7-2450,23 7-1806,-2 9-258,2 3-258,3 12 0</inkml:trace>
          <inkml:trace contextRef="#ctx0" brushRef="#br1" timeOffset="-56784.0996">102 26 1548,'0'22'2838,"-6"-3"516,6-19-129,-7 20-129,7-20-258,-3 23-387,3-7-258,0-16 0,1 16-129,-1-16-258,0 0-387,0 0-129,16 0-258,-16 0-258,15-20-128,-14 4-646,-1 16 0,7-30 0,-7 30 0,0-28 0,0 28 0,-14-18 0,14 18 0,-25-7 0,25 7 0,-26 0 0,26 0 0,-23 0 0,23 0 0,0 0 0,-17 7 0,17-7 0,0 0 0,0 0 0,0 0-130,0 0 130,15 7 130,-15-7-130,0 0 0,18 0 0,-18 0 0,0 0 0,0 0 0,0 0 0,0 0 0,7-11 0,-7 11 0,0 0 0,-11-23 0,11 23-2194,0 0-2579,-21-7-129,21 7 0,-29 14-258</inkml:trace>
          <inkml:trace contextRef="#ctx0" brushRef="#br1" timeOffset="-88015.3546">1133 1430 1290,'-14'-16'1548,"14"16"0,0-16-645,0 16 129,0 0 129,0 0-645,0 0-258,0 0-129,12-15-129,-12 15-387,0 0-1419,20 8 0,-20-8-516,0 0 387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1:53.99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7414DC8-AFC2-41B4-ADC3-50323C556709}" emma:medium="tactile" emma:mode="ink">
          <msink:context xmlns:msink="http://schemas.microsoft.com/ink/2010/main" type="writingRegion" rotatedBoundingBox="21321,10534 21618,10534 21618,11652 21321,11652"/>
        </emma:interpretation>
      </emma:emma>
    </inkml:annotationXML>
    <inkml:traceGroup>
      <inkml:annotationXML>
        <emma:emma xmlns:emma="http://www.w3.org/2003/04/emma" version="1.0">
          <emma:interpretation id="{38017531-FFB8-41EE-B427-EAE19D70CFBD}" emma:medium="tactile" emma:mode="ink">
            <msink:context xmlns:msink="http://schemas.microsoft.com/ink/2010/main" type="paragraph" rotatedBoundingBox="21321,10534 21618,10534 21618,11652 21321,116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14B7AC-743E-4343-A9DB-F5D76B80DD72}" emma:medium="tactile" emma:mode="ink">
              <msink:context xmlns:msink="http://schemas.microsoft.com/ink/2010/main" type="line" rotatedBoundingBox="21321,10534 21618,10534 21618,11652 21321,11652"/>
            </emma:interpretation>
          </emma:emma>
        </inkml:annotationXML>
        <inkml:traceGroup>
          <inkml:annotationXML>
            <emma:emma xmlns:emma="http://www.w3.org/2003/04/emma" version="1.0">
              <emma:interpretation id="{7B43D4BC-A1D6-4531-A63C-2C6B0365AA88}" emma:medium="tactile" emma:mode="ink">
                <msink:context xmlns:msink="http://schemas.microsoft.com/ink/2010/main" type="inkWord" rotatedBoundingBox="21509,10520 21638,11636 21395,11664 21265,10548"/>
              </emma:interpretation>
              <emma:one-of disjunction-type="recognition" id="oneOf0">
                <emma:interpretation id="interp0" emma:lang="en-US" emma:confidence="0">
                  <emma:literal>%</emma:literal>
                </emma:interpretation>
                <emma:interpretation id="interp1" emma:lang="en-US" emma:confidence="0">
                  <emma:literal>1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¥</emma:literal>
                </emma:interpretation>
              </emma:one-of>
            </emma:emma>
          </inkml:annotationXML>
          <inkml:trace contextRef="#ctx0" brushRef="#br0">-385 21 13803,'-14'-7'4644,"14"7"-258,-16 9 129,16-9-2967,-18 27-1032,4-8-387,3 8-129,-1-2-129,1 2 258,6-2-387,3-2 258,2-6 0,2 1 129,-2-18 129,28 23 0,-12-19 129,9 0 129,-5-4 0,8 0 0,-6-8 129,4 0-386,-6-7-259,-2-3 0,-6-6 0,-1-1 0,-9-7 0,-2 0 0,0 0 0,-13-4 0,1 8 0,-6-1 0,5 13 0,-17-5-4774,30 21-386,-32-20 0,32 20-258</inkml:trace>
          <inkml:trace contextRef="#ctx0" brushRef="#br0" timeOffset="-1045.2018">-401-676 11739,'0'-18'4773,"0"18"-129,0-19 0,0 19-2451,0 0-774,0 0-516,0 0-258,-9 10 0,9-10-258,0 32 0,0-7 1,2 11-388,2 3 0,3 9 0,-2 0 0,4 5 0,-4 3 0,1 1 0,-1-4 0,0-2 0,1 1 0,-3-6 0,3 1 0,-1-7 0,0-4 0,2-4 0,-1-3 0,-1-6 0,-1-7 0,-4-16 0,5 23 0,-5-23 0,0 0 0,0 0-1162,0 0-3740,-14-18-129,14 18 129,-18-34-645</inkml:trace>
          <inkml:trace contextRef="#ctx0" brushRef="#br0" timeOffset="-546.0009">-436-722 8514,'-14'-27'4773,"-6"8"-258,20 19-129,-16-4-1290,-2-8-1290,18 12-645,0 0-387,-19 16-258,19-16-129,-16 33-258,8-9 0,5 2 0,-2-1 0,5 2-129,0-1 0,0-2 129,7-5-129,9 1 258,-16-20-129,32 19 129,-15-17 0,5 0 0,-6-9 129,2-6-129,-6-12 130,-1-1-388,-6-10 0,-1-1 0,-4-2 0,0-2 0,-11 7 0,0 2 0,-3 9 0,-5 1-517,19 22-1031,-33 0-3225,17 4-258,-1 12 0,4 5-387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1:56.78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6172C00-254C-40C5-B6EE-40FA45BBE273}" emma:medium="tactile" emma:mode="ink">
          <msink:context xmlns:msink="http://schemas.microsoft.com/ink/2010/main" type="writingRegion" rotatedBoundingBox="23859,11341 21922,11842 21590,10555 23527,10055">
            <msink:destinationLink direction="with" ref="{E740B78A-E47C-46EF-899F-C19F2C3998A1}"/>
          </msink:context>
        </emma:interpretation>
      </emma:emma>
    </inkml:annotationXML>
    <inkml:traceGroup>
      <inkml:annotationXML>
        <emma:emma xmlns:emma="http://www.w3.org/2003/04/emma" version="1.0">
          <emma:interpretation id="{D9A28484-5E76-47C8-A03E-8BB856BFEC23}" emma:medium="tactile" emma:mode="ink">
            <msink:context xmlns:msink="http://schemas.microsoft.com/ink/2010/main" type="paragraph" rotatedBoundingBox="23859,11341 21922,11842 21590,10555 23527,100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0DF686-5F02-4588-9943-611E84D91FA3}" emma:medium="tactile" emma:mode="ink">
              <msink:context xmlns:msink="http://schemas.microsoft.com/ink/2010/main" type="line" rotatedBoundingBox="23859,11341 21922,11842 21590,10555 23527,10055"/>
            </emma:interpretation>
          </emma:emma>
        </inkml:annotationXML>
        <inkml:traceGroup>
          <inkml:annotationXML>
            <emma:emma xmlns:emma="http://www.w3.org/2003/04/emma" version="1.0">
              <emma:interpretation id="{D7ED0C04-1D24-45C4-A85A-50A38FB6B0A2}" emma:medium="tactile" emma:mode="ink">
                <msink:context xmlns:msink="http://schemas.microsoft.com/ink/2010/main" type="inkWord" rotatedBoundingBox="22948,11525 21910,11793 21590,10555 22629,10287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in,</emma:literal>
                </emma:interpretation>
                <emma:interpretation id="interp2" emma:lang="en-US" emma:confidence="0">
                  <emma:literal>in.</emma:literal>
                </emma:interpretation>
                <emma:interpretation id="interp3" emma:lang="en-US" emma:confidence="0">
                  <emma:literal>if,</emma:literal>
                </emma:interpretation>
                <emma:interpretation id="interp4" emma:lang="en-US" emma:confidence="0">
                  <emma:literal>Rio,</emma:literal>
                </emma:interpretation>
              </emma:one-of>
            </emma:emma>
          </inkml:annotationXML>
          <inkml:trace contextRef="#ctx0" brushRef="#br0">-720 165 9675,'-13'-17'4902,"-6"9"-258,19 8 0,-27 11-1806,2-7-1419,18 15-387,-11-6-387,11 10-129,-2-4-129,9 6-129,0-3 0,0 1 0,11-5 0,3-1 0,-14-17 129,36 18-129,-20-18-128,3 0-130,-19 0 0,29-23 0,-20 2 0,-2-4 0,-7-6 0,0 1 0,-4-2 0,-10 0 0,0 7 0,-8 4 0,6 16-517,-14-1-4256,9 6-516,-4 16 258,4 9-774</inkml:trace>
          <inkml:trace contextRef="#ctx0" brushRef="#br0" timeOffset="546.001">-658 1106 11868,'0'0'4773,"-4"23"-387,4-23 129,-23 15-2838,20 6-774,-6-3-129,7 5-387,-1 0-129,3 2-258,0-2-129,8-2 258,5-3-129,3-2 258,3-7-258,6 2 387,-3-11 129,6 0 129,-5-2-129,6-5 129,-10-9-386,4 3-259,-12-10 0,-2 2 0,-7-7 0,-2-1 0,-4-3 0,-8-4 0,-2 6 0,-15-11-259,6 16-4772,-5 1-387,4 6 387,-2 2-645</inkml:trace>
          <inkml:trace contextRef="#ctx0" brushRef="#br0" timeOffset="-483.6008">-756 311 10707,'0'-19'4386,"0"19"129,0 0-387,6-20-2193,-6 20-1032,0 0-516,16 4-129,-16-4-258,0 0 0,10 23 0,-10-23 0,4 21 129,-4-21 0,3 25 129,1-7 129,-4-18 0,5 37 129,-5-17 0,4 13 0,-4 1 0,7 13 0,-5 2-129,5 12 129,-2 1-258,6 6 0,-4 1 1,2-1-259,1-8 0,3-3 0,-2-9 0,1-5 0,-1-8 0,1-6 0,-1-6 0,1-5 0,-12-18 0,15 25 0,-15-25 0,0 0 0,16 17 0,-16-17 0,0 0-1549,0 0-3095,0 0-387,0 0 129,-16-10-387</inkml:trace>
          <inkml:trace contextRef="#ctx0" brushRef="#br0" timeOffset="-1201.2021">-1341 1288 11997,'-30'-18'4644,"30"18"-387,-34 5 258,9 2-2709,13 15-774,-10-3-645,12 8 0,-3-2-258,11 2 129,2-1 0,0 1 0,13-6 0,8 1 0,2-8-129,7 0 258,-1-9-129,1-1 129,-7-4 129,6-5-129,-10-11-128,1-2-259,-11-9 0,0-3 0,-9-2 0,0-5 0,0-1 0,-11 3 0,-5 3 0,-4 1 0,1 14 0,-22-3-3871,14 9-1289,-3 6-129,5 5-129</inkml:trace>
          <inkml:trace contextRef="#ctx0" brushRef="#br0" timeOffset="-2215.2037">-1382 503 7224,'0'-16'4773,"0"16"0,0 0-387,-9-17-774,9 17-1548,0 0-516,0 0-516,-18 0-129,18 0-258,0 0-129,-7 28 0,4-12-129,3 9 1,0 2-388,0 10 0,3 0 0,6 11 0,-4 4 0,4 1 0,-2 2 0,1 2 0,-3-2 0,4-3 0,0 0 0,0-6 0,1-5 0,1-4 0,1-3 0,-1-7 0,0-4 0,-4-7 0,-7-16 0,14 19 0,-14-19 0,0 0 0,11 18-1936,-11-18-2966,0 0-258,-7-11 129,7 11-516</inkml:trace>
          <inkml:trace contextRef="#ctx0" brushRef="#br0" timeOffset="-1731.603">-1444 373 7998,'-7'-28'4644,"7"28"0,-15-21-129,15 21-645,0 0-2064,-33-25-645,33 25-258,-27-4-258,27 4-258,-21 0-129,21 0 0,-11 22-129,11-5 0,0 1-129,2 5 129,8 0-129,5 2 0,1-3 129,5-1 0,-1-7 0,4-1 129,-2-8 129,1-5-128,-4-2-259,1-10 0,-6-8 0,1-1 0,-10-6 0,-2 0 0,-3-1 0,0 3 0,-7 6 0,-5-3 0,12 22-130,-38-19-3353,38 19-1548,-32 0 0,16 10-387,0 10-129</inkml:trace>
        </inkml:traceGroup>
        <inkml:traceGroup>
          <inkml:annotationXML>
            <emma:emma xmlns:emma="http://www.w3.org/2003/04/emma" version="1.0">
              <emma:interpretation id="{9C208C99-5B31-410F-AA17-5BD21363CC69}" emma:medium="tactile" emma:mode="ink">
                <msink:context xmlns:msink="http://schemas.microsoft.com/ink/2010/main" type="inkWord" rotatedBoundingBox="23859,11341 23468,11442 23171,10292 23562,10191">
                  <msink:destinationLink direction="with" ref="{C28CBAF5-7DC4-4197-B090-6B75B782D975}"/>
                  <msink:destinationLink direction="to" ref="{4B9D1079-7912-4A85-AC9F-5B43B89BDE0F}"/>
                </msink:context>
              </emma:interpretation>
              <emma:one-of disjunction-type="recognition" id="oneOf1">
                <emma:interpretation id="interp5" emma:lang="en-US" emma:confidence="0">
                  <emma:literal>to</emma:literal>
                </emma:interpretation>
                <emma:interpretation id="interp6" emma:lang="en-US" emma:confidence="0">
                  <emma:literal>too</emma:literal>
                </emma:interpretation>
                <emma:interpretation id="interp7" emma:lang="en-US" emma:confidence="0">
                  <emma:literal>%</emma:literal>
                </emma:interpretation>
                <emma:interpretation id="interp8" emma:lang="en-US" emma:confidence="0">
                  <emma:literal>9%.</emma:literal>
                </emma:interpretation>
                <emma:interpretation id="interp9" emma:lang="en-US" emma:confidence="0">
                  <emma:literal>Q.</emma:literal>
                </emma:interpretation>
              </emma:one-of>
            </emma:emma>
          </inkml:annotationXML>
          <inkml:trace contextRef="#ctx0" brushRef="#br0" timeOffset="1825.2033">130 53 10191,'-9'-23'4515,"-9"9"129,18 14-516,0 0-1935,-35 0-1290,35 0-258,-30 14 0,17 2-258,13-16 0,-20 32-258,15-14 129,5 3 0,0-3 0,9 2-129,5-4-129,4 0 129,2-4 0,3 1 0,0-8 129,0-3 0,-3-2 0,1-2 0,-21 2 129,30-32-129,-23 7-258,-1-2 129,-5 1-129,-1-3 0,-1 2-258,-10 4 0,2 7-387,-11-1-258,20 17-1419,-23 0-2709,7 8 387,-1 5-387,1 5 129</inkml:trace>
          <inkml:trace contextRef="#ctx0" brushRef="#br0" timeOffset="1310.4023">107 263 11739,'-18'-19'4902,"18"19"-387,0 0 129,0 0-2193,0 0-1161,0 0-516,0 10-129,0-10-258,4 39 129,1-10-129,7 10 0,-1 4-257,3 12-130,-1 0 0,1 7 0,-2 0 0,-1 3 0,-2-3 0,-2-4 0,-2-6 0,1-7 0,-3-5 0,1-9 0,-2-6 0,-1-8 0,-1-17 0,2 18 0,-2-18-775,0 0-4127,0 0-129,-10-5 0,10 5-258</inkml:trace>
          <inkml:trace contextRef="#ctx0" brushRef="#br0" timeOffset="2340.0042">187 994 10965,'-4'-23'4128,"4"23"258,-19 14-387,10 6-2193,-5-4-1032,7 9-387,-2-4 129,5 6-387,2-4 258,2 0-387,4-5 387,8 0-258,4-8 387,6 1-129,-6-9 129,9 1 0,-9-4-129,7-5 387,-11-12-387,2 1 258,-10-10-387,-2-3 0,-2-4-258,-13-3 0,-6 3-258,-10-5-516,3 23-1677,-15-6-2451,-4 8 129,-1 9-516,-4 3 0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2:46.4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C19A073-9C7E-46F5-965F-E8099DAEE29B}" emma:medium="tactile" emma:mode="ink">
          <msink:context xmlns:msink="http://schemas.microsoft.com/ink/2010/main" type="inkDrawing" rotatedBoundingBox="7546,2244 14031,3255 13039,9618 6554,8607" hotPoints="13047,3116 13255,8487 7884,8695 7676,3324" semanticType="enclosure" shapeName="Square">
            <msink:sourceLink direction="with" ref="{8A810FF4-F170-4B1F-B363-5D15E7E01CFA}"/>
            <msink:sourceLink direction="with" ref="{8837B35A-5671-4EDF-9196-20192A98C6EC}"/>
            <msink:destinationLink direction="from" ref="{6172E6DB-4A53-4AA6-A042-016A29EA2D9D}"/>
          </msink:context>
        </emma:interpretation>
      </emma:emma>
    </inkml:annotationXML>
    <inkml:trace contextRef="#ctx0" brushRef="#br0">0 251 3354,'0'0'3870,"0"0"-258,0 0 129,20 0-1806,3 3-516,2-3 129,14 11-129,2-11-129,18 9-258,-1-9-129,17 9 129,1-9-387,19 5 0,-5-3 0,19 3-258,-2-5 0,15 2 0,10-2-129,14-2 0,7-10-129,9-1 0,10-8 0,11 1 0,17-6-129,6-1 129,-3-1 0,1 1-129,-1 2 129,7 4-129,-2 1 129,-5 4 0,-16 2 0,-9 3 0,-9 4 0,-4 2 0,-8 1 0,-10 4 0,-10 0-129,-9 0 0,-5 0-258,-13 0-387,2 9-774,-25-4-2967,-7-5-129,-8 0-387,-17-3-129</inkml:trace>
    <inkml:trace contextRef="#ctx0" brushRef="#br0" timeOffset="-2012.4036">-265-4947 1806,'-27'-9'3225,"10"-1"645,17 10-774,0 0-774,0 0-516,0 0-258,0 0-387,-2-16-129,2 16-258,0 0-129,0 0-258,19-15 0,-19 15-129,36-5 0,-11 0 0,11 1 129,4 1-129,12-1-129,8 0 129,10 1-129,12-1 0,8 1-129,6-1 129,8 1-129,1-1 129,3-1 129,1-2-258,1-4 0,-3 0 129,-1-3-258,6 3-258,-8-5-129,4 11-774,-19-2-1677,-9 2-1161,-7 5-129,-25 3-129,-11 13-258</inkml:trace>
    <inkml:trace contextRef="#ctx0" brushRef="#br0" timeOffset="-639.6011">-437-4958 8772,'12'-30'4515,"-12"30"-258,12-21-129,-12 21-2193,0 0-774,0 0-387,27-5-129,-27 5-129,18 14 0,-18-14-129,18 37 0,-11-12 129,5 7-258,-6 0 258,3 5-387,-4 1 258,2 4-258,-2 3 129,2-1-129,1 6-129,-1 0 129,-2 7-129,2 2 129,0 3-129,-1 4 0,-3 0 129,1 3 0,-4-3-129,0 1 129,0-3 0,0 0 0,0-1 129,-2-1-129,0 0 0,0 2 0,2 0 0,0 2-129,2 5 129,5 2-129,-1 5 0,2 2 129,1 2-129,0 2 0,0-2 0,2 1 129,-2-1 0,1-2-129,-1-2 0,2 1 0,-4 3 0,2-1 0,0 8-129,-2 4 129,0 1-129,2 4 129,0 0 0,0-2 129,1-4-258,3 1 129,-2-6 129,1 0-129,0 0 129,-1 2-129,-4 6 0,0 4 0,-1 1 129,-3 5 1,1-2-130,-2 0 0,-2-5 0,0-4 0,0-8 0,0-8 0,-6-5 0,3-6 0,-4-6 0,1-4 0,-1-6 0,0 1 0,2-6 0,-2 0 0,-2-6 0,2 0 0,-1-2 0,1-1 0,0-3 0,0-4 0,0 2 0,2-9 0,1 0 0,1-5 0,-1-2 0,4-16 0,-2 20 0,2-20 0,0 0 0,0 0 0,0 0 0,0 0-517,0 16-386,0-16-645,0 0-1161,0 0-2322,0 0 258,14 0-516,-14 0 0</inkml:trace>
    <inkml:trace contextRef="#ctx0" brushRef="#br0" timeOffset="-3369.6059">950-5096 1032,'0'0'3354,"0"0"0,0 0-387,0 0-645,11-7-129,-11 7-258,19 0-129,-19 0-387,36-2-129,-15-4 129,20 6-387,-2-5 0,16 5-387,8-5-129,11 3-129,10-2-129,8 3-129,6-1 0,9-2 0,3-1 0,9 0 0,1-1 0,6-1 0,6-2 0,3 0 0,-2 1 0,1 0-129,-6 0 129,-6 2 0,-8 3-129,-9 1 0,-9 0 129,-9 2-129,-3 0 129,-4 2-129,0 3 0,2 2 129,2-1-129,1 1 0,4-4 0,2 1 129,1-2-129,-1-2 0,-4 0 0,-2 0 129,-5 0-129,-7 0 0,-5-2 0,-8 0 0,-6 2 0,-10 0 0,-3 0 0,-9 0 0,0 0 0,-3 0-129,-3 0-129,3-3 0,3 1 0,2-2-129,5 2 0,-2-3 0,2 5 0,-5-5 0,3 5 0,-10-2-129,0 2-129,-27 0-387,33 2-129,-33-2 258,16 2-129,-16-2 129,0 0 258,0 0-129,20 5 516,-20-5 0,16 3-645,-16-3-2322,16 8 0,4 6-387,-20-14 129</inkml:trace>
    <inkml:trace contextRef="#ctx0" brushRef="#br0" timeOffset="1560.0027">5251-5176 5547,'7'-18'4773,"-7"18"-387,7-16 129,-7 16-1806,0 0-516,0-18-516,0 18-516,0 0-387,0 0-129,0 0-258,16 16-129,-16-16-129,13 37 129,-8-12-129,6 9 0,-2 3 0,0 6-129,1 5 129,-1 4 0,0 5 258,2 16-129,-6 8 129,4 19 0,-4 7 0,1 10 0,-3 4 0,3 7-257,-5 0-130,3-1 0,-1-5 0,1-1 0,-2 0 0,0 2 0,-1 0 0,-1 3 0,0-1 0,-3-4 0,-6-2 0,-2-4 0,-3-4 0,-4-1 0,-1-3 0,-1-1 0,-1-2 0,3-1 0,0-2 0,2-5 0,0-5 0,4-11 0,-1-4 0,1-6 0,3-6 0,0-4 0,0-5 0,4-1 0,-1-3 0,5 1 0,-1-4 0,2 0 0,0-3 0,3-1 0,3-3 0,1 0 0,0-6 0,2-1 0,-2-4 0,-2-1 0,2-1 0,-3-3 0,1-2 0,-1 1 0,1-3 0,-1 2 0,-1 0 0,3 0 0,-3-1 0,3-1 0,-1 2 0,0-2 0,1 3 0,-1-5 0,2 2 0,-2 1 0,1-3 0,-1 1 0,0-2 0,1 3 0,-1-3 0,0 3 0,1-1 0,-3-1 0,3 1 0,-3-1 0,1-1 0,1 2 0,-3-2 0,-2-18 0,7 28 0,-7-28 0,4 23 0,-4-23 0,1 16 0,-1-16 0,0 0 0,0 0 0,0 18 0,0-18 0,0 0-1033,-1 18-3740,1-18-387,0 0 258,0 0-645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1:36.74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B645BCD-3A1A-412F-9363-11D24A3E6EE7}" emma:medium="tactile" emma:mode="ink">
          <msink:context xmlns:msink="http://schemas.microsoft.com/ink/2010/main" type="writingRegion" rotatedBoundingBox="16985,11700 14262,11697 14264,10240 16987,10243">
            <msink:destinationLink direction="with" ref="{264FC575-682C-490F-A5B2-BEFB36C9C471}"/>
          </msink:context>
        </emma:interpretation>
      </emma:emma>
    </inkml:annotationXML>
    <inkml:traceGroup>
      <inkml:annotationXML>
        <emma:emma xmlns:emma="http://www.w3.org/2003/04/emma" version="1.0">
          <emma:interpretation id="{F88D2EF5-93EF-44FF-9BCC-A05AB2E6C8B9}" emma:medium="tactile" emma:mode="ink">
            <msink:context xmlns:msink="http://schemas.microsoft.com/ink/2010/main" type="paragraph" rotatedBoundingBox="16985,11700 14262,11697 14264,10240 16987,102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417854-16A1-455C-A3F8-BCE7635BD30F}" emma:medium="tactile" emma:mode="ink">
              <msink:context xmlns:msink="http://schemas.microsoft.com/ink/2010/main" type="line" rotatedBoundingBox="16985,11700 14262,11697 14264,10240 16987,10243"/>
            </emma:interpretation>
          </emma:emma>
        </inkml:annotationXML>
        <inkml:traceGroup>
          <inkml:annotationXML>
            <emma:emma xmlns:emma="http://www.w3.org/2003/04/emma" version="1.0">
              <emma:interpretation id="{0988C0F5-2EBA-45F1-9220-BAC378061D4D}" emma:medium="tactile" emma:mode="ink">
                <msink:context xmlns:msink="http://schemas.microsoft.com/ink/2010/main" type="inkWord" rotatedBoundingBox="15074,11698 14262,11697 14264,10240 15076,10241">
                  <msink:destinationLink direction="with" ref="{2220D291-8301-474F-BE94-5C18FE75D353}"/>
                </msink:context>
              </emma:interpretation>
              <emma:one-of disjunction-type="recognition" id="oneOf0">
                <emma:interpretation id="interp0" emma:lang="en-US" emma:confidence="0">
                  <emma:literal>oil:</emma:literal>
                </emma:interpretation>
                <emma:interpretation id="interp1" emma:lang="en-US" emma:confidence="0">
                  <emma:literal>too 18</emma:literal>
                </emma:interpretation>
                <emma:interpretation id="interp2" emma:lang="en-US" emma:confidence="0">
                  <emma:literal>odd 18</emma:literal>
                </emma:interpretation>
                <emma:interpretation id="interp3" emma:lang="en-US" emma:confidence="0">
                  <emma:literal>to\81:</emma:literal>
                </emma:interpretation>
                <emma:interpretation id="interp4" emma:lang="en-US" emma:confidence="0">
                  <emma:literal>old. 18</emma:literal>
                </emma:interpretation>
              </emma:one-of>
            </emma:emma>
          </inkml:annotationXML>
          <inkml:trace contextRef="#ctx0" brushRef="#br0">1125 273 9159,'-18'-4'4257,"-7"6"-258,25-2 0,-19 26-1935,3-18-645,10 11-258,6-19-516,-14 34 129,7-18-516,7 5 258,0-3-258,2 2 129,5-3-129,5 3 0,-12-20 0,30 28 0,-14-19 0,8 0 0,-7-7 0,6 0 129,-3-2 0,1-4 129,-5-6-129,2-5 1,-7-2-388,1-1 0,-6-5 0,-1 3 0,-5-3 0,0 3 0,-4 3 0,-10-1 0,14 18 0,-42-23-2839,18 21-1805,-2 0-387,1 2-387,0 0 0</inkml:trace>
          <inkml:trace contextRef="#ctx0" brushRef="#br0" timeOffset="-1450.8025">1047-402 6966,'0'0'4128,"0"0"0,0 9 129,0-9-1548,0 32-516,0-32-387,-2 43-258,-7-25-387,9 16-258,0-11 0,0 12-258,0-8-129,7 8-129,-2-2 0,4 4-257,0-2-130,0 3 0,-2-1 0,0 1 0,-1-3 0,-1-3 0,-3-2 0,-1-3 0,-1-2 0,0-2 0,0-5 0,0-2 0,0 0 0,0-16 0,0 23-517,0-23-128,8 20-1677,-8-20-2322,0 0-258,0 0-129,0 0-258</inkml:trace>
          <inkml:trace contextRef="#ctx0" brushRef="#br0" timeOffset="-858.0015">986-537 9030,'-11'-19'4257,"11"19"0,0 0-129,-12-25-1548,12 25-774,0 0-645,0 0-258,0 0-516,-14 14 0,14-14-258,-11 27 0,6-10 0,3 7 0,0-3 0,2-2 0,0 3 129,11-4 129,-11-18 0,26 23 0,-26-23 0,34 5 129,-18-5 0,7-7-257,-7-11-259,4 6 0,-4-8 0,-2 2 0,-3-3 0,-2 0 0,-6-1 0,-1 3 0,-2-3 0,-2 1 0,-7 3 0,-3 0 0,12 18 0,-28-21 0,28 21-1162,-24 0-3482,7 9-516,-1 3 258,0 8-258</inkml:trace>
          <inkml:trace contextRef="#ctx0" brushRef="#br1" timeOffset="-97468.9712">1568-811 7482,'0'-19'4386,"-7"1"-258,7 18-129,0 0-1419,-29-14-258,29 14-645,-27 0-645,27 0-129,-19 12-387,19-12 0,-13 18-129,13-18 0,0 18-129,0-18 129,0 0-129,18 12 129,-18-12-129,27 0 129,-27 0-129,28-16 1,-28 16-259,25-27 0,-18 11 0,-3 0 0,-4 0 0,0 16 0,-14-26 0,14 26 0,-29-15 0,11 12 0,2 3 0,0 2 0,16-2 0,-19 19-130,19-19 1,-9 27 0,9-27 129,0 27 0,0-27 129,18 23-129,-2-14 129,3-4-129,1 2 130,-2-5-130,-1-2 0,1 0 0,-18 0 0,22-9 0,-22 9 0,0-23 0,0 23-2065,0 0-2579,-23-20-258,-1 17-129,-6 1-129</inkml:trace>
          <inkml:trace contextRef="#ctx0" brushRef="#br0" timeOffset="1450.8026">1505-569 10707,'-17'-12'4386,"-5"1"129,22 11-258,0 0-1935,-33-9-645,33 9-645,-22 2-258,22-2-387,-19 23 0,12-5-129,-2 1 0,5 6-129,2 2 0,2 1 0,0 3 0,7 1 0,6-4 0,6-1 129,1-6 0,7-1 0,-1-10 1,6-1-259,-5-9 0,3-1 0,-5-14 0,-2-2 0,-7-5 0,-3-5 0,-8-3 0,-5-2 0,0 2 0,-11-2 0,-3 5 0,-5 6 0,-1 3 0,-5 6 0,9 12-517,-14 0-4127,9 1-516,-3 12 387,7 6-516</inkml:trace>
          <inkml:trace contextRef="#ctx0" brushRef="#br0" timeOffset="842.4015">1536-323 10320,'0'0'4386,"0"0"129,14 5-258,-3 20-1806,-11-25-774,1 43-258,-1-22-387,0 18-258,0-9-129,4 8-129,-4-6 0,2 3-257,1-5-259,4 4 0,2-5 0,2-1 0,0-3 0,-1-2 0,3-3 0,-3-2 0,1-2 0,-11-16 0,14 24 0,-14-24 0,7 20 0,-7-20 0,0 0-388,0 0-3095,0 16-1161,0-16-387,0 0 0,0 0-129</inkml:trace>
          <inkml:trace contextRef="#ctx0" brushRef="#br0" timeOffset="2215.2039">1600 203 5418,'-32'2'4128,"32"-2"0,-34 16-258,34-16-645,-21 25-1548,-3-18-129,19 9-516,-14-5-258,15 5-387,4-16 0,-12 26 0,12-26-258,0 25 258,0-25-258,10 22 258,-10-22-258,32 14 258,-14-11 0,9 1 129,-4-4-129,7 0 0,-3-4 129,3-3-129,-3-5 0,-1-1 0,-8-4 0,-2-1-129,-11-5 1,-3 0-259,-2-1 0,-12 3 0,-8 0 0,-5 3 0,2 5 0,-12-3-2710,6 15-1934,1 1-516,1 7 129,0 11-516</inkml:trace>
          <inkml:trace contextRef="#ctx0" brushRef="#br0" timeOffset="3291.6058">3457-551 12255,'0'0'4902,"7"-16"-387,-7 16 129,0 0-2322,0 0-903,11 9-387,-11-9-258,1 23-129,-1-23-386,7 41-259,-3-15 0,5 13 0,-4 2 0,4 7 0,-2 2 0,0 4 0,0-1 0,1 2 0,-3-2 0,0-3 0,1-2 0,-1-3 0,0-6 0,1-2 0,-1-5 0,0-3 0,1-6 0,-1-2 0,-1-5 0,-4-16 0,5 27 0,-5-27 0,0 0 0,3 19 0,-3-19 0,0 0 0,0 0 0,0 0 0,0 0 0,-5-8-1420,5 8-3482,-7-20-387,7 20 129,-7-27-387</inkml:trace>
          <inkml:trace contextRef="#ctx0" brushRef="#br0" timeOffset="4009.2071">3507-726 5676,'0'0'4257,"-16"-16"129,16 16-258,-16-12-903,16 12-1032,-20 0-645,20 0-387,-20 5-387,20-5-129,-19 23 0,12-3-129,-4-4-129,6 7 129,-2-3-258,5 3 0,2 0-129,0-2 0,3-1 0,10-4 0,-13-16 0,30 26 0,-10-17 0,3-3 129,0-6 129,0 2-129,-3-2 130,3-4-388,-23 4 0,30-27 0,-23 8 0,-2-3 0,-5-3 0,0 1 0,-3-3 0,-8 2 0,-1 2 0,-4 1 0,16 22 0,-34-32-517,34 32-3611,-20-1-774,20 1-129,-26 10-129,13 8-129</inkml:trace>
          <inkml:trace contextRef="#ctx0" brushRef="#br0" timeOffset="4820.4082">3515 260 5160,'-32'5'3999,"32"-5"-258,-19 16 129,19-16-1032,-7 27-1677,7-27-258,-7 28-387,7-28 0,0 31 129,0-31-258,17 32 129,-17-32 129,27 24 129,-27-24-129,32 20 129,-32-20 129,34 11-129,-34-11 0,34 0 0,-34 0-129,28-11 0,-28 11-129,22-25-129,-19 6-128,1-1-259,-4-1 0,0-1 0,-6-1 0,-4 2 0,-3 1 0,-3 3 0,0 4 0,-5 1 0,21 12-130,-39 0-4643,19 1-387,-1 6 129,-1 4-258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9:21.2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4F53653-6999-4E0B-8FDA-C9BE42AFFC76}" emma:medium="tactile" emma:mode="ink">
          <msink:context xmlns:msink="http://schemas.microsoft.com/ink/2010/main" type="writingRegion" rotatedBoundingBox="17994,11872 17987,10117 18735,10114 18743,11869"/>
        </emma:interpretation>
      </emma:emma>
    </inkml:annotationXML>
    <inkml:traceGroup>
      <inkml:annotationXML>
        <emma:emma xmlns:emma="http://www.w3.org/2003/04/emma" version="1.0">
          <emma:interpretation id="{0B8B77F9-8D71-4C13-8230-23173533D834}" emma:medium="tactile" emma:mode="ink">
            <msink:context xmlns:msink="http://schemas.microsoft.com/ink/2010/main" type="paragraph" rotatedBoundingBox="17994,11872 17987,10117 18735,10114 18743,11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18057F-C043-4E60-869D-71319F17233E}" emma:medium="tactile" emma:mode="ink">
              <msink:context xmlns:msink="http://schemas.microsoft.com/ink/2010/main" type="line" rotatedBoundingBox="17994,11872 17987,10117 18735,10114 18743,11869"/>
            </emma:interpretation>
          </emma:emma>
        </inkml:annotationXML>
        <inkml:traceGroup>
          <inkml:annotationXML>
            <emma:emma xmlns:emma="http://www.w3.org/2003/04/emma" version="1.0">
              <emma:interpretation id="{C3835D38-3D02-42E8-A325-0AC370AA2CA4}" emma:medium="tactile" emma:mode="ink">
                <msink:context xmlns:msink="http://schemas.microsoft.com/ink/2010/main" type="inkWord" rotatedBoundingBox="17994,11872 17987,10117 18735,10114 18743,11869"/>
              </emma:interpretation>
              <emma:one-of disjunction-type="recognition" id="oneOf0">
                <emma:interpretation id="interp0" emma:lang="en-US" emma:confidence="0">
                  <emma:literal>fit</emma:literal>
                </emma:interpretation>
                <emma:interpretation id="interp1" emma:lang="en-US" emma:confidence="0">
                  <emma:literal>filed</emma:literal>
                </emma:interpretation>
                <emma:interpretation id="interp2" emma:lang="en-US" emma:confidence="0">
                  <emma:literal>fiat</emma:literal>
                </emma:interpretation>
                <emma:interpretation id="interp3" emma:lang="en-US" emma:confidence="0">
                  <emma:literal>filet</emma:literal>
                </emma:interpretation>
                <emma:interpretation id="interp4" emma:lang="en-US" emma:confidence="0">
                  <emma:literal>fiats</emma:literal>
                </emma:interpretation>
              </emma:one-of>
            </emma:emma>
          </inkml:annotationXML>
          <inkml:trace contextRef="#ctx0" brushRef="#br0">5166-910 6708,'-21'-9'4515,"21"9"-387,0 0 387,0 0-1548,0 0-516,0 0-774,0 0-645,0 0-129,0 0-258,-4-20-129,4 20-129,0 0-129,0 0-129,-1-16 129,1 16 0,0 0-129,0 0 129,0 0 0,0 0 0,0 0-129,0 0 129,0 0-128,0 0-130,0 0 0,0 0 0,0 0 0,0 0 0,0 0 0,0 0 0,-9-18 0,9 18 0,0 0 0,0 0 0,0 0 0,0 0 0,0 18 0,0-18 0,9 32 0,-2-11 0,2 6 0,1 2 0,1 4 0,-2 7 0,0-1 0,1 7 0,-1 2 0,0 7 0,-4 2 0,1 5 0,-3 1 0,1 1 0,-1 0 0,-1-2 0,0 0 0,2-5 0,-3-2 0,1-5 0,0-4 0,1-1 0,-1-6 0,4-4 0,1-3 0,0-1 0,-2-5 0,6 3 0,-2-4 0,1 1 0,3-1 0,-2 4 0,-3-1 0,1 3 0,0 1 0,0-2 0,-2 2 0,-1-4 0,-1 1 0,-2-6 0,1-4 0,0 1 0,-4-20 0,3 20 0,-3-20 0,0 0 0,0 0 0,0 0 0,0 0 0,-19-9 0,19 9-3355,-18-22-2063,-2 12-129,-6-10-129</inkml:trace>
          <inkml:trace contextRef="#ctx0" brushRef="#br0" timeOffset="1138.802">5225-921 9159,'-18'-11'4644,"18"11"258,0 0-387,0 0-903,-25-10-1806,25 10-645,0 0-516,0 0-129,0 0-129,0 0-258,-14 12 129,14-12-129,0 0-129,-20 21 0,20-21 0,0 0 129,0 0-129,0 0 129,0 0-129,0 0 0,0 0 129,16-16 0,-16 16 0,11-32 0,-9 15-129,-2-1 0,-2 2-129,2 16 129,-27-22-129,8 15 129,-3 7-129,-1 0 0,2 2 129,1 7-129,1 0 129,3 2-129,16-11 129,-14 23 0,14-23 129,0 17 0,0-17 0,26 15 129,-4-10 1,3-1-259,-2-3 0,2 1 0,-2-2 0,-2 0 0,-3-7 0,-18 7 0,18-21 0,-18 21 0,0-31 0,-2 15 0,2 16 0,-25-26 0,9 15 0,-2 4 0,2 3 0,16 4 0,-27 0 0,27 0 0,-16 13 0,16-13 0,-5 18 0,5-18 0,0 17 0,0-17 0,0 0 0,20 22 0,-20-22 0,0 0 0,16 7 0,-16-7 0,0 0 0,17 0 0,-17 0 0,0 0 0,18-14 0,-18 14 0,0 0 0,0-27-517,0 27-4256,-14-5-516,-2 5 258,-5 0-516</inkml:trace>
          <inkml:trace contextRef="#ctx0" brushRef="#br1" timeOffset="149167.462">4689 376 5547,'-14'9'3870,"14"12"-387,0-21 129,-16 23-2193,16-3-387,0-4-129,0 7 0,0-23 129,16 30 0,-16-30 129,27 20 0,-27-20 0,34 3-129,-34-3 129,34-5-129,-24-11-129,10 3-129,-11-8 0,1 1-258,-6-8-257,-2 3-259,-2-2 0,-9 2 0,-2 8 0,-12-8-1291,7 12-3353,-5 6-387,1 5 129,-1 2-645</inkml:trace>
          <inkml:trace contextRef="#ctx0" brushRef="#br1" timeOffset="147966.2599">4711-549 12255,'7'17'4773,"-7"-1"-258,2 6 129,7 12-2838,-11-8-387,2 15-516,0-3-129,0 10-129,0-2-258,2 5 0,-1-4-128,5 4-259,-4-6 0,1 3 0,-1-6 0,1 3 0,-3-6 0,0-2 0,0-1 0,0-4 0,0-2 0,-1-3 0,1-4 0,-2-3 0,0-4 0,2-16 0,0 25 0,0-25 0,0 0 0,0 0 0,0 16-130,0-16-1160,5-16-3354,-5 16-387,0-31 258,0 8-774</inkml:trace>
          <inkml:trace contextRef="#ctx0" brushRef="#br1" timeOffset="148543.4609">4695-652 9804,'2'-18'4773,"-2"18"-258,0-16-258,0 16-1806,0 0-903,0 0-516,-24 3-387,24-3-387,-10 29-129,8-11 0,-2 1-129,4 4 129,0-3-129,0 1 129,6-3 0,6-2 0,-12-16 258,27 23-129,-27-23 129,34 5 0,-16-5 129,1-3-129,-1-11 1,-2-1-388,-4-4 0,-1-4 0,-7-2 0,-3 0 0,-1 2 0,-1 0 0,-8 5 0,-6-3 0,15 21-775,-37-17-2966,21 17-1161,-2 0 0,-1 11-258,3 9-129</inkml:trace>
          <inkml:trace contextRef="#ctx0" brushRef="#br1" timeOffset="150852.265">5292 168 9417,'-19'17'4257,"-2"6"0,15-7-258,-1 6-2064,7-22-516,-11 32-516,11-32-387,0 32 0,0-32-258,15 27 258,-15-27-258,32 17 258,-16-15-129,7 2 258,-23-4 0,35-2-129,-35 2 129,29-25 0,-22 4-128,2 1-517,-9-8 0,0 1 0,0-3 0,-5 1 0,-8 6 0,-5-5 0,18 28-1678,-30-22-3095,9 19-387,-2 1-129,3 2-258</inkml:trace>
          <inkml:trace contextRef="#ctx0" brushRef="#br1" timeOffset="149760.2631">5257-501 10449,'-9'-22'4644,"9"22"0,0 0-258,0 25-1806,0-25-1032,0 41-387,0-16-258,0 16-129,0-2-129,7 11-129,-3-2-129,6 7-257,-3 0-130,4 0 0,-2-1 0,0-1 0,0-5 0,0-5 0,-4-4 0,0-5 0,-1-8 0,0-2 0,-1-7 0,-3-17 0,5 24 0,-5-24-4516,0 0-515,-8 0 0,8 0-387</inkml:trace>
          <inkml:trace contextRef="#ctx0" brushRef="#br1" timeOffset="150290.664">5262-672 9675,'-25'-11'4644,"25"11"-129,-32-9-129,9 1-1935,23 8-774,-26 0-516,26 0-387,-18 5-129,18-5-129,-4 19-129,4-19-129,0 25-129,0-25 129,23 27 0,-5-13 0,2-3 0,6 0 0,-1-6 1,4 2-259,-4-7 0,0 2 0,-6-2 0,1 0 0,-20 0 0,19-22 0,-15 5 0,-4-1 0,0-5 0,-9 0 0,-4 0 0,-4-2 0,1 7 0,-9-2 0,25 20-904,-43-2-3869,20 2-516,0 11 387,3 9-645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1:31.50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FC73954-A22C-4ACF-8161-01C39283EF84}" emma:medium="tactile" emma:mode="ink">
          <msink:context xmlns:msink="http://schemas.microsoft.com/ink/2010/main" type="writingRegion" rotatedBoundingBox="13368,11640 13193,10607 14012,10468 14187,11501"/>
        </emma:interpretation>
      </emma:emma>
    </inkml:annotationXML>
    <inkml:traceGroup>
      <inkml:annotationXML>
        <emma:emma xmlns:emma="http://www.w3.org/2003/04/emma" version="1.0">
          <emma:interpretation id="{0714AF8C-B0E2-4B1C-9CF4-FC146F708F93}" emma:medium="tactile" emma:mode="ink">
            <msink:context xmlns:msink="http://schemas.microsoft.com/ink/2010/main" type="paragraph" rotatedBoundingBox="13326,11455 13195,10604 13405,10572 13536,114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772839D-9D27-4B3B-9B12-3131F054A55C}" emma:medium="tactile" emma:mode="ink">
              <msink:context xmlns:msink="http://schemas.microsoft.com/ink/2010/main" type="line" rotatedBoundingBox="13326,11455 13195,10604 13405,10572 13536,11423"/>
            </emma:interpretation>
          </emma:emma>
        </inkml:annotationXML>
        <inkml:traceGroup>
          <inkml:annotationXML>
            <emma:emma xmlns:emma="http://www.w3.org/2003/04/emma" version="1.0">
              <emma:interpretation id="{F0B029C8-8EA3-4A10-B064-3E886CB2B5BA}" emma:medium="tactile" emma:mode="ink">
                <msink:context xmlns:msink="http://schemas.microsoft.com/ink/2010/main" type="inkWord" rotatedBoundingBox="13326,11455 13195,10604 13405,10572 13536,11423"/>
              </emma:interpretation>
              <emma:one-of disjunction-type="recognition" id="oneOf0">
                <emma:interpretation id="interp0" emma:lang="en-US" emma:confidence="0">
                  <emma:literal>to</emma:literal>
                </emma:interpretation>
                <emma:interpretation id="interp1" emma:lang="en-US" emma:confidence="0">
                  <emma:literal>%</emma:literal>
                </emma:interpretation>
                <emma:interpretation id="interp2" emma:lang="en-US" emma:confidence="0">
                  <emma:literal>do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To</emma:literal>
                </emma:interpretation>
              </emma:one-of>
            </emma:emma>
          </inkml:annotationXML>
          <inkml:trace contextRef="#ctx0" brushRef="#br0">1493 946 5289,'-22'-2'2967,"22"2"-387,-21 5 0,21-5-1677,-14 25-516,7-9-129,1 2 129,3 0 387,3 3 0,0-3 129,0 3 258,0-21 0,7 32 0,-7-32 129,16 22-129,-16-22 129,21 10-258,-21-10 0,29 0-258,-29 0 258,32-7 0,-32 7-258,30-21 129,-20 5-387,6 2 130,-7-8-646,-2 5 0,-7-8 0,0 3 0,0-4 0,-5 3 0,-7-1 0,-4 3 0,0 9 0,-7-6 0,23 18-3355,-34-4-1418,9 4-129,0 4-258,2 6 0</inkml:trace>
          <inkml:trace contextRef="#ctx0" brushRef="#br0" timeOffset="-795.6014">1443 311 5160,'0'0'4128,"0"0"-387,0 0 258,0 0-903,-11 0-1032,11 0-387,-16 0-516,16 0-387,-20 0-258,20 0 0,-19 5 0,19-5-258,-23 14-129,23-14 0,-20 23 0,20-23-129,-16 29 0,9-13 0,2 2 0,3 0 0,2-1-129,0-1 129,2 0 0,-2-16 0,16 27 129,-16-27-129,23 20 129,-23-20 129,23 10-129,-23-10 129,23 0 129,-23 0 0,21-3-129,-21 3 129,24-22 129,-24 22-258,19-32 129,-10 16 0,-4-5-129,-1 1 0,-2-1-129,-2 0 129,0-1-258,-2 3 130,-3 3-260,-4 0 1,9 16-258,-20-23-387,20 23-1548,0 0-2064,-23 3-387,23-3-129,-23 25-258</inkml:trace>
          <inkml:trace contextRef="#ctx0" brushRef="#br0" timeOffset="452.4008">1450 478 9804,'0'-21'4773,"0"21"-129,0 0-387,0 0-516,0 0-1935,0 0-645,-2 12-258,2-12-387,-3 43 0,1-15-129,2 11-128,0-1-259,0 6 0,0-1 0,2 3 0,1-1 0,4-1 0,2-5 0,-2-1 0,4-3 0,-4-5 0,4 1 0,-8-15-775,11 3-3869,-10-3-258,-4-16 129,2 25-516</inkml:trace>
        </inkml:traceGroup>
      </inkml:traceGroup>
    </inkml:traceGroup>
    <inkml:traceGroup>
      <inkml:annotationXML>
        <emma:emma xmlns:emma="http://www.w3.org/2003/04/emma" version="1.0">
          <emma:interpretation id="{2F7DF791-917D-4981-851E-5FF7A7BFD749}" emma:medium="tactile" emma:mode="ink">
            <msink:context xmlns:msink="http://schemas.microsoft.com/ink/2010/main" type="paragraph" rotatedBoundingBox="13920,11546 13746,10521 14013,10476 14187,115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11F447-D346-4718-929F-D0D8AB9CD04C}" emma:medium="tactile" emma:mode="ink">
              <msink:context xmlns:msink="http://schemas.microsoft.com/ink/2010/main" type="line" rotatedBoundingBox="13920,11546 13746,10521 14013,10476 14187,11501"/>
            </emma:interpretation>
          </emma:emma>
        </inkml:annotationXML>
        <inkml:traceGroup>
          <inkml:annotationXML>
            <emma:emma xmlns:emma="http://www.w3.org/2003/04/emma" version="1.0">
              <emma:interpretation id="{C268FF44-7D8F-4C8B-8607-6187E14E628F}" emma:medium="tactile" emma:mode="ink">
                <msink:context xmlns:msink="http://schemas.microsoft.com/ink/2010/main" type="inkWord" rotatedBoundingBox="13920,11546 13746,10521 14013,10476 14187,11501">
                  <msink:destinationLink direction="with" ref="{05EB2905-B258-457D-B551-186EE0367DCD}"/>
                  <msink:destinationLink direction="with" ref="{2220D291-8301-474F-BE94-5C18FE75D353}"/>
                </msink:context>
              </emma:interpretation>
              <emma:one-of disjunction-type="recognition" id="oneOf1">
                <emma:interpretation id="interp5" emma:lang="en-US" emma:confidence="0">
                  <emma:literal>%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$</emma:literal>
                </emma:interpretation>
                <emma:interpretation id="interp8" emma:lang="en-US" emma:confidence="0">
                  <emma:literal>1</emma:literal>
                </emma:interpretation>
                <emma:interpretation id="interp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2964.0052">2074 1040 5418,'0'0'3870,"0"0"-387,0-16 258,0 16-1806,0 0-258,-21 0-258,21 0-387,-20 14 129,20-14-258,-17 23-129,15-7-258,2-16 258,-4 31-387,4-31 129,0 30-258,0-30 129,14 27-258,-14-27 0,27 26 129,-27-26-129,32 18 129,-32-18-129,34 13 258,-18-13-129,3 3 258,-19-3 0,34-2 0,-34 2 0,25-19 0,-19 3-257,1 0-259,-7-4 0,0 2 0,-2-1 0,-12 1 0,-4 2 0,-7 4 0,2 6 0,-20-4-3226,11 10-1418,-2 0-516,0 0 129,6 3-387</inkml:trace>
          <inkml:trace contextRef="#ctx0" brushRef="#br0" timeOffset="1700.403">2064 353 12255,'0'0'4644,"-18"-14"-387,18 14 0,0 0-2064,0 0-774,0 0-387,0 0-258,-6 13-129,6-13-129,-3 26 0,3-26-257,0 40-259,-2-24 0,2 7 0,0-23 0,2 33 0,-2-33 0,7 25 0,-7-25 0,0 0 0,4 16 0,-4-16 0,0 0 0,0 0 0,0 0 0,0 0 0,0 0 0,0 0 0,1 20 0,-1-20 0,2 16 0,-2-16 0,0 0 0,7 23 0,-7-23 0,6 25 0,-5-7 0,5 1 0,-3 6 0,3 0 0,-1 5 0,0-1 0,4 3 0,-2-4 0,2-1 0,-2-4 0,0-2 0,0 1 0,-1-4 0,-1 3 0,0-5 0,-1 2 0,0 0 0,-3 1 0,1-3 0,-2-16 0,4 27 0,-4-27 0,1 19 0,-1-19 0,0 0 0,2 18 0,-2-18 0,0 0 0,11 18 0,-11-18-2452,0 0-2192,0 0-258,0 0-129,0 0-258</inkml:trace>
          <inkml:trace contextRef="#ctx0" brushRef="#br0" timeOffset="2293.2041">2039 268 9933,'-18'-19'4257,"18"19"-129,-25-16-258,4 5-1806,21 11-645,-32-7-516,32 7-258,-32 0-258,32 0-129,-29 14-129,29-14 0,-19 28 0,15-8-129,0 1 0,4-1 129,0-1 129,11-1 0,-11-18 129,34 31 0,-15-21 0,8-1 129,-6-7 0,10 1 0,-6-3 0,3 0-129,-8-12-128,1 1-259,-10-8 0,-1-1 0,-6-7 0,-4 3 0,-5-1 0,-10 2 0,15 23-130,-44-31-2966,23 26-1548,-6 5-258,2 5-258,2 13-129</inkml:trace>
        </inkml:traceGroup>
      </inkml:traceGroup>
    </inkml:traceGroup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2:04.41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E7EBBD-410F-4A15-B18F-5B8D364BF32A}" emma:medium="tactile" emma:mode="ink">
          <msink:context xmlns:msink="http://schemas.microsoft.com/ink/2010/main" type="writingRegion" rotatedBoundingBox="11159,13030 5370,14145 4726,10798 10515,9683"/>
        </emma:interpretation>
      </emma:emma>
    </inkml:annotationXML>
    <inkml:traceGroup>
      <inkml:annotationXML>
        <emma:emma xmlns:emma="http://www.w3.org/2003/04/emma" version="1.0">
          <emma:interpretation id="{B422050C-5409-4005-88FA-20926F6FE84B}" emma:medium="tactile" emma:mode="ink">
            <msink:context xmlns:msink="http://schemas.microsoft.com/ink/2010/main" type="paragraph" rotatedBoundingBox="8086,13690 5247,13817 5206,12906 8045,127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2DDC0C0-C06E-4F9B-80D4-A18C9D23386A}" emma:medium="tactile" emma:mode="ink">
              <msink:context xmlns:msink="http://schemas.microsoft.com/ink/2010/main" type="line" rotatedBoundingBox="8086,13690 5247,13817 5206,12906 8045,12779"/>
            </emma:interpretation>
          </emma:emma>
        </inkml:annotationXML>
        <inkml:traceGroup>
          <inkml:annotationXML>
            <emma:emma xmlns:emma="http://www.w3.org/2003/04/emma" version="1.0">
              <emma:interpretation id="{AAECDAE6-154D-45B5-BCB6-25FEFF062736}" emma:medium="tactile" emma:mode="ink">
                <msink:context xmlns:msink="http://schemas.microsoft.com/ink/2010/main" type="inkWord" rotatedBoundingBox="8086,13690 5247,13817 5206,12906 8045,12779"/>
              </emma:interpretation>
              <emma:one-of disjunction-type="recognition" id="oneOf0">
                <emma:interpretation id="interp0" emma:lang="en-US" emma:confidence="1">
                  <emma:literal>Links</emma:literal>
                </emma:interpretation>
                <emma:interpretation id="interp1" emma:lang="en-US" emma:confidence="0">
                  <emma:literal>[inks</emma:literal>
                </emma:interpretation>
                <emma:interpretation id="interp2" emma:lang="en-US" emma:confidence="0">
                  <emma:literal>links</emma:literal>
                </emma:interpretation>
                <emma:interpretation id="interp3" emma:lang="en-US" emma:confidence="0">
                  <emma:literal>{inks</emma:literal>
                </emma:interpretation>
                <emma:interpretation id="interp4" emma:lang="en-US" emma:confidence="0">
                  <emma:literal>kinks</emma:literal>
                </emma:interpretation>
              </emma:one-of>
            </emma:emma>
          </inkml:annotationXML>
          <inkml:trace contextRef="#ctx0" brushRef="#br0">24 58 8514,'-11'-39'5031,"11"39"-129,-8-23 0,8 23-903,0 0-2193,0 0-774,0 0-258,0 0-258,-6 27 0,6 8-129,2 4-129,3 15-128,1 1-130,3 7 0,-4-1 0,4-1 0,-4-7 0,2-5 0,-1-5 0,1-4 0,-2-9 0,0-1 0,1-8 0,-1-3 0,-5-18 0,11 23 0,-11-23 0,0 0 0,0 0 0,10 16 0,-10-16 0,0 0 0,0 0 0,0 0 0,18 6 0,-2-6 0,2 0 0,9 0 0,1 0 0,4 0 0,2 0 0,0 0 0,-2 0 0,-6 0 0,1 0 0,-7 0 0,6 0 0,-26 0-1420,27-9-3740,-7 2-129,3-2 0,-2-6-516</inkml:trace>
          <inkml:trace contextRef="#ctx0" brushRef="#br0" timeOffset="468.0009">577 163 14319,'-26'-92'4773,"11"56"-129,8 16-129,7 20-3612,0 0-774,0 0-903,15 0-3612,4 15-129,2 4-258,10 8-387</inkml:trace>
          <inkml:trace contextRef="#ctx0" brushRef="#br0" timeOffset="280.8005">661 357 15738,'0'0'5031,"0"0"129,0 0-258,4 21-3741,-4-5-386,7 11-775,-6-2 0,10 5 0,-2-1 0,2-3 0,1 3 0,-12-29-2839,11 34-2063,-11-34-387,7 23-129,-7-23-387</inkml:trace>
          <inkml:trace contextRef="#ctx0" brushRef="#br0" timeOffset="1045.2019">1035 341 12642,'12'-4'4902,"9"28"-258,-8-1 0,8 12-3225,-14-8-516,13 7-258,-10-4-129,3 2-387,-4-5 129,0-4-258,-6-4 258,-3-19-387,4 18 258,-4-18-129,0 0-129,0-14 0,-4-4 0,1-7 129,1-3-129,2-2 258,0-4-129,0-2 129,5 2 0,4 4 129,-2 2 129,4 6 0,-2 3 129,-9 19-128,23-22-388,-7 22 0,0 0 0,4 4 0,-3 8 0,5 8 0,-3 3 0,1 6 0,-1 3 0,-3 0 0,4 7 0,-11-13 0,9 17-2194,-11-18-2708,0-2-387,-7-23 0,3 23-129</inkml:trace>
          <inkml:trace contextRef="#ctx0" brushRef="#br0" timeOffset="1653.6027">1557-98 14964,'20'-98'5289,"-13"71"-129,-2 6-258,-5 21-3225,17-6-902,0 12-775,-6 12 0,10 17 0,-3 8 0,5 14 0,-1 10 0,-1 8 0,-3 2 0,-1 3 0,-2-2 0,-3-7 0,1-7 0,-3-14 0,1-7 0,-4-13 0,2-7 0,-9-23 0,18 14 0,-18-14 0,21-21 0,-8-6 0,1-10 0,7-9 0,4-10 0,0-6 0,2 0 0,-1 3 0,-1 4 0,-5 9 0,-2 12 0,-10 6 0,-8 28 0,8-17-1162,-3 30-644,-16-8-387,11 27 0,-18-19 0,15 22 258,-17-12 774,11 9 645,-3 4 645,-2-13 774,12 18 645,-10-20 387,12 20 129,0-18-258,8 17-258,-4-15-645,17 8-129,-5-6-258,9 0-258,0-6-129,2-3-129,5 1-645,-11-17-2064,6 5-1935,-2-5-129,-4-2-258,-3-2-387</inkml:trace>
          <inkml:trace contextRef="#ctx0" brushRef="#br0" timeOffset="2059.2037">2566 154 13287,'2'-42'5031,"-2"42"0,-16-16-129,16 16-1935,-34 5-2193,34-5-258,-34 30-257,16-5-259,2-4 0,4 1 0,5-3 0,5-1 0,2 0 0,5-2 0,13-4 0,7 3 0,5-1 0,6 0 0,5 2 0,3 2 0,3-2 0,-3 0 0,-5 0 0,-1 0 0,-8-2 0,-9 2 0,-8 0 0,-10 0 0,-3 0 0,-16-2 0,-7 2 0,-11-1 0,-5-3 0,-5-1 0,-1-2 0,-5-9 0,13 12-2323,-9-12-2708,7 0-129,1 0-258,8 0-258</inkml:trace>
        </inkml:traceGroup>
      </inkml:traceGroup>
    </inkml:traceGroup>
    <inkml:traceGroup>
      <inkml:annotationXML>
        <emma:emma xmlns:emma="http://www.w3.org/2003/04/emma" version="1.0">
          <emma:interpretation id="{05232FDB-D655-4306-B2CB-8BC5E7B0C98D}" emma:medium="tactile" emma:mode="ink">
            <msink:context xmlns:msink="http://schemas.microsoft.com/ink/2010/main" type="paragraph" rotatedBoundingBox="10910,11733 5189,12835 4970,11700 10691,10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BED569-EF6E-494C-9712-831E962EA74A}" emma:medium="tactile" emma:mode="ink">
              <msink:context xmlns:msink="http://schemas.microsoft.com/ink/2010/main" type="line" rotatedBoundingBox="10910,11733 5189,12835 4970,11700 10691,10598"/>
            </emma:interpretation>
          </emma:emma>
        </inkml:annotationXML>
        <inkml:traceGroup>
          <inkml:annotationXML>
            <emma:emma xmlns:emma="http://www.w3.org/2003/04/emma" version="1.0">
              <emma:interpretation id="{917A20C1-3B42-406D-ACF4-0A403E50C49A}" emma:medium="tactile" emma:mode="ink">
                <msink:context xmlns:msink="http://schemas.microsoft.com/ink/2010/main" type="inkWord" rotatedBoundingBox="4970,11700 10691,10598 10910,11733 5189,12835"/>
              </emma:interpretation>
              <emma:one-of disjunction-type="recognition" id="oneOf1">
                <emma:interpretation id="interp5" emma:lang="en-US" emma:confidence="0">
                  <emma:literal>128-8</emma:literal>
                </emma:interpretation>
                <emma:interpretation id="interp6" emma:lang="en-US" emma:confidence="0">
                  <emma:literal>128 18</emma:literal>
                </emma:interpretation>
                <emma:interpretation id="interp7" emma:lang="en-US" emma:confidence="0">
                  <emma:literal>128 -18</emma:literal>
                </emma:interpretation>
                <emma:interpretation id="interp8" emma:lang="en-US" emma:confidence="0">
                  <emma:literal>(28-8</emma:literal>
                </emma:interpretation>
                <emma:interpretation id="interp9" emma:lang="en-US" emma:confidence="0">
                  <emma:literal>128 -28</emma:literal>
                </emma:interpretation>
              </emma:one-of>
            </emma:emma>
          </inkml:annotationXML>
          <inkml:trace contextRef="#ctx0" brushRef="#br0" timeOffset="-47018.4825">5341-2450 4515,'-25'0'3870,"25"0"0,-25 0-129,25 0-516,-16 7-1548,-2-7-258,18 0-258,-32 7-258,32-7 0,-33 13-387,33-13 0,-36 19 0,36-19 0,-34 23 0,23-7 0,-6-5 0,8 9-129,9-20 0,-20 33 0,13-13-258,4 1 129,-3-1 0,4 3-129,1 0-129,1 2 129,0-2-129,0 0 0,5-1 0,2-3 129,4 1-129,3-4 0,2 0 0,2-4 129,1-5-129,5 1 129,0-5 0,5-1 0,-2-2 129,6 0 0,-2-7-129,2 0 129,-1-4 1,2 2-259,-7-3 0,1 1 0,-6-3 0,-3 1 0,-5-6 0,-5-3 0,-5-4 0,-4-6 0,0 0 0,-11 0 0,-5 0 0,-3 0 0,-3 3 0,-4 4 0,1 6 0,-5 4 0,8 8 0,-13-9-1678,19 14-3095,-4 2-129,4 0 0,16 0-258</inkml:trace>
          <inkml:trace contextRef="#ctx0" brushRef="#br0" timeOffset="-45661.2802">5263-1954 12900,'0'0'4902,"0"0"-516,0 0 258,0 0-2451,0 0-903,0 0-387,0 25-129,-2-9-258,2 9-257,3 2-259,8 7 0,-6-1 0,6 3 0,0 1 0,-1-5 0,6 6 0,-14-8-4000,11 0-902,-3-3 0,-2 0-645</inkml:trace>
          <inkml:trace contextRef="#ctx0" brushRef="#br0" timeOffset="-46144.881">5289-1680 8514,'-26'0'3612,"26"0"0,-25 6-387,25-6-1935,-25 19-645,9-5 0,5 4-258,-5 2-129,7 3 129,-5-4-129,7 6 258,-4-2-387,9 4 258,1-5-258,1 2 258,3-2 0,8-1-129,1-3 129,6 3 0,-2-8 129,7 4 0,-3-9 0,7 6 0,-8-12 0,10 5 129,-10-7-129,11 3 0,-10-3 0,7 0 0,-10-9 0,3 0-129,-20 9 129,23-30-257,-19 9-259,-1 0 0,-3-4 0,-3 2 0,-10-4 0,1 4 0,-1 1 0,-3 5 0,-1 2 0,-8-1 0,25 16-2710,-34-5-1934,11 3-516,-2 0 0,3 2-258</inkml:trace>
          <inkml:trace contextRef="#ctx0" brushRef="#br0" timeOffset="-3588.0063">3176-1475 10449,'-32'-7'4257,"13"1"-258,19 6-129,0 0-2193,0 0-774,8 9-387,-8-9 129,32 11 0,-8-9-129,17 8 129,-1-10 0,21 8 0,3-8-129,21 1 0,6-1-129,21-3 0,4-4-129,8-2-129,-1-2 129,-2 2-129,-9-2 0,-7 1 0,-16-1-129,-18 2 129,-14-1 0,-13-1 0,-10 0 1,-9-1-130,-9-2 0,-7-2 0,-7-2 0,-2 2 0,-7 0 0,-9-2 0,-4 2 0,-5 2 0,0 5 0,-1-2 0,3 6 0,3-1 0,4 5 0,16 1 0,-16 0 0,16 0 0,9 14 0,9-3 0,1-1 0,4 6 0,0-2 0,2 3 0,-7-1 0,-4 3 0,-10-1 0,-4 3 0,-9 8-130,-25-4-4385,4 1-387,-9 1-129,-4 0-387</inkml:trace>
          <inkml:trace contextRef="#ctx0" brushRef="#br0" timeOffset="-2386.8041">-79-1239 13674,'-20'-16'4773,"20"16"0,-16-1-645,16 1-2451,0 0-774,-21 0-129,19 14-387,-3 9 0,3 14-129,0 4 0,2 14 129,-1 2-129,1 9-128,1-2-130,8 4 0,0-6 0,4-5 0,-3-7 0,5-6 0,-3-5 0,2-7 0,-1-7 0,-3-5 0,-1-4 0,-9-16 0,13 21 0,-13-21 0,0 0-1291,0 0-3482,0 0-516,0 0 387,0 0-645</inkml:trace>
          <inkml:trace contextRef="#ctx0" brushRef="#br0" timeOffset="-1700.4029">367-1009 9159,'2'-57'5031,"4"28"-258,1-3-258,5-8-774,11 18-2193,-8-15-516,13 16-387,-3-6-129,7 13-129,-2-2-258,-1 8 129,-5 7-129,0 2 0,-7 14 0,-4 6 0,-6 9-129,-3 8 129,-4 1 0,0 5 0,-11 3-129,-5-1 130,-4 0-130,-3-3 0,-5-2-130,-3-6 1,-1-1 0,-1-4 0,4-1 0,1-8 0,5-1 129,5-8-129,18-12 129,-23 21 0,23-21 0,0 0 129,0 0-129,0 20 129,0-20 129,30 11 0,-3-8-128,10 4-130,4-1 0,10-1 0,3-1 0,3 1 0,0-3 0,-4-1 0,-1 1 0,-10-2 0,-3 2 0,-10-2 0,-4 2 0,-25-2-1678,18-9-3224,-18 9-387,0 0 129,0-21-645</inkml:trace>
          <inkml:trace contextRef="#ctx0" brushRef="#br0" timeOffset="-951.6016">1380-1288 13416,'12'-43'4902,"-12"25"-387,0 18 258,0 0-3096,-25-27-1032,25 27-129,-37-8-258,15 8-258,-1 0 129,2 1-129,1 6-129,20-7 129,-24 27 0,20-9 0,4 0 129,2 3 0,10 2 0,10 7 129,2 4-129,8 2 129,4 6-129,5 5 129,2-1-129,1 4 0,-1 0 0,-2-4 0,-8-5-129,-6-2 130,-7-9-130,-10-1 0,-8-6 0,-4-5 0,-14-4 0,-7-5 0,-3-4 0,-6-5 0,0 0 0,0-5-130,1-6 130,3-3-129,5-2 129,5-2 0,5-5 0,6 0 0,6-8 129,1 1-129,7-5 130,10-3-130,7-4 0,1 1 0,3-4 0,2 2 0,-3 1 0,0 3 0,-8 1 0,-5 5 0,-8 1 0,-6 3 0,-6 1 0,-11 3 0,-8 5 0,-7 2 0,0 11 0,-15-3-517,6 11-4514,-1 19-129,-1 12 0,0 12-516</inkml:trace>
        </inkml:traceGroup>
      </inkml:traceGroup>
    </inkml:traceGroup>
    <inkml:traceGroup>
      <inkml:annotationXML>
        <emma:emma xmlns:emma="http://www.w3.org/2003/04/emma" version="1.0">
          <emma:interpretation id="{BC9D9A0E-1537-4633-8CB2-83C69E3B297C}" emma:medium="tactile" emma:mode="ink">
            <msink:context xmlns:msink="http://schemas.microsoft.com/ink/2010/main" type="paragraph" rotatedBoundingBox="8408,9931 9469,9931 9469,10591 8408,105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E75C6AD-3391-47FD-B43F-7D5902EA7334}" emma:medium="tactile" emma:mode="ink">
              <msink:context xmlns:msink="http://schemas.microsoft.com/ink/2010/main" type="inkBullet" rotatedBoundingBox="9474,10526 8439,10620 8384,10012 9419,9917"/>
            </emma:interpretation>
            <emma:one-of disjunction-type="recognition" id="oneOf2">
              <emma:interpretation id="interp10" emma:lang="en-US" emma:confidence="1">
                <emma:literal>31</emma:literal>
              </emma:interpretation>
              <emma:interpretation id="interp11" emma:lang="en-US" emma:confidence="0">
                <emma:literal>3M</emma:literal>
              </emma:interpretation>
              <emma:interpretation id="interp12" emma:lang="en-US" emma:confidence="0">
                <emma:literal>3</emma:literal>
              </emma:interpretation>
              <emma:interpretation id="interp13" emma:lang="en-US" emma:confidence="0">
                <emma:literal>3D</emma:literal>
              </emma:interpretation>
              <emma:interpretation id="interp14" emma:lang="en-US" emma:confidence="0">
                <emma:literal>311</emma:literal>
              </emma:interpretation>
            </emma:one-of>
          </emma:emma>
        </inkml:annotationXML>
        <inkml:trace contextRef="#ctx0" brushRef="#br1" timeOffset="-244000.0285">3190-2813 9933,'0'0'4515,"0"0"-129,15-18-129,-15 18-1935,0 0-516,0-25-774,0 25-129,0 0-258,12-21-129,-12 21 0,9-25 0,-4 9-129,-5 16-129,23-32 129,-7 16 1,-1-2-388,8 4 0,-2 0 0,6 3 0,0 2 0,3 4 0,-2 3 0,2 2 0,-3 6 0,-4 8 0,-3 7 0,-6 2 0,-7 4 0,-5 3 0,-2-1 0,-5-1 0,-6-3 0,-3-5 0,1-3 0,13-17 0,-19 22 0,19-22 0,0 0 0,-16 7 0,16-7 0,0 0 0,12 0 0,-12 0 0,29-4 0,-12 3 0,3 1 0,5 0 0,-2 3 0,0 8 0,-3 1 0,1 6 0,-3 2 0,-4 1 0,-3 2 0,-6 2 0,-5-2 0,0 0 0,-11 0 0,-5-3 0,-7-2 0,-2-2 0,-5-6 0,0-1 0,-2-3 0,-2-5 0,2-1 0,0-1 0,0-8 0,4-2 0,1 0 0,4-3 0,5 3 0,0-1 0,18 12 0,-21-16 0,21 16-1291,0 0-3611,0 0-258,14-5 129,-14 5-387</inkml:trace>
        <inkml:trace contextRef="#ctx0" brushRef="#br1" timeOffset="-242658.4262">4067-3115 7482,'0'0'4515,"0"0"0,0 0-645,-3-22-774,3 22-645,0 0-516,0 0-645,-7-16-129,7 16-387,0 0 0,0 0-258,0 0-128,0 0-388,0 0 0,0 0 0,1 20 0,7-2 0,-3 5 0,6 5 0,1 6 0,2 3 0,0 3 0,1-1 0,1 3 0,0-2 0,0-1 0,0-4 0,-4-4 0,-1-3 0,-2-7 0,-2 1 0,-7-22 0,9 21 0,-9-21 0,0 0 0,2 16 0,-2-16 0,0 0 0,0 0 0,0 0-775,0 0-4127,0 0-516,-9 2 387,9-2-645</inkml:trace>
      </inkml:traceGroup>
    </inkml:traceGroup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4:01.05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51A4F1F-7CD4-4C9D-95A7-76A8E6B93D4B}" emma:medium="tactile" emma:mode="ink">
          <msink:context xmlns:msink="http://schemas.microsoft.com/ink/2010/main" type="writingRegion" rotatedBoundingBox="1096,727 25131,5 25620,16301 1586,17023"/>
        </emma:interpretation>
      </emma:emma>
    </inkml:annotationXML>
    <inkml:traceGroup>
      <inkml:annotationXML>
        <emma:emma xmlns:emma="http://www.w3.org/2003/04/emma" version="1.0">
          <emma:interpretation id="{D4484272-A3BB-4FC8-9E1C-316C7DFE8379}" emma:medium="tactile" emma:mode="ink">
            <msink:context xmlns:msink="http://schemas.microsoft.com/ink/2010/main" type="paragraph" rotatedBoundingBox="1750,596 25119,621 25116,3179 1747,31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C73933-D699-4AB1-ADE1-B6D6CE6129CE}" emma:medium="tactile" emma:mode="ink">
              <msink:context xmlns:msink="http://schemas.microsoft.com/ink/2010/main" type="line" rotatedBoundingBox="1750,596 25119,621 25116,3179 1747,3154"/>
            </emma:interpretation>
          </emma:emma>
        </inkml:annotationXML>
        <inkml:traceGroup>
          <inkml:annotationXML>
            <emma:emma xmlns:emma="http://www.w3.org/2003/04/emma" version="1.0">
              <emma:interpretation id="{6DD121F7-1DF5-41FC-90EE-7F94F3D29E23}" emma:medium="tactile" emma:mode="ink">
                <msink:context xmlns:msink="http://schemas.microsoft.com/ink/2010/main" type="inkWord" rotatedBoundingBox="1750,596 5498,600 5496,1917 1748,1913"/>
              </emma:interpretation>
              <emma:one-of disjunction-type="recognition" id="oneOf0">
                <emma:interpretation id="interp0" emma:lang="en-US" emma:confidence="1">
                  <emma:literal>ROM</emma:literal>
                </emma:interpretation>
                <emma:interpretation id="interp1" emma:lang="en-US" emma:confidence="0.5">
                  <emma:literal>R 0 M</emma:literal>
                </emma:interpretation>
                <emma:interpretation id="interp2" emma:lang="en-US" emma:confidence="0">
                  <emma:literal>RO M</emma:literal>
                </emma:interpretation>
                <emma:interpretation id="interp3" emma:lang="en-US" emma:confidence="0">
                  <emma:literal>R OM</emma:literal>
                </emma:interpretation>
                <emma:interpretation id="interp4" emma:lang="en-US" emma:confidence="0">
                  <emma:literal>Ro M</emma:literal>
                </emma:interpretation>
              </emma:one-of>
            </emma:emma>
          </inkml:annotationXML>
          <inkml:trace contextRef="#ctx0" brushRef="#br0">1 190 7482,'0'-52'5031,"0"29"-258,5-2-258,-5-5-1935,23 19-774,-8-14-645,18 16-516,-2-3-129,6 12 0,2-2-258,4 4 0,1 8 0,3 8-129,-5 2 0,-1 1-129,-5 6 0,-4-2 129,-6 3-129,-2-1 0,-10 1 0,-7-1 0,-7 0 0,-5-1-129,-11-1 129,-8-2 0,-4 1-129,-6-5 0,-3-1 0,-2-2 0,3-2 129,-1-1-129,5 1 0,3-5 0,6 0 129,4 0 0,19-9 0,-24 19-129,24-19 258,0 25-258,2-7 258,11 1-129,4 4 0,10 4 129,3 2 0,8 3 0,-1 3 0,4 3 0,2 1 0,1 3 0,-3 1-129,0 2 129,-4-5 0,1 1 0,-6-5 0,-2-2 0,-5-6 0,-6-3-129,-3-7 129,-16-18 0,24 27-129,-24-27-129,5 19-258,-5-19-645,0 0-3741,-9 4-258,9-4-129,-28 3-387</inkml:trace>
          <inkml:trace contextRef="#ctx0" brushRef="#br0" timeOffset="-702.001">-29 227 6192,'1'-48'5418,"-1"25"-258,0 7-516,0 16-903,-3-27-1935,3 27-774,0 0-258,0 0-258,0 25-129,3 5 0,-3 6-258,4 12 258,-2 9 0,1 10-258,-1 3 258,-2 4-129,0 1-129,0-2 0,0-2 0,0-7-129,2-3 0,0-13 0,-2-4 0,1-10 0,3-7 0,-2-8 0,-2-19-129,0 22 0,0-22-129,0 0-387,0 0-387,-14-11-2709,6-7-1419,-4-3 0,1-8-387,1 1-129</inkml:trace>
          <inkml:trace contextRef="#ctx0" brushRef="#br0" timeOffset="2636.4046">1486 241 8772,'-39'-18'4644,"21"17"-258,-5-7 0,-5 3-2709,28 5-645,-29 16-387,20 9-129,-5 2-258,9 12 0,-4 4 0,5 8-258,4 4 258,0 4-258,2 3 129,11 0-258,4 1 258,5-3-129,4-1-129,6-4 129,2-5 0,2-7 129,1-11 0,2-4 129,-3-12 0,1-5 0,-5-11 129,4 0 129,-10-20 0,5-1 0,-8-17 0,3-1 0,-8-12-129,4-8 0,-12-10-129,5-6 0,-7-5-129,0-4 130,-7-3-259,-1 4 0,-3 4-130,-13 10 130,-6 8 0,-8 13-258,0 11 0,-9 12 0,0 14-129,-4 6-258,14 14-645,-11 11-3612,18 4-129,4 7-129,8 6-258</inkml:trace>
          <inkml:trace contextRef="#ctx0" brushRef="#br0" timeOffset="3525.6062">2587 195 12642,'-10'-25'5031,"10"25"-387,0 0 129,-22 4-3612,22 22-645,4 6-258,6 9 129,1 4-129,3 6-129,1 1 0,1 1 0,1-3 0,-2-4-129,1-7 129,-6-5-258,-1-7 129,-2-9 0,-7-18 0,0 0 0,0 0 0,0-15-129,-3-13 129,-4-9 0,0-8-129,-1-10 258,1-2-129,2-3 129,0 1-129,-1 6 129,3 1 0,1 11-129,-2 7 129,4 13-258,0 21 129,4-16 0,-4 16 0,28 14 0,-4 11-129,0 5 129,8 9 0,2 4 0,4 2 0,1 1 129,-2-2-129,-1-3 0,-3-5 129,1-10-258,-4-6 258,-1-9-129,-2-11 129,-1-4-129,-3-15-129,4-10 387,0-8-258,1-8 129,3-8-129,1 0 0,-2-6 129,2 4 0,-2-2 0,-2 5 0,1-1 0,-2 10 0,-8 6 0,1 7 129,-8 8-129,-12 22-129,23-12 129,-23 12 0,20 32-129,-9 5 0,-1 11 129,1 13-129,1 4 130,3 5-130,-5 1 0,-1-3 0,0-1 0,-2-6 0,2-3 0,-4-4 0,4-5-259,-7-4-257,11 5-387,-13-15-3612,0 3-774,0-8 129,0-3-516</inkml:trace>
        </inkml:traceGroup>
        <inkml:traceGroup>
          <inkml:annotationXML>
            <emma:emma xmlns:emma="http://www.w3.org/2003/04/emma" version="1.0">
              <emma:interpretation id="{A22AC751-8798-4124-B6FB-6EA8878050AA}" emma:medium="tactile" emma:mode="ink">
                <msink:context xmlns:msink="http://schemas.microsoft.com/ink/2010/main" type="inkWord" rotatedBoundingBox="6293,960 11007,965 11005,3163 6291,3158"/>
              </emma:interpretation>
              <emma:one-of disjunction-type="recognition" id="oneOf1">
                <emma:interpretation id="interp5" emma:lang="en-US" emma:confidence="1">
                  <emma:literal>Design</emma:literal>
                </emma:interpretation>
                <emma:interpretation id="interp6" emma:lang="en-US" emma:confidence="0">
                  <emma:literal>Designs</emma:literal>
                </emma:interpretation>
                <emma:interpretation id="interp7" emma:lang="en-US" emma:confidence="0">
                  <emma:literal>Resign</emma:literal>
                </emma:interpretation>
                <emma:interpretation id="interp8" emma:lang="en-US" emma:confidence="0">
                  <emma:literal>Deign</emma:literal>
                </emma:interpretation>
                <emma:interpretation id="interp9" emma:lang="en-US" emma:confidence="0">
                  <emma:literal>Resigns</emma:literal>
                </emma:interpretation>
              </emma:one-of>
            </emma:emma>
          </inkml:annotationXML>
          <inkml:trace contextRef="#ctx0" brushRef="#br0" timeOffset="24460.843">4656 298 6837,'-28'-36'5160,"28"36"-387,0-16-258,14 6-645,23 13-2064,-3-3-774,23 16-258,2-3-258,15 12-129,4 1-129,8 10-129,-4 3 129,-4 6-258,-5 3 129,-13 1-129,-10 1 129,-16 0-129,-13-4 129,-14 1-129,-7-7 0,-21-2 129,-13-4 0,-12-4-129,-13-9 129,-8-1-129,-10-4 129,-5-9-129,-1-4 0,-1-3 0,2-3 0,6-11 0,7 1 0,8-3-129,11 0 0,8 0-129,13 9-387,2-13-645,27 20-3225,0 0-258,0 0-387,20 0-129</inkml:trace>
          <inkml:trace contextRef="#ctx0" brushRef="#br0" timeOffset="24039.6421">4896 311 12384,'-7'-40'5031,"7"40"-258,-9-25 0,9 25-3225,0 0-516,0 0-387,-2 24-258,2 8 0,-1 3 129,1 17-258,0 5 129,0 12-258,3 4 129,4 4-129,0 1 1,2-2-260,2-5 1,-4-8-129,4-8 0,-8-14-129,4-6-258,-7-35-387,7 31-1290,-7-31-2838,0-25 258,-5-6-387,-4-8-129</inkml:trace>
          <inkml:trace contextRef="#ctx0" brushRef="#br0" timeOffset="24944.4438">5887 741 12513,'0'0'5160,"19"-21"-516,-19 21 258,24 0-3483,-24 0-903,37-4-129,-10-1 0,6 3-129,1-7-129,5 4 0,-1-6 129,-5 0 0,-8-3-129,-7 0 0,-9-2 0,-9 16-129,-14-29 0,-15 19 0,-6 3-129,-10 1 0,3 6 0,-6 4 0,3 10 0,4 6 0,6 5 0,6 3 129,6 6 0,11 1-129,5 6 129,7 2 0,5 2 0,14-1 0,10-3 0,8-4 0,9-5-129,6-9-129,10-5-258,-3-18-516,21 9-1161,-11-14-2580,4-17 0,0-4-258,2-10-516</inkml:trace>
          <inkml:trace contextRef="#ctx0" brushRef="#br0" timeOffset="25381.2446">6999 560 11868,'-41'-6'4773,"9"6"-129,0 2-129,-11 2-3483,15 12-387,-6-8 0,9 7-387,2-3-129,23-12 0,-20 25 0,20-25-129,5 21 129,15-8-129,5-1 129,9 3 0,1 1 0,8 1 129,0 3 0,5 1-129,-6 1 0,1 4 129,-7-3-129,-4 6 0,-9-4 0,-5 1 0,-11-2-129,-7-1 129,-9-6 0,-13-1 0,-6-5 0,-8-6 0,-3-5-129,-5 0 0,-4-8 0,0-7 0,2 1-129,1-4 0,6 6 0,2-6-258,10 9 0,-2-10-774,29 19-2580,0 0-1161,-14-18-258,14 18 129,16-13-516</inkml:trace>
          <inkml:trace contextRef="#ctx0" brushRef="#br0" timeOffset="25568.4449">7210 746 13287,'45'0'5031,"-26"11"-129,-3 3-258,6 11-3741,-12-4-387,1 8-645,3 12-774,-14-6-3741,0-3 0,0-1-516,0-8-129</inkml:trace>
          <inkml:trace contextRef="#ctx0" brushRef="#br0" timeOffset="25724.4452">7303 714 9933,'-16'-122'4902,"10"68"-258,3 12-387,-2 11-2064,3 10-2709,2 21-3741,0 0 0,19 0-645,1 14 129</inkml:trace>
          <inkml:trace contextRef="#ctx0" brushRef="#br0" timeOffset="26379.6463">8125 663 12642,'-4'-36'5031,"-17"18"-645,-4 4 258,2 12-3870,-13-1-258,8 5 0,-6 10-258,7 9-129,2 4-129,6 6 129,3-1-129,5 0 0,6 0 129,5-1-129,0-3 129,9-2 0,1-5-129,6-6 129,2-8 0,3-5 0,1-4-129,1-12 129,0-10-129,2-5 0,-2-6 129,-2 0-129,-3 1 129,-4 4-129,-1 7 0,-6 6 0,-7 19 0,0 0 0,9 10 0,-9 28 0,0 15-129,2 20 258,-1 16 0,6 14 129,2 9-129,7 13 129,-1 4 129,4 8 0,1-3 0,5 1-129,0-5 0,-1-7-128,0-13-130,-7-14 0,-2-16 0,-7-16 0,-6-21 0,-2-18 0,-18-20 0,-8-9 0,-13-20 0,-6-12 0,-6-16 0,-8-8 0,-5-11 0,-2-8 0,-2-4 0,4-6 0,6-4 0,11-1 0,19 3 0,16-5-259,19 11-644,21-8-387,40 29-903,3-7-2709,25 11-258,9 5-129,5 10 0</inkml:trace>
          <inkml:trace contextRef="#ctx0" brushRef="#br0" timeOffset="26878.8472">8587 679 9675,'55'10'4902,"-26"15"0,-4 4-516,1-1-1806,4 20-1290,-17-5-645,3 7-387,-9 0-387,-7-10 0,0 0-258,0-14 0,-5-6 0,5-20 0,0 0 129,-11-20 129,11-13 258,9-8 258,0-11 0,10 0 0,-3-6 258,13 8-129,-8-3 0,9 15 0,-5 3 0,7 17-129,-3 5 129,3 13-129,-2 20-129,0 19 129,-3 7-258,-2 17 130,-4 6-389,-6 2-257,2 16-1548,-8-16-2838,-9 1-387,-2-10-258,-8-2-258</inkml:trace>
        </inkml:traceGroup>
        <inkml:traceGroup>
          <inkml:annotationXML>
            <emma:emma xmlns:emma="http://www.w3.org/2003/04/emma" version="1.0">
              <emma:interpretation id="{BBD8711B-0475-4369-8EE0-C557EA6D195D}" emma:medium="tactile" emma:mode="ink">
                <msink:context xmlns:msink="http://schemas.microsoft.com/ink/2010/main" type="inkWord" rotatedBoundingBox="13962,888 15769,890 15768,1565 13961,1563"/>
              </emma:interpretation>
              <emma:one-of disjunction-type="recognition" id="oneOf2">
                <emma:interpretation id="interp10" emma:lang="en-US" emma:confidence="1">
                  <emma:literal>and</emma:literal>
                </emma:interpretation>
                <emma:interpretation id="interp11" emma:lang="en-US" emma:confidence="0">
                  <emma:literal>ands</emma:literal>
                </emma:interpretation>
                <emma:interpretation id="interp12" emma:lang="en-US" emma:confidence="0">
                  <emma:literal>anal</emma:literal>
                </emma:interpretation>
                <emma:interpretation id="interp13" emma:lang="en-US" emma:confidence="0">
                  <emma:literal>arid</emma:literal>
                </emma:interpretation>
                <emma:interpretation id="interp14" emma:lang="en-US" emma:confidence="0">
                  <emma:literal>And</emma:literal>
                </emma:interpretation>
              </emma:one-of>
            </emma:emma>
          </inkml:annotationXML>
          <inkml:trace contextRef="#ctx0" brushRef="#br0" timeOffset="10452.0184">12443 570 10191,'16'-16'4773,"-10"-2"0,-6 18-516,0-17-1806,-9-8-903,9 25-516,-25-36-387,25 36-129,-39-34-129,19 22-129,-6-1 0,3 8 0,-2 5-258,0 4 129,2 12 0,-1 7-258,5 7 129,1 4-129,2 3 129,4 4-258,5 0 258,5-2-129,2 0 129,5-7-129,8 0 129,4-7 0,1-3-129,3-8 258,1-5-129,1-8 129,-2-1 0,2-8 0,-3-14 129,1-1 0,-1-9 129,-1-2-129,-1-1 130,-2 1-388,-2 2 0,-1 5 0,-4 4 0,-2 7 0,-7 16 0,0 0 0,19-7 0,-19 7 0,18 21 0,-7 2 0,3 4 0,0 3 0,6 6 0,-4-6-259,4 8-386,-10-17-516,13 20-1032,-10-25-2709,-13-16 129,23 16-387,-23-16-129</inkml:trace>
          <inkml:trace contextRef="#ctx0" brushRef="#br0" timeOffset="11824.8208">12845 506 12255,'0'0'4773,"22"0"-516,-22 0 258,0 0-2580,28 30-1161,-22-10 129,8 12-516,-5-2 0,3 4-258,-5-2 0,2-2 0,-2-1-129,-1-8 0,-3-3 0,-3-18 0,0 0 0,0 0 0,0 0 0,16-21 129,-10-6-129,1-3 129,0-4 129,2-2 0,1-1 0,3 3 0,-3 2-129,5 7 129,-1 2-129,0 7 129,2 7-387,2 7 258,2 2-387,3 8 129,3 9 0,3 3-258,8 5 0,0 0-258,12 5 0,-5-11-387,15 10 129,-8-20 0,13 7-129,-9-16 129,6 0-129,-13-9 645,0-4-129,-16-8 516,-11-2 387,-10 2 129,-11-8 258,-4 13 129,-17-5-258,5 12 129,-11-2-129,8 11-129,-4 0-129,7 13-387,0 3 258,5 7-258,2-2 129,4 6-129,3-2 258,2 1-258,2-2 129,7-3 129,1-1 0,5-4-129,-15-16 258,33 12-129,-15-12 0,4-11 0,-5-10 129,5-7 0,-5-12-129,-1-4 1,-5-8-259,-4-6 0,-3-1 0,-4 0 0,0 6 0,-4 7 0,-3 6 0,2 10 0,-2 11 0,7 19 0,0 0 0,0 17 0,0 14 0,5 8 0,4 9 0,2 7 0,5 5 0,-4-1 0,6 5-646,-11-18-1031,11 8-3096,-13-11-387,2-4 0,-5-11-258</inkml:trace>
        </inkml:traceGroup>
        <inkml:traceGroup>
          <inkml:annotationXML>
            <emma:emma xmlns:emma="http://www.w3.org/2003/04/emma" version="1.0">
              <emma:interpretation id="{5B1F3784-0676-4CB1-A48D-B0F100DA6B96}" emma:medium="tactile" emma:mode="ink">
                <msink:context xmlns:msink="http://schemas.microsoft.com/ink/2010/main" type="inkWord" rotatedBoundingBox="16984,689 25119,698 25117,2082 16983,2073"/>
              </emma:interpretation>
              <emma:one-of disjunction-type="recognition" id="oneOf3">
                <emma:interpretation id="interp15" emma:lang="en-US" emma:confidence="1">
                  <emma:literal>Implementation</emma:literal>
                </emma:interpretation>
                <emma:interpretation id="interp16" emma:lang="en-US" emma:confidence="0">
                  <emma:literal>Implement akin</emma:literal>
                </emma:interpretation>
                <emma:interpretation id="interp17" emma:lang="en-US" emma:confidence="0">
                  <emma:literal>Implement ahoy</emma:literal>
                </emma:interpretation>
                <emma:interpretation id="interp18" emma:lang="en-US" emma:confidence="0">
                  <emma:literal>Implement ahiy</emma:literal>
                </emma:interpretation>
                <emma:interpretation id="interp19" emma:lang="en-US" emma:confidence="0">
                  <emma:literal>Implement ahin</emma:literal>
                </emma:interpretation>
              </emma:one-of>
            </emma:emma>
          </inkml:annotationXML>
          <inkml:trace contextRef="#ctx0" brushRef="#br0" timeOffset="14414.4253">17815 83 12771,'-10'-45'4773,"10"45"-258,-6-17 258,10 29-3096,-4-12-774,0 52-129,2-11-387,8 17 0,-4 3 0,10 17-258,-4-2 129,4 6-387,2-2-129,-6-12-645,13 16-1419,-14-28-2580,1-2-129,-4-19-258,2-8 129</inkml:trace>
          <inkml:trace contextRef="#ctx0" brushRef="#br0" timeOffset="14820.026">18127 645 9417,'49'-11'4902,"-18"6"-129,4 0-387,-1-11-1419,12 14-1677,-12-12-387,5 5-387,-8-6-129,-3 1 0,-7-2 0,-21 16-129,18-32-129,-18 32 129,-7-28-258,-13 19 258,-1 2-258,-6 7 0,1 0-129,-1 10-129,0 10 258,4 5-129,4 5 129,4 4-258,7 7 129,4-2 0,4 5 0,7-1 0,11-2 0,7-4 129,9-5-258,1-7 129,10-2-387,-8-17-516,18 6-1806,-16-12-1935,0-10 129,-7-10-516,-5-5-129</inkml:trace>
          <inkml:trace contextRef="#ctx0" brushRef="#br0" timeOffset="15412.8271">18726 565 12384,'0'0'4902,"0"0"-258,7 19 129,-7-19-3612,16 40-387,-5-19-129,7 9-258,-6 0-258,2-3-129,-1 0-129,-6-8 0,2-1 0,-9-18 0,9 16-129,-9-16 129,0 0 0,9-19 129,-2-3 0,2-1 0,0-9 258,7 4-129,-2-3 129,5 5-129,-3 3 129,6 5-129,-5 5 0,3 10 0,0 3-129,-3 3 129,1 10-129,-2 3 129,0 3-129,-3 1 129,-1 0-129,-3-3 0,0 1 0,-4 0 0,1 0 0,-6-18 0,8 25-129,-8-25 129,11 16 0,-11-16 129,16 1 0,-16-1 129,29-10-129,-12-3 129,1-6 0,4 1 0,-1-2 0,2 4-129,-2 2 0,1 2 0,-1 6-129,-1 6 0,-1 0 0,-3 7-258,0 8 129,-5 1-258,1 10-258,-12-26-774,22 43-3354,-15-23-258,3 1-258,1-5-129</inkml:trace>
          <inkml:trace contextRef="#ctx0" brushRef="#br0" timeOffset="15787.2277">19617 704 11610,'20'-25'5160,"15"5"-645,-10 13 387,14 7-3096,-14-16-774,14 11-387,-10-6-129,3 4-129,-7-4 0,-4 2-129,-21 9-129,14-25 0,-14 25 129,-8-26-129,-12 17-129,-5 2-129,0 7 0,-5 0-129,1 10 129,1 8 0,3 11-129,4 3-129,7 7 129,3 2 0,9 7-129,2-4 129,13 4-129,4-12 129,10 1-129,-2-15 0,10-1-129,-11-21-903,17-7-3225,-13-9 258,-3-7-387,-4-2-129</inkml:trace>
          <inkml:trace contextRef="#ctx0" brushRef="#br0" timeOffset="16177.2284">20021 609 9159,'0'0'4902,"23"4"129,-23-4-516,29 19-1806,-1 10-1161,-14-13-645,9 11-387,-7-4-258,2 0 0,-2 0-387,-5-5-129,0 0 0,-11-18 0,10 21 0,-10-21 0,0 0 129,0 0 0,20-25 129,-8 4 258,3-10 0,2 1 0,3-5 0,5 3 0,-6 1 0,4 10 0,-3 1 0,1 12-129,-3 2 0,-2 6 0,-16 0-129,29 29 129,-15-6-129,-3 3 0,3 3-129,-4-1-129,5 6-129,-6-14-387,12 14-774,-21-34-3354,23 17 129,-23-17-258,30-14-129</inkml:trace>
          <inkml:trace contextRef="#ctx0" brushRef="#br0" timeOffset="16941.6298">20669 538 9417,'48'0'5160,"-16"6"-258,3 1-129,13 7-2193,-9-14-1032,24 3-645,-5-3-387,12 0-129,-6 0-129,0 0 0,-9-7-129,-5 2 0,-13-4 0,-12 2 0,-25 7 0,0 0 0,0-18-129,0 18 0,-20-2-129,3 2 0,-1 8 0,18-8 0,-27 28 129,18-10-129,4 1 129,1 3-129,4-1 0,0-1 129,0 1-258,0-5 129,2 2-129,-2-18 129,11 23-129,-11-23 129,19 3 129,-1-3 0,0-7 129,5-3 129,0-6 0,2 1-129,-2-2 129,-1 6-129,-1 4 0,-2 3-129,-1 4 0,0 6-129,-18-6 0,25 28-129,-11-8-129,-14-20-129,25 32-645,-25-32-2838,0 0-774,29-9-258,-12-11-129</inkml:trace>
          <inkml:trace contextRef="#ctx0" brushRef="#br0" timeOffset="16442.4289">20868 111 13416,'5'-17'5031,"-5"17"0,0 0-258,29 39-3612,-28-7-258,12 14-258,-6 4 0,4 10-387,-3 1 129,0 1-516,-3 4-129,-5-8-258,3 6-387,-10-24-1032,7 11-1806,-10-22-1419,-5-4-129,-2-18 0,-1-7-387</inkml:trace>
          <inkml:trace contextRef="#ctx0" brushRef="#br0" timeOffset="17440.8304">21850 250 12513,'9'-60'5031,"-8"40"-129,-1 20 129,0 0-2709,0 0-1419,4 23-129,-4 9-258,7 11-258,-5 5 259,3 14-517,0 4 0,1 3 0,-3-1 0,-3-4 0,0-4-259,-1-12-257,1-3-129,-11-18 0,6-4-258,-13-23 0,18 0-258,-29-20-258,22 4-516,-18-27 0,16 13 516,-12-12 516,10 4 516,2 6 387,4 0 387,5 13 645,4-10 645,24 24 258,-10-13-387,26 18-387,-4-9-258,18 9-129,-3-3-258,6 3 0,-11 0-129,-2 1 0,-9 3-129,-9 7 0,-10 1-129,-11 6 129,-9 1-129,0 8 0,0 3-129,-8 2-129,7 7-258,-8-7-129,9 11-774,-16-14-3483,12-5-387,4-24-129,-9 22-258</inkml:trace>
          <inkml:trace contextRef="#ctx0" brushRef="#br0" timeOffset="17581.2309">22202 359 10320,'21'-93'4128,"-3"72"-1290,-18-1-1419,0 22-4773,0 0-645,-7 9-387,7 23-516</inkml:trace>
          <inkml:trace contextRef="#ctx0" brushRef="#br0" timeOffset="18236.432">22406 540 7353,'0'12'4515,"0"-12"0,-7 29-387,9-2-2451,-2-27-129,11 42-258,-6-24-516,16 11 129,-8-13-129,12 3-129,-25-19 0,37 20 0,-37-20 0,30 0-129,-30 0-258,25-22 0,-16 3-387,-3-6-258,8 5-645,-12-17-1032,22 14-2580,-8-4-258,4 4-387,-2 0 129,10 16 1548,-15-13 1935,4 11 1548,-1 8 1677,-16 1 2967,0 0 258,0 0 258,18 1-387,-18-1-1419,13 29-1419,-13-29-645,23 41-387,-14-18 0,10 5-387,-4-1-129,-1-2-258,2 2-258,-6-6 0,3-2 0,-13-19-129,18 20 129,-18-20-129,17-2 258,-17 2 129,29-37 258,-8 12 0,-1-5 129,3 5 0,-3-2 129,4 11-129,-2 2 0,3 14 0,-6 5-129,1 17 0,-2 6 1,-1 13-259,1 3 0,2 6 0,-1 4 0,-4-6-517,11 16-2450,-15-25-2193,-6 0-129,-5-12-516,-12-8 0</inkml:trace>
          <inkml:trace contextRef="#ctx0" brushRef="#br0" timeOffset="12183.6214">15569-26 14190,'19'-9'4902,"-19"9"-129,9 15-129,-9 15-2838,0 4-1032,0 17-129,-3-1-129,3 14-129,0 0-257,0 6-130,0-3 0,5-3 0,0-3 0,1-13-130,1-4-128,-5-14-258,5-1 0,-7-29-774,1 16-1935,-1-16-1548,-8-25-129,-8-5 0,1-9-129</inkml:trace>
          <inkml:trace contextRef="#ctx0" brushRef="#br0" timeOffset="12370.8217">15286 45 12771,'-2'-16'4773,"31"-7"-129,3 16-129,25 7-2709,-8-5-774,19 5-516,-4 0-387,0 0-387,0 11-774,-25 1-3483,-3 0 0,-18 4-258,-18 2-129</inkml:trace>
          <inkml:trace contextRef="#ctx0" brushRef="#br0" timeOffset="12604.8222">15174 540 10449,'0'41'4644,"18"-23"0,5-2-129,7 9-1548,4-17-1806,23 12-516,7-6-516,7-7-903,18 13-1032,-11-11-2709,9-2 0,2-2-387,-5-1-258</inkml:trace>
          <inkml:trace contextRef="#ctx0" brushRef="#br0" timeOffset="14040.0247">16170 549 2967,'0'0'4257,"0"0"-258,0 0 387,0 0-1161,-21-13-903,21 13-258,0 0-258,0 0-516,0 0-129,0 0-258,0 0-129,0 0-258,10-5 0,-10 5-258,18 4 129,-18-4-129,25 30 0,-7-7-129,-4 5 0,2 4 129,0 6-129,0 1 0,-2 4-129,-3-4 0,0-4 0,-6-4 0,0-10-129,-3-5 129,-2-16-129,0 0 129,0 0-129,-5-23 129,3-6 0,2-8 0,0-6 0,0-5 0,7-5 258,4 5-129,-1 0 0,5 9 129,-1 3-258,0 10 259,0 6-259,2 11 0,2 9 0,2 0 0,-1 14 0,4 8 0,-1 3 0,1 7 0,-2 3 0,-3 2-130,-4 1 1,-3-4 0,-2-4 0,-6-5 0,-1-7 0,-2-18 0,0 0 0,0 0 129,0 0 0,4-24 129,-1-2 0,6-4-129,0-1 258,7 1 0,-2-2 1,6 5-259,-4 4 0,3 5 0,-1 8 0,2 8 0,-1 2 0,3 7 0,-1 13 0,0 3 0,1 5 0,-4 1-259,1 4 1,-5-2 0,1-1-129,-5-9 129,1-1-129,-11-20 0,23 14 129,-23-14 0,30-12 129,-10-8 0,-1-3 129,3-4 0,-3-1 129,1 3 129,-4-2 0,-2 8 129,-5 1 0,-9 18-129,14-21 129,-14 21-129,0 0 0,20 21-129,-13 4 0,2 10 1,1 8-130,1 16 0,0 8 0,1 6 0,-1 7 0,-2-1 0,0-3 0,-2-5 0,0-5 0,-2-16-259,1-11-128,-5-16 129,-1-23-129,0 0 0,0 0 0,-8-32-129,2-2 129,-6-19-129,5-4 129,-6-16-129,4 2 258,0-6 0,2 1 129,5 5 129,2 1 0,2 17 258,13 5 0,8 16 0,3 7 0,10 16 0,-1 4 129,5 5-129,-7 9 0,1 9 0,-9-2 0,-5 5 0,-10-2 0,-8 1-129,-2-4 0,-16 0 0,-7-3-129,-9-5-129,-4 0-258,-8-8-258,7 10-1935,-13-10-2193,7 0 0,0-5-387,8 0 0</inkml:trace>
        </inkml:traceGroup>
      </inkml:traceGroup>
    </inkml:traceGroup>
    <inkml:traceGroup>
      <inkml:annotationXML>
        <emma:emma xmlns:emma="http://www.w3.org/2003/04/emma" version="1.0">
          <emma:interpretation id="{8B8CBE72-9918-4B51-8987-85D6A3F0823C}" emma:medium="tactile" emma:mode="ink">
            <msink:context xmlns:msink="http://schemas.microsoft.com/ink/2010/main" type="paragraph" rotatedBoundingBox="1177,3380 19416,2925 19487,5770 1248,62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09E075-0AAE-4E27-82D7-59D4D552D48F}" emma:medium="tactile" emma:mode="ink">
              <msink:context xmlns:msink="http://schemas.microsoft.com/ink/2010/main" type="line" rotatedBoundingBox="1177,3380 19416,2925 19487,5770 1248,6226"/>
            </emma:interpretation>
          </emma:emma>
        </inkml:annotationXML>
        <inkml:traceGroup>
          <inkml:annotationXML>
            <emma:emma xmlns:emma="http://www.w3.org/2003/04/emma" version="1.0">
              <emma:interpretation id="{C62916FD-C12F-4342-88E8-31C406AD364D}" emma:medium="tactile" emma:mode="ink">
                <msink:context xmlns:msink="http://schemas.microsoft.com/ink/2010/main" type="inkWord" rotatedBoundingBox="1177,3380 5541,3271 5612,6117 1248,6226"/>
              </emma:interpretation>
              <emma:one-of disjunction-type="recognition" id="oneOf4">
                <emma:interpretation id="interp20" emma:lang="en-US" emma:confidence="0">
                  <emma:literal>Two</emma:literal>
                </emma:interpretation>
                <emma:interpretation id="interp21" emma:lang="en-US" emma:confidence="0">
                  <emma:literal>two</emma:literal>
                </emma:interpretation>
                <emma:interpretation id="interp22" emma:lang="en-US" emma:confidence="0">
                  <emma:literal>'two</emma:literal>
                </emma:interpretation>
                <emma:interpretation id="interp23" emma:lang="en-US" emma:confidence="0">
                  <emma:literal>Iwo</emma:literal>
                </emma:interpretation>
                <emma:interpretation id="interp24" emma:lang="en-US" emma:confidence="0">
                  <emma:literal>Twos</emma:literal>
                </emma:interpretation>
              </emma:one-of>
            </emma:emma>
          </inkml:annotationXML>
          <inkml:trace contextRef="#ctx0" brushRef="#br1" timeOffset="32042.4563">1680 2635 7869,'-18'-12'4386,"18"12"129,0 0-387,-18-18-1935,18 18-645,0 0-516,15 0-258,-15 0-129,41 6-129,-13-5 129,20 6 0,2-5 0,19 4-129,6-6-129,16 0 0,-1-11-129,8 4 0,-5-4-129,-3 2 0,-8 0-129,-11 6 0,-14 1 0,-16 0-129,-9 2 0,-12 2-258,-4 7-129,-16-9-387,5 18-903,-5-18-3225,-21 10 258,0-3-516,-4-5 129</inkml:trace>
          <inkml:trace contextRef="#ctx0" brushRef="#br1" timeOffset="32354.4568">2285 2632 11997,'-4'39'5031,"3"-19"-258,-1 6 258,2 13-3225,-6-5-645,6 16-258,0-2-258,0 11-258,0-1 0,0 8-258,6 0-129,1 0 129,2-4-258,-2-3 129,4-4-129,-6-9-129,4-3-129,-7-16-387,5 5-645,-7-13-3483,0-19 129,0 0-387,0 0 0</inkml:trace>
          <inkml:trace contextRef="#ctx0" brushRef="#br1" timeOffset="33134.4582">2815 3189 8385,'7'-18'4644,"-12"-2"258,5 20-516,-29-25-1419,29 25-1161,-19-3-516,19 3-516,-27 12-387,18 8-129,-3 5 0,5 5-258,-1 6 0,0 3 0,6-2 0,0 0-129,2-3 129,0-2-129,7-5 0,-2-8-129,8 1 0,-13-20-129,25 20 129,-25-20 0,34 0 129,-17-9 129,6-7 0,1-7 258,-1-8 0,3-2 129,-2-8 0,0 3 0,-6-1 0,2 7-129,-10 5 0,3 8-129,-13 19 0,0 0-129,0 0 0,7 18 0,-7 10 0,2 8 0,5 1 0,4 2 0,1-3 129,6 1-129,1-8 129,6-1 0,-2-8 0,2-3 0,-3-6 129,-5-2 129,-1-9 0,2 0-257,-7-14-130,0-9 0,-10-13 0,3-7 0,-4-8 0,0-6 0,-9 3 0,-5 1 0,1 12 0,-8-3-646,19 19-4385,-16 12-258,18 13 129,-21 4-387</inkml:trace>
          <inkml:trace contextRef="#ctx0" brushRef="#br1" timeOffset="33555.659">3617 3198 9675,'-18'-32'4773,"18"32"0,-32-4-387,15 4-1419,4 23-1935,-6 2-516,6 14-129,1 0-258,5 8 129,3-3-129,4 0 0,5-3 0,10-1 129,2-8-129,6-4 258,1-10-129,4-2 258,-3-11 0,5-5 0,-7-5 0,4-11-128,-9-14-388,0-4 0,-8-11 0,-3-5 0,-7-6 0,-5-1 0,-9 3 0,-8 3 0,3 15 0,-11-3-517,14 32-2321,-11-2-2322,7 9 129,4 5-387,9 11-129</inkml:trace>
          <inkml:trace contextRef="#ctx0" brushRef="#br1" timeOffset="30794.4541">-522 2963 10191,'-55'-6'4773,"32"-1"-258,23 7-258,0 0-2064,-25-7-1032,25 7-258,0 0-387,18 0 0,-2 0-129,10 6-129,3-6 129,13 5 0,6-3 0,15 3 0,6-5-129,15 4 0,5-4-129,8 1 0,10-1 0,11 0 0,3 0 0,-2 0-129,-4 0 0,-6 0 129,-11 0-129,-15 0 129,-17 0-129,-16 0 0,-16 0 0,-11 0-129,-23 0-129,18 0-387,-18 0-903,0 0-3096,0 0-516,0 0 129,0 0-516</inkml:trace>
          <inkml:trace contextRef="#ctx0" brushRef="#br1" timeOffset="43040.4756">236 3061 11610,'0'-31'4773,"0"10"-387,0 21 258,0 0-2580,0 0-903,0 30-258,0-7-387,0 22 129,0 1-129,0 20 129,0 0-258,0 16 130,0 5-517,0 14 0,-4 8 0,2 12 0,-1 10 0,3 15 0,0 3 0,0 8 0,7-9 0,5-1 0,1-10 0,5-16 0,-1-14 0,7-13 0,-3-15 0,2-12 0,-5-10 0,1-11 0,-3-7 0,-3-8 0,-3-12 0,-6-3 0,-4-16 0,0 0 0,0 0 0,0 0 0,0 0 0,0 0 0,0 0 0,0 0 0,0 0 0,0 0 0,0 0 0,0 0 0,0 0 0,0 0 0,0 0 0,0 0 0,0 0 0,0 0 0,0 0 0,0 0 0,0 0 0,0 0 0,0 0-5161,0 0-257,11-9 129,-11 9-387</inkml:trace>
        </inkml:traceGroup>
        <inkml:traceGroup>
          <inkml:annotationXML>
            <emma:emma xmlns:emma="http://www.w3.org/2003/04/emma" version="1.0">
              <emma:interpretation id="{E15677F5-40F3-4824-BCEF-29933C7FBC89}" emma:medium="tactile" emma:mode="ink">
                <msink:context xmlns:msink="http://schemas.microsoft.com/ink/2010/main" type="inkWord" rotatedBoundingBox="6246,3299 9856,3209 9917,5638 6307,5728"/>
              </emma:interpretation>
              <emma:one-of disjunction-type="recognition" id="oneOf5">
                <emma:interpretation id="interp25" emma:lang="en-US" emma:confidence="1">
                  <emma:literal>stage</emma:literal>
                </emma:interpretation>
                <emma:interpretation id="interp26" emma:lang="en-US" emma:confidence="0">
                  <emma:literal>Stage</emma:literal>
                </emma:interpretation>
                <emma:interpretation id="interp27" emma:lang="en-US" emma:confidence="0">
                  <emma:literal>stooge</emma:literal>
                </emma:interpretation>
                <emma:interpretation id="interp28" emma:lang="en-US" emma:confidence="0">
                  <emma:literal>stager</emma:literal>
                </emma:interpretation>
                <emma:interpretation id="interp29" emma:lang="en-US" emma:confidence="0">
                  <emma:literal>staged</emma:literal>
                </emma:interpretation>
              </emma:one-of>
            </emma:emma>
          </inkml:annotationXML>
          <inkml:trace contextRef="#ctx0" brushRef="#br1" timeOffset="34132.86">4766 3187 10320,'-9'-48'4902,"8"27"0,-1 1-129,-2-9-2064,4 29-1290,0 0-645,-23-12-387,7 12-258,-2 2-129,1 10-129,1 4 129,0 4-129,5 1 0,9 2 129,2 0-129,4 4 129,13 0 0,5-2 0,6 1 0,8-1 0,1 2 129,2-2-129,2 2 129,-2-4-129,-1 2 258,-8-4-129,-7 2 0,-11-3 129,-4-1-129,-8-3 129,-11 2-129,-9-6 0,-5 1 0,-7-6 0,-1-2 0,-3-5 0,-1 0-129,-2 0 0,-2-5 0,-2-2 0,0-4-129,1 4 0,-1-5-258,9 6 0,2-6-516,32 12-387,-34-21-1161,34 21-2322,7-18 129,18 9-516,11 0-258</inkml:trace>
          <inkml:trace contextRef="#ctx0" brushRef="#br1" timeOffset="35755.2625">5268 3178 8901,'-32'-12'4773,"32"12"-129,9 1-129,14 15-1161,2-12-2193,26 14-258,-4-9-258,17 5-129,-6-5-258,10 0 0,-2-6-129,1-1 0,-3-2 0,-1-2 0,-12-10 0,-5 1 0,-10-3 129,-7 0-129,-12-4 0,-17 18 0,4-29-129,-4 29 129,-21-19-129,1 13 0,-1 6 0,-1 0 0,3 4-129,3 8 0,3 6 129,6 0-129,4 5 129,1 2 0,2-2-129,0 2 129,0 0-129,3-2 129,1 2-129,-1-4 0,3-1-129,-3-2 129,4-2 0,-7-16 129,16 16 0,-16-16 0,27-2 258,-7-9 0,-3-7 129,8-3-129,-1-4 129,6 2 0,-2 0-129,6 5 0,0 6-129,1 6 1,1 6-130,1 4 0,2 10 0,1 4 0,-1 3 0,2 1 0,0-3 0,1-1 0,3-4 0,-3-5 0,3-7-130,-1-2 1,1-9 0,-4-12 129,-2-6-129,-9-9 129,-7-5 0,-7-3 0,-12 0 258,-4-3-258,-14 5 259,-8 4-259,-6 6 0,-1 9 0,-1 9 0,0 10 0,1 4 0,3 9 0,4 13 0,5 8 0,2 7 0,6 4 0,2 2 0,7-1 0,0 3 0,0-6 0,11-2 0,-2-6-130,7-5-128,0-8 0,3-7 129,1-11 0,3 0 0,0-18 129,0-7 0,2-7 0,-3-2 129,-1-1 0,-5 3 0,-2 7-129,-3 5 129,-11 20-129,19 0 0,-8 22 129,0 20-129,3 21 129,4 11 130,8 21-259,5 9 0,4 17 0,1 7 0,7 11 0,-1 2 0,3-6 0,-4-5 0,-2-7 0,-7-13 0,-2-18 0,-10-15 0,-3-22 0,-11-18 0,-6-12 0,-16-14 0,-13-11 0,-8-13 0,-13-13 0,-7-12 0,-9-10 0,-5-10 0,0-12 0,2-6 0,10-6 0,6-5 0,12-7 0,16-1 0,14-1 0,18 7 0,20 2 0,28 20 0,-2-10-1678,27 25-3482,6 10-258,8 12 129,0 6-129</inkml:trace>
          <inkml:trace contextRef="#ctx0" brushRef="#br1" timeOffset="34522.8606">5351 2740 11094,'29'-73'5031,"-20"43"-258,0 2 0,-9 28-2064,3-39-1290,-3 39-516,9-20-258,-9 20 0,0 0-258,9 11 1,-7 12-388,3 9 0,1 9 0,2 10 0,5 5 0,1 9 0,-1 3 0,1 7 0,0-2 0,0 5 0,2 0 0,-3-7 0,1-1 0,-7-13 0,7 1-775,-14-26-2708,4 0-1677,-4-16 0,0-16-258,0 0 0</inkml:trace>
          <inkml:trace contextRef="#ctx0" brushRef="#br1" timeOffset="36301.2635">7458 3338 10320,'0'0'4644,"0"0"-129,16-5-129,12 8-2322,-28-3-645,48 2-258,-23-2-387,16 0-129,-7-12-129,5 3-129,-4-13-129,-3 3 0,-7-10 0,-5 1 0,-9-4-129,-11 2 0,-4 1 0,-17 6-129,-10 9 0,-6 5 0,-7 9 0,-6 5-129,0 18 129,2 11-129,7 7 129,7 9 0,11 3-129,12 6 129,11-2 0,25 0 0,16-9-129,14-9 129,17-5-258,6-15-387,13 3-774,-13-13-3096,4-9-258,-9-6-258,-11-10-129</inkml:trace>
        </inkml:traceGroup>
        <inkml:traceGroup>
          <inkml:annotationXML>
            <emma:emma xmlns:emma="http://www.w3.org/2003/04/emma" version="1.0">
              <emma:interpretation id="{A4EA61C3-6892-488A-ACC8-4A8B637AA9C6}" emma:medium="tactile" emma:mode="ink">
                <msink:context xmlns:msink="http://schemas.microsoft.com/ink/2010/main" type="inkWord" rotatedBoundingBox="10686,3232 19418,3014 19457,4586 10725,4804"/>
              </emma:interpretation>
              <emma:one-of disjunction-type="recognition" id="oneOf6">
                <emma:interpretation id="interp30" emma:lang="en-US" emma:confidence="1">
                  <emma:literal>implementation</emma:literal>
                </emma:interpretation>
                <emma:interpretation id="interp31" emma:lang="en-US" emma:confidence="0">
                  <emma:literal>implementing</emma:literal>
                </emma:interpretation>
                <emma:interpretation id="interp32" emma:lang="en-US" emma:confidence="0">
                  <emma:literal>implementations</emma:literal>
                </emma:interpretation>
                <emma:interpretation id="interp33" emma:lang="en-US" emma:confidence="0">
                  <emma:literal>•Implementation</emma:literal>
                </emma:interpretation>
                <emma:interpretation id="interp34" emma:lang="en-US" emma:confidence="0">
                  <emma:literal>•Implementing</emma:literal>
                </emma:interpretation>
              </emma:one-of>
            </emma:emma>
          </inkml:annotationXML>
          <inkml:trace contextRef="#ctx0" brushRef="#br1" timeOffset="40575.6712">14464 2929 12771,'11'-11'5031,"14"11"-387,3 0 387,11 13-2709,-8-13-1032,22 9-516,-5-8-387,5 7 0,-3-7-257,0 3-130,-6-4 0,-1 0 0,-7 0 0,-6-5 0,-9-4 0,-1 0 0,-20 9 0,19-15 0,-19 15 0,0 0 0,0 0 0,0 0 0,0 0 0,-17 18 0,8 2 0,0 1 0,0 6 0,4 0 0,3 3 0,2-2 0,0 1 0,0-6 0,7-4 0,-7-19 0,19 15 0,-19-15-130,27-11 260,-11-9-130,4-4 0,1-3 0,0-2 0,1 4 0,-4 6 0,-1 3 0,1 5 0,-2 8 0,0 3 0,0 5 0,0 9 0,0 0 0,6 6 0,-1-6 0,13 6-1291,-18-13-3353,21-7-516,-3-4 258,7-13-645</inkml:trace>
          <inkml:trace contextRef="#ctx0" brushRef="#br1" timeOffset="40060.8704">14510 2548 16770,'20'-51'4902,"-20"51"258,16 0-387,-4 17-3870,-1 10-644,9 16-259,-4 3 0,5 11 0,2 7 0,-2 5 0,1 1 0,-6-3 0,-2 3 0,-7-12 0,2 3 0,-9-33-1807,0 4-3224,0-32-258,-21 13 258,5-20-387</inkml:trace>
          <inkml:trace contextRef="#ctx0" brushRef="#br1" timeOffset="41090.4722">15789 2522 16641,'6'-66'5160,"-5"46"-129,-1 20 0,16 0-4127,-3 25-904,-2 9 0,-1 10 0,-1 10 0,7 10 0,-2 7 0,-1 2 0,-4 5 0,-4-3 0,4 5 0,-9-16 0,2 4-1162,-6-33-386,4 11-516,-18-42-516,18-4-645,-26-9 387,19-14 516,-22-22 1032,10-3 1161,-5 7 645,-2-14 903,15 25 516,-12-14 774,23 28 387,-2-15-645,18 28-774,0-10-516,22 13-516,-1 0 0,9 0-258,-1 0 0,3 2-257,-6-2-130,-2 0 0,-8 0 0,-6 0 0,-6 0 0,-20 0 0,23 0 0,-23 0 0,0 0 0,16 29 0,-11-10 0,-1 4 0,1 8 0,-3-1 0,7 16-775,-13-16-3998,4 4-387,0-13 129,0 1-387</inkml:trace>
          <inkml:trace contextRef="#ctx0" brushRef="#br1" timeOffset="41277.6725">16227 2721 15609,'16'-82'4773,"-11"55"-129,1 11-258,-6 16-4257,0 0-903,3 23-2709,-3 4-1161,6 7-129,2 1-258,7 5-387</inkml:trace>
          <inkml:trace contextRef="#ctx0" brushRef="#br1" timeOffset="41808.0732">16615 2899 15222,'25'-20'4902,"-25"20"-129,0 0-258,-27-2-3354,14 13-645,-8 9-129,3 8-129,-1 2-129,5 8 129,3-1-129,7 2 129,4 0-258,6-1 259,8-6-259,4-2 0,3-9 0,4-5 0,2-9 0,-1-7-259,6-5-515,-10-29-774,20 13-2193,-13-20-1290,5 4 129,-6-4-387,8 12 2064,-22-10 903,9 16 1806,-5 9 1161,-16-2 3354,-2 16 1032,0 0 0,0 0-129,0 0-1806,19 21-1161,-19-21-516,13 30-516,-5-12-387,5 5-386,-1 0-130,1 2 0,1 0 0,-2-2-259,1-3 1,-1-4 129,4-5 129,4-6 0,0-5 258,8-2 130,0-9-388,8 4 0,0 0 0,10 11 0,2 15 0,3 19 0,12 19 0,-19 12-4387,18 7-773,-14 3-258,-12 3-258</inkml:trace>
          <inkml:trace contextRef="#ctx0" brushRef="#br1" timeOffset="36550.8642">8905 3142 14964,'6'27'4773,"-6"-7"-129,2 8-129,3 9-3612,-5-3-387,9 7-258,-4 0-387,-1-11-645,13 8-2193,-6-12-1677,-2-10 0,-9-16-387,0 0 0</inkml:trace>
          <inkml:trace contextRef="#ctx0" brushRef="#br1" timeOffset="36706.8645">8888 2902 13416,'-4'-82'4128,"4"54"-645,0 28-2064,14 0-4515,-14 0-1161,2 27 0,-2-8-903</inkml:trace>
          <inkml:trace contextRef="#ctx0" brushRef="#br1" timeOffset="37892.4666">9094 3077 15093,'41'-2'4773,"-21"9"0,1 7-387,2 11-3612,-5 2-258,3 5-129,-5 3-258,-2 1 0,-3-1-129,0-2 129,-4-1-258,-4-8 129,1-4 0,-2-4-129,-2-16 129,0 0 0,0 0 0,0 0 129,17-28 0,-9 3 0,-1-6 0,2 1 0,1-2 0,5 4-129,-3 5 129,2 5-129,2 5 0,2 8 0,2 5 0,-1 2 0,1 12 0,-3 2 0,1 2 0,-4 0 0,-1-1 129,-2-1-129,-11-16 0,10 25 0,-10-25 0,0 0 0,0 0 0,0 0 0,18 0 0,-18 0 0,21-28 0,-6 6 129,1-1-129,0-2 0,1 1 0,-1 4 0,0 2 0,-16 18 0,25-19 0,-25 19 0,29-7-129,-29 7 129,30 0 0,-10 5 0,1 7 0,0 3 0,4 2 0,0 1 0,0 2 0,2-3 0,1-1 0,1-7 0,1-2 0,0-7 0,0 0 129,2-14-129,-1-4 0,-1-5 129,-3-2-129,-3 2 129,-4-3 0,-2 4 129,-6 3-128,-12 19-130,16-29 0,-16 29 0,0 0 0,0 0 0,0 0 0,9 23 0,-5 4 0,3 14 0,-2 7 0,4 14 0,0 6 0,0 8 0,-2 6 0,0 0 0,-2 2 0,1-3 0,-1-4 0,-1-9 0,1-8 0,-3-12 0,1-12 0,-1-12 0,-2-24 0,0 0 0,0 0 0,0-24 0,0-10 0,-9-16-130,4-3-644,-9-20 387,5-4-258,-5-12 387,3-7-129,-2 0 258,4 2 258,8 10-129,1 6 258,3 19-129,12 9 129,8 24 0,5 13 129,9 13-129,-1 6 129,3 13-129,-3 4 0,1 11-128,-5-4-130,-5 4 0,-6-5 0,-7-1 0,-5-3 0,-9-5 0,0-20 0,-34 21 0,2-16 0,-12-5 0,-1 0-259,-22-3-4256,12-6-387,0-2-129,3 0-387</inkml:trace>
          <inkml:trace contextRef="#ctx0" brushRef="#br1" timeOffset="38251.2669">11230 2488 14319,'7'-39'4902,"-7"39"-258,0 0 0,-19 0-3225,-6 14-645,11 23-129,-11 4 0,9 14-129,-6 8-257,12 15-259,3 4 0,7 8 0,3-2 0,10 0 0,3-4 0,-2-9 0,4-4 0,-11-23-904,16 4-2450,-14-28-1548,2-6-258,-11-18 0,0 0-129</inkml:trace>
          <inkml:trace contextRef="#ctx0" brushRef="#br1" timeOffset="38625.6676">11269 3183 10965,'40'-26'5031,"-15"13"-258,7 3 0,7 8-1161,-9-18-2193,21 15-516,-4-13-387,1 7-129,-6-6-129,-1 2-128,-12-2-130,-6-1 0,-12 0 0,-11 0 0,-4 2 0,-16 4 0,-6 5 0,-6 3 0,-4 4 0,1 9 0,-1 9 0,6 8 0,3 8 0,2 5 0,11 4 0,7 3 0,7 4 0,3-5 0,12 1 0,10-3 0,7-6 0,3-7 0,4-5 0,-1-13-646,8 4-2579,-12-12-1677,-4-4 129,-10-9-645,-20 9 129</inkml:trace>
          <inkml:trace contextRef="#ctx0" brushRef="#br1" timeOffset="39436.8693">11741 3018 15996,'34'-9'5031,"-13"18"0,2 9-258,18 10-3741,-14-1-258,10 8-644,-5 3-130,-3 1 0,-5 0 0,-4-7 0,-4-2 0,-7-10-130,-9-20-128,5 18 129,-5-18-129,4-20 258,-1-10 0,6-4 0,0-7 129,5-3 0,2-3 0,4 6 0,0 2 0,1 11 1,-3 7-130,-1 8 0,-1 10 0,0 3 0,-16 0 0,25 33 0,-12-10 0,-3 2 0,-1 2 0,0 3 0,-3 1 0,-3 1 0,-3-4 0,0-1 0,-3-2 0,-3-6 0,1-3 0,5-16 0,0 0 0,0 0 0,0-11 0,3-12 0,8-5 0,2-2 0,3-4 0,3 4 0,3 1 0,2 10 0,3 3 0,3 7 0,6 5 0,8 4 0,12 0 0,9 5 0,10-1 0,10-4 0,6 0 0,3-4 0,-5-6 0,-7-4 0,-16-6 0,-14 0 0,-19-1 0,-17 2 0,-16 1 0,0 18 0,-24-22 0,-3 21 0,-5 1 0,2 10 0,1 10 0,2 8 0,6 4 0,5 7 0,7 8 0,7 4 0,4 3 0,14-1 0,7-5 0,6-5 0,5-8 0,-1-6 0,7-8 0,-7-17 0,8 3-904,-21-14-3998,12-13-129,-6-14 0,3-1-258</inkml:trace>
          <inkml:trace contextRef="#ctx0" brushRef="#br1" timeOffset="39811.2696">13683 2998 14061,'0'0'4902,"6"9"0,-1 14-129,-5-7-3096,9 22-645,-7-8-258,7 11-258,-6-4-386,2-1-130,-1-4 0,-2-7-130,0-6 1,-2-19-129,0 0 129,0 0 0,12-14 129,-1-13 129,-1-6 129,6-5 0,2-3-128,5 2-130,-1 2 0,4 7 0,-1 3 0,2 11 0,0 9 0,-1 7 0,-3 16 0,0 10 0,1 14 0,-7 2 0,1 6 0,-5-3 0,4 5-259,-11-22-902,17 11-1935,-23-39-1935,18 13 0,-9-24-129,7-23 0</inkml:trace>
        </inkml:traceGroup>
      </inkml:traceGroup>
    </inkml:traceGroup>
    <inkml:traceGroup>
      <inkml:annotationXML>
        <emma:emma xmlns:emma="http://www.w3.org/2003/04/emma" version="1.0">
          <emma:interpretation id="{0FD060F0-77C5-4E3B-9541-32AADC5CC95B}" emma:medium="tactile" emma:mode="ink">
            <msink:context xmlns:msink="http://schemas.microsoft.com/ink/2010/main" type="paragraph" rotatedBoundingBox="2177,5482 22341,4681 22439,7149 2275,79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09D6CC-8C34-4BCB-9854-5CF03402428A}" emma:medium="tactile" emma:mode="ink">
              <msink:context xmlns:msink="http://schemas.microsoft.com/ink/2010/main" type="line" rotatedBoundingBox="2177,5482 22341,4681 22414,6516 2250,7316"/>
            </emma:interpretation>
          </emma:emma>
        </inkml:annotationXML>
        <inkml:traceGroup>
          <inkml:annotationXML>
            <emma:emma xmlns:emma="http://www.w3.org/2003/04/emma" version="1.0">
              <emma:interpretation id="{18605C0B-8B6E-4D5F-911D-D3A79FDEF19C}" emma:medium="tactile" emma:mode="ink">
                <msink:context xmlns:msink="http://schemas.microsoft.com/ink/2010/main" type="inkWord" rotatedBoundingBox="2177,5482 9153,5205 9202,6415 2226,6692"/>
              </emma:interpretation>
              <emma:one-of disjunction-type="recognition" id="oneOf7">
                <emma:interpretation id="interp35" emma:lang="en-US" emma:confidence="1">
                  <emma:literal>-Decoder</emma:literal>
                </emma:interpretation>
                <emma:interpretation id="interp36" emma:lang="en-US" emma:confidence="0">
                  <emma:literal>*Decoder</emma:literal>
                </emma:interpretation>
                <emma:interpretation id="interp37" emma:lang="en-US" emma:confidence="0">
                  <emma:literal>"Decoder</emma:literal>
                </emma:interpretation>
                <emma:interpretation id="interp38" emma:lang="en-US" emma:confidence="0">
                  <emma:literal>-Decode</emma:literal>
                </emma:interpretation>
                <emma:interpretation id="interp39" emma:lang="en-US" emma:confidence="0">
                  <emma:literal>-Decodes</emma:literal>
                </emma:interpretation>
              </emma:one-of>
            </emma:emma>
          </inkml:annotationXML>
          <inkml:trace contextRef="#ctx0" brushRef="#br1" timeOffset="43758.0769">392 5362 9675,'0'0'4644,"0"0"-258,0 0-516,0 0-1806,0 0-774,20 0-258,14 13 0,1-13-129,26 7-129,4-7-129,28 0-129,7-4 0,17-3-129,4-3-129,7 2 0,-5 0-129,-9 2 0,-13 3 0,-21 3-129,-18 0 130,-17 0-130,-17-2-130,-28 2 130,0 0-258,0-29 129,-16 15-129,-10-7-129,-3 0 129,-3-3 0,2 3 0,3 1 129,4 3 0,5 4 129,18 13 0,-18-18 258,18 18-129,0 0 129,18 4-129,4 10 129,2 0 129,8 10-129,0-1 129,6 7-257,-6-5-130,-2 5 0,-12-1 0,-9 1 0,-9 5 0,-14-15-1549,-15 12-3353,-6 4-258,-10 1-129,-1-3-387</inkml:trace>
          <inkml:trace contextRef="#ctx0" brushRef="#br1" timeOffset="46285.2812">2358 4797 11223,'0'-18'4773,"0"18"-129,23-5 0,-7 1-2580,25 11-903,-6 0-387,22 13 0,2-2-258,18 8-129,1 1-129,9 9 0,-3-1-258,-4 4 129,-7 2 0,-9 4 0,-16-3-129,-16 1 129,-16 0 0,-16-2-129,-11-4 129,-23-1-129,-12-4 0,-16-4 0,-8-5 0,-8-7-129,-4-3 129,-3-10 0,3 1-129,2-4 129,7 0 129,7-11-129,4 0 129,5 1-129,5-6 0,10 5 129,4-1-129,8-1-129,11 4-129,1-1-387,18 10-645,0 0-3354,0 0-387,25 7 0,1 0-516</inkml:trace>
          <inkml:trace contextRef="#ctx0" brushRef="#br1" timeOffset="45817.2805">2548 4932 12255,'9'-30'5031,"-5"5"-258,-4 25 0,0 0-2580,0-18-903,0 18-516,0 0-129,0 0-129,1 18-258,3 3 1,-1 4-259,3 7 0,1 7 0,2 9 0,0 2 0,0 3 0,1 4 0,-1 2 0,2-2 0,0-4 0,-1 1 0,-1-12 0,0-1 0,-4-14-259,6 1-386,-11-28-1161,0 0-3096,0 0-129,0-16-129,-5-9-258</inkml:trace>
          <inkml:trace contextRef="#ctx0" brushRef="#br1" timeOffset="46784.4822">3388 5307 13803,'48'-9'4902,"-18"8"-258,-2-5 0,-4-3-3612,16 9-258,-4-7-387,3 4-129,-3-6 0,-1 2-129,-8-4 0,0 0 129,-11-5 0,-7 0-129,-9 0 0,-6 0 0,-12 0 0,-8 2 0,-3 3-129,-4 4 0,-3 7 0,0 0-129,4 9 0,4 9 129,7 5-129,5 4 0,5 5 129,7 3-129,4 3 129,6 1 0,8 2-129,5 0 129,8 0-258,2-9-129,6 3-258,-5-17-387,18 10-516,-16-28-1161,18-1-2193,0-10 0,3-12 129,8-2-387</inkml:trace>
          <inkml:trace contextRef="#ctx0" brushRef="#br1" timeOffset="47314.8831">4291 5254 9804,'7'-52'5031,"-12"36"-258,-14 7 0,-5 9-1677,-9 0-1548,15 9-774,-9 6-258,11 9-129,2 5-129,9 5-129,3 3 0,5 4 129,12 0-258,8-2 129,7 0-129,6-7 0,6-5 0,3-11 0,3-9 0,-2-7-129,-2-7 129,-3-16 0,-5-9 0,-9-4 0,-6-7 0,-9 1 129,-5 1-129,-7 2 0,0 7 129,0 3-129,-5 11 0,5 18 0,0 0-129,-16 0 129,16 16 0,0 8 0,0 4 0,4 4 0,5 0 129,1 0 0,6 0-129,2-2 129,0-3 0,1-4 0,-1-9 0,5-1 129,-3-11-128,1-2-130,-3-15 0,2-10 0,-8-8 0,1-6 0,-8-8 0,-3-3 0,-2 2 0,-6 2 0,-6 9 0,-11 1 0,7 24 0,-15-4-5032,5 14-386,-1 2 258,6 5-645</inkml:trace>
          <inkml:trace contextRef="#ctx0" brushRef="#br1" timeOffset="48063.6844">5554 5339 2838,'18'0'4644,"-18"0"-258,0-18-129,0 18-774,-16-33-774,16 33-645,-34-34-516,16 25-645,-12-5-258,5 12-129,-5 0-129,5 4-258,-2 10 0,4 6-129,4 5 0,5 2 0,6 0-129,7 2 129,1-1 129,10 1 0,5-5 129,11-3 0,-3-8 258,13-2-129,-8-9 258,13-6-129,-9-19 0,6-3 0,-10-15-128,2-5-388,-8-12 0,-6-2 0,-7-10 0,-8-4 0,-1-10 0,-5 3 0,-7 5 0,-4 6 0,0 10 0,0 7 0,3 12 0,1 20 0,12 23 0,-18 4 0,11 24 0,7 15 0,0 10 0,5 11 0,6 9 0,3 6 0,4-1 0,3 0 0,-1-5 0,1 0 0,-3-4 0,-2-3 0,2 0 0,-11-22-904,16 17-2321,-11-27-1806,4-6-258,2-14-129,5-10 0</inkml:trace>
          <inkml:trace contextRef="#ctx0" brushRef="#br1" timeOffset="48781.2855">6031 5357 12384,'32'-14'5031,"-7"12"-129,10 0 0,3-16-2580,19 18-1161,-11-10-387,11 1-258,-11-5 0,0-1-257,-10-2-259,-11-1 0,-14-2 0,-11 1 0,-13-1 0,-14 6 0,-3 1 0,-7 6 0,1 7 0,1 2 0,4 18 0,7 3 0,8 9 0,7 3 0,9 10-130,3-1 1,20 4 129,9 0 0,9-5 0,7-2 129,7-11 1,4-3-130,2-15 0,-3-6 0,-4-6 0,-6-14 0,-7-11 0,-6-7 0,-8-6 0,-8-6 0,-10-4 0,-7-2 0,-2 4 0,-7-2 0,-9 7 0,-5 2 0,-3 10 0,1 6 0,0 12 0,2 4 0,3 7 0,0 0 0,18 0-388,-16 16 130,16-16 0,4 22 0,12-14 258,9-2 129,5-4 0,6-2 129,3 0 129,2 0-128,-2-6-259,2 3 0,-8-3 0,1 6 0,-7 0 0,0 0 0,-6 6 0,0 4 0,-3 6 0,0 4 0,-4 5 0,0 5 0,1 4 0,-3 5 0,4 13 0,-5-6 0,19 20-1420,-2-13-3611,6 0-258,5-5-129,15-1-258</inkml:trace>
        </inkml:traceGroup>
        <inkml:traceGroup>
          <inkml:annotationXML>
            <emma:emma xmlns:emma="http://www.w3.org/2003/04/emma" version="1.0">
              <emma:interpretation id="{8CE98ECA-3E41-465E-BF30-C03B3505E902}" emma:medium="tactile" emma:mode="ink">
                <msink:context xmlns:msink="http://schemas.microsoft.com/ink/2010/main" type="inkWord" rotatedBoundingBox="9811,5293 15618,5062 15686,6783 9879,7013"/>
              </emma:interpretation>
              <emma:one-of disjunction-type="recognition" id="oneOf8">
                <emma:interpretation id="interp40" emma:lang="en-US" emma:confidence="1">
                  <emma:literal>generates</emma:literal>
                </emma:interpretation>
                <emma:interpretation id="interp41" emma:lang="en-US" emma:confidence="0">
                  <emma:literal>generate</emma:literal>
                </emma:interpretation>
                <emma:interpretation id="interp42" emma:lang="en-US" emma:confidence="0">
                  <emma:literal>generate'</emma:literal>
                </emma:interpretation>
                <emma:interpretation id="interp43" emma:lang="en-US" emma:confidence="0">
                  <emma:literal>generator</emma:literal>
                </emma:interpretation>
                <emma:interpretation id="interp44" emma:lang="en-US" emma:confidence="0">
                  <emma:literal>generated</emma:literal>
                </emma:interpretation>
              </emma:one-of>
            </emma:emma>
          </inkml:annotationXML>
          <inkml:trace contextRef="#ctx0" brushRef="#br1" timeOffset="49873.2875">8367 5149 12771,'28'-55'5031,"-24"26"-258,-4-1 0,-27-6-2838,13 20-903,-18-1-258,3 13-258,-10 4-258,0 9-129,0 12-129,5 10-129,4 2 0,5 5 0,7 1 0,6-4-129,4 1 129,8-6 0,0-3 129,13-7 0,5-6 0,5-7 129,3-7 0,5 0 129,3-14-129,-1-8 129,1-10 0,2 0 129,-4-10-128,0 1-259,-7 0 0,-2 3 0,-7 8 0,0 3 0,-16 27 0,21-17 0,-21 17 0,21 28 0,-8 10 0,1 13 0,4 15 0,0 14 0,0 12 0,-4 8 0,-5 1 0,-2 4 0,-5-1 0,-2-3 0,0-7 0,-4-8 0,-3-13 0,0-11 0,-4-12 0,-1-11 0,-4-16 0,-6-11 0,-6-12 0,-2-10 0,-6-13 0,-5-9 0,-3-8 0,-1-4 0,-1-8 0,0-5 0,3-1 0,6 1 0,3 2 0,7 1 0,15 8 0,6 0 0,19 21-1420,5-5-3353,26 3-387,13 0 129,12 2-387</inkml:trace>
          <inkml:trace contextRef="#ctx0" brushRef="#br1" timeOffset="50341.2884">8884 5277 12513,'9'-4'4902,"19"3"-387,-10 1 258,2 0-2838,-4 0-774,14 0-387,-7-6-258,9-1-129,-3-3 0,4-3 0,-4-5-129,-1 2 1,-6-5-259,-4-2 0,-10 0 0,-6 1 0,-2 3 0,-14 3 0,-9 5 0,-6 2 0,-3 9 0,-3 0 0,1 14 0,-2 8 0,6 4 0,4 6 0,6 6 0,6 3 0,10 1 0,4 3 0,9-2-130,12-1 260,10-6-130,6-6-130,7-5 130,3-13-258,4-1-258,-8-14-645,14 3-903,-20-22-2709,-1-4 129,-6-8-387,-5-4-129</inkml:trace>
          <inkml:trace contextRef="#ctx0" brushRef="#br1" timeOffset="50715.689">9453 5192 9159,'7'-45'4644,"-7"45"0,0 0-258,0 0-774,16 16-1419,-16 2-903,15 16-645,-6-4 0,8 11-129,-4-4-258,-1 2-258,-1 2-129,-6-10-258,4 2-129,-7-13 129,2-2-129,-4-18 129,0 0 129,0-18 129,0-11 258,1-3 258,-1-12 129,7 3 0,-3-9 129,12 9 129,-4-3-257,10 12-517,-1 2 0,9 10 0,1 8 0,4 12 0,-1 1 0,0 21 0,0 8 0,-4 2 0,-2 11 0,-8-2 0,7 8 0,-17-20-1549,19 5-3353,-12-9-129,7-8-129,0-6-129</inkml:trace>
          <inkml:trace contextRef="#ctx0" brushRef="#br1" timeOffset="51480.0902">10231 5241 14964,'57'-19'4773,"-29"12"-129,6-4-129,14 11-3225,-9-12-516,11 4-129,-8-8-387,3 2 129,-9-5-129,-6-1 1,-12-1-259,-13 1 0,-5-1 0,-14 5 0,-9 2 0,-6 5 0,-1 7 0,-2 2 0,5 11 0,4 8 0,3 10 0,8 4 0,3 7 0,9 2 0,0 3 0,14-1 0,6 1-130,10-6 260,6-5-130,6-6 0,5-10 0,8-7 0,2-11 0,1-4 0,-4-16 0,1-4 0,-11-9 0,-1-4 0,-11-6 0,-11 1 0,-12-4 0,-9 1 0,0 4 0,-17 0 0,-5 7 0,-8 4 0,2 7 0,-4 3 0,5 10 0,2 1 0,5 7 0,3 0 0,17 2 0,0 0 0,0 0-130,-6 11 130,6-11 130,18 9-130,0-9 0,10 2 0,3-2 0,4 0 0,1-4 0,6 1 0,-1-3 0,2 4 0,-6-1 0,1 3 0,-5 0 0,-1 0 0,-5 9 0,-4 3 0,-1 4 0,-3 2 0,-3 7 0,-3 0 0,-3 5 0,-3 2 0,-1 4 0,-6 1 0,0 6 0,0-8 0,0 13 0,-13-21-2065,13 9-2837,0-8-258,0-3-129,15-7 129</inkml:trace>
          <inkml:trace contextRef="#ctx0" brushRef="#br1" timeOffset="51948.091">11851 5213 13803,'-3'-69'5160,"-12"35"-129,1 7-258,-4-5-1806,18 32-1934,-32-30-1033,32 30 0,-32-4 0,32 4 0,-26 9 0,26-9 0,-20 32 0,15-14 0,1 2 0,2-1 0,2 2 0,2-1 0,5 0 0,2-4 0,2 0 0,-11-16 0,27 25 0,-10-18 0,1-7 0,3 0 0,6-13 0,2-5 0,3-5 0,5-3 0,2-1 0,0 2 0,-1 5 0,-1 8 0,-3 10 0,-6 2 0,-3 18 0,-7 5 0,-4 9 0,-5-2 0,2 6 0,-8-9 0,6 1 0,-9-28 0,21 21-1678,-21-21-2708,25-21-645,-2-7 129,4-13-129,3-6-516</inkml:trace>
          <inkml:trace contextRef="#ctx0" brushRef="#br1" timeOffset="52182.0914">12472 4587 16641,'0'-114'4773,"-2"71"258,2 20-258,0 7-3354,14 29-1289,-3 10-130,7 21 0,-4 8 0,9 12 0,-3 7 0,3 5 0,-4 3 0,1-3 0,-2 1 0,-8-8 0,3-1 0,-11-19 0,8 8-646,-15-28-3611,3-4-903,2-25 129,-19 9-258,19-9 129</inkml:trace>
          <inkml:trace contextRef="#ctx0" brushRef="#br1" timeOffset="52743.6925">12541 5040 11223,'-25'-51'4773,"17"33"-129,8 18 129,0 0-2193,3-18-774,24 22-516,-8-4-387,17 10-128,-1-4-775,15 4 0,2-6 0,12 0 0,0-4 0,7 0 0,-2-6 0,-5-4 0,-8-6 0,-10 0 0,-14-2 0,-18 2 0,-14 0 0,-14 5 0,-13 4 0,-7 2 0,-3 5 0,-2 1 0,3 10 0,4 5 0,11 4 0,7 3 0,3 2 0,9 5 0,2 0 0,13 4 0,3-4 0,5-1 0,2-4 0,4-9 0,3-6 0,6-10 0,1-2 0,4-14 0,5-7 0,6-5 0,5-6 0,1 2 0,3-2 0,-2 8 0,-2 1 0,-4 7 0,-7 7 0,-5 11 0,-7 0 0,-4 18 0,-9 2 0,-5 8 0,-5 1 0,-4 4 0,-5 3 0,-2-2 0,-9-1 0,-9-4 0,1 7 0,-23-13-3355,8-4-1805,-10-10 0,3-4-516</inkml:trace>
        </inkml:traceGroup>
        <inkml:traceGroup>
          <inkml:annotationXML>
            <emma:emma xmlns:emma="http://www.w3.org/2003/04/emma" version="1.0">
              <emma:interpretation id="{60D3BFAF-8867-4EB8-BAC1-C3899069DD47}" emma:medium="tactile" emma:mode="ink">
                <msink:context xmlns:msink="http://schemas.microsoft.com/ink/2010/main" type="inkWord" rotatedBoundingBox="16234,5008 18315,4925 18352,5867 16272,5950"/>
              </emma:interpretation>
              <emma:one-of disjunction-type="recognition" id="oneOf9">
                <emma:interpretation id="interp45" emma:lang="en-US" emma:confidence="1">
                  <emma:literal>the</emma:literal>
                </emma:interpretation>
                <emma:interpretation id="interp46" emma:lang="en-US" emma:confidence="0">
                  <emma:literal>The</emma:literal>
                </emma:interpretation>
                <emma:interpretation id="interp47" emma:lang="en-US" emma:confidence="0">
                  <emma:literal>she</emma:literal>
                </emma:interpretation>
                <emma:interpretation id="interp48" emma:lang="en-US" emma:confidence="0">
                  <emma:literal>She</emma:literal>
                </emma:interpretation>
                <emma:interpretation id="interp49" emma:lang="en-US" emma:confidence="0">
                  <emma:literal>•he</emma:literal>
                </emma:interpretation>
              </emma:one-of>
            </emma:emma>
          </inkml:annotationXML>
          <inkml:trace contextRef="#ctx0" brushRef="#br1" timeOffset="53944.8948">14446 4816 14448,'0'0'4902,"31"-7"-516,10 7 258,-2-3-3354,32 3-516,-2-2-258,13 0-258,-2-5-129,-3-6-258,-8-3-129,-9-5 129,-10-6-258,-14-6 129,-10-5 129,-11-4-129,-10-1 258,-5-2 129,-2 3 258,-3 10 0,-8 1 0,13 31 129,-16-23 0,16 23 0,-7 18-386,7 12-130,0 4 0,0 9 0,0 5 0,2 3 0,-2 3 0,0-3 0,0-1 0,-3-5 0,-1-3 0,-3-11 0,5-3 0,-1-10 0,3-18 0,0 0 0,8 7 0,-8-7 0,29-18 0,-8 2 0,2-7 0,6 5 0,-1-1 0,8 5 0,5 3 0,5 7 0,6 4 0,5 4 0,3 10 0,6 2 0,3 4 0,4-4 0,0-2 0,2-5 0,-2-7 0,-4-2 0,-3-9 0,-9-9 0,-11-3 0,-10-4 0,-13-2 0,-13 4 0,-10 3 0,-3 4 0,-17 7 0,-8 9 0,-2 2 0,-4 14 0,4 5 0,-1 4 0,5 6 0,8 2 0,4 3 0,10 0 0,4-1 0,13 1 0,10-2 0,10-6 0,8-1 0,7-6 0,8-1 0,-8-20-775,10 3-4256,-4-3-129,-1-7-129,-3-7-387</inkml:trace>
          <inkml:trace contextRef="#ctx0" brushRef="#br1" timeOffset="53149.2931">14651 4382 11223,'5'-66'5160,"-1"42"-516,-2 6 129,-2 18-774,0 0-2580,17 10-516,-6 19-257,7 21-646,-4 5 0,6 16 0,-3 5 0,1 10 0,-2-3 0,-3-1 0,-1-5 0,-12-13 0,9 11-1291,-9-26-3482,-7-8-516,-11-12 258,0-12-645</inkml:trace>
        </inkml:traceGroup>
        <inkml:traceGroup>
          <inkml:annotationXML>
            <emma:emma xmlns:emma="http://www.w3.org/2003/04/emma" version="1.0">
              <emma:interpretation id="{81DD7F94-7344-481F-8C50-9683D6DB1EC0}" emma:medium="tactile" emma:mode="ink">
                <msink:context xmlns:msink="http://schemas.microsoft.com/ink/2010/main" type="inkWord" rotatedBoundingBox="18913,4987 22348,4850 22384,5748 18948,5884"/>
              </emma:interpretation>
              <emma:one-of disjunction-type="recognition" id="oneOf10">
                <emma:interpretation id="interp50" emma:lang="en-US" emma:confidence="1">
                  <emma:literal>Mean</emma:literal>
                </emma:interpretation>
                <emma:interpretation id="interp51" emma:lang="en-US" emma:confidence="0">
                  <emma:literal>Men</emma:literal>
                </emma:interpretation>
                <emma:interpretation id="interp52" emma:lang="en-US" emma:confidence="0">
                  <emma:literal>Means</emma:literal>
                </emma:interpretation>
                <emma:interpretation id="interp53" emma:lang="en-US" emma:confidence="0">
                  <emma:literal>Meant</emma:literal>
                </emma:interpretation>
                <emma:interpretation id="interp54" emma:lang="en-US" emma:confidence="0">
                  <emma:literal>Mann</emma:literal>
                </emma:interpretation>
              </emma:one-of>
            </emma:emma>
          </inkml:annotationXML>
          <inkml:trace contextRef="#ctx0" brushRef="#br1" timeOffset="54849.6963">17111 4459 13674,'11'-31'5031,"-11"31"-387,21 0-129,-5 25-2838,-14-1-516,14 22-387,-11-4 0,8 15-257,-8-3-517,4 6 0,-4-5 0,0-5 0,-3-9 0,0-7 0,-2-9 0,0-25 0,0 18 0,0-18 0,0-18 0,0-7 0,-4-9 0,1-9 0,-1-8 0,-1-8 0,0-7 0,-1-3 0,3 1 0,-1 8 0,2 5 0,1 10 0,-1 10 0,2 12 0,0 23 0,0 0 0,18 19 0,-2 15 0,1 3 0,7 10 0,4 2 0,2 5 0,2-1 0,-1-7 0,-1-7 0,-4-10 0,-1-8 0,0-10 0,-2-11 0,1-4 0,-3-21 0,4-10 0,0-13 0,3-7 0,-1-9 0,0 0 0,-6 5 0,-2 4 0,-3 10 0,-5 10 0,-2 13 0,-9 22 0,0 0 0,5 36 0,-3 3 0,-2 11 0,2 7 0,0 10 0,-1 6 0,3-2 0,1 1 0,-1-12 0,1 1 0,-5-15 0,13 5-517,-13-26-2837,0 0-1677,0-25 0,25 16-258,-9-16-129</inkml:trace>
          <inkml:trace contextRef="#ctx0" brushRef="#br1" timeOffset="55582.8976">17993 4816 11610,'11'-16'4902,"8"-9"-387,-2 18 258,-1-5-2064,24 12-1290,-8-2-645,22 2-129,-1-2-258,11 2-129,-3-7 0,1-2-129,-7-3 129,-5-2-128,-13-8-130,-12-3 0,-14 0 0,-11-1 0,-9 1 0,-14 3 0,-7 6 0,-6 8 0,-1 8 0,-1 0-130,3 17 1,3 10 129,7 7-129,5 3 129,8 6 0,6-2 0,6 3-129,15-3 258,8-5-129,11-4 129,6-7 0,16-8 1,6-8-130,14-5 0,6-4 0,7-13 0,0-6 0,-2-8 0,-5-7 0,-9-1 0,-14-3 0,-17-1 0,-15 0 0,-16 5 0,-11 2 0,-6 9 0,-13 4 0,-4 8 0,-4 7 0,0 4 0,4 9 0,0 6 0,7 4 0,2 3 0,3 1 0,4 2 0,4-1 0,1-2 0,2-1 0,0-3 0,3-2-130,-3-16 1,20 18 0,-20-18 129,34 0 129,-9-7 0,3-11 1,6-2-130,1-3 0,5 2 0,-3 1 0,2 6 0,-2 7 0,1 7 0,-6 7 0,-4 13 0,-1 6 0,-6 4 0,1 2 0,-8-3 0,4 1 0,-6-14-517,17 7-1547,-29-23-2838,37 6-129,-12-8-258,3-14 0</inkml:trace>
          <inkml:trace contextRef="#ctx0" brushRef="#br1" timeOffset="55957.2983">19795 4740 10707,'9'-52'5031,"-7"34"-258,-2 18 258,7-32-1548,14 34-1677,-21-2-774,36 16-387,-15-2-386,8 6-259,-3-2 0,-1 1 0,-2 3 0,-5-5 0,-4 1 0,-14-18 0,13 27 0,-13-27-259,0 0 1,16 5 258,-16-5 0,27-16 258,-6-9 1,9 0-259,-1-8 0,12 4 0,-2 1 0,0 8 0,-2 4 0,0 13 0,-3 3 0,-5 16 0,-3 12 0,-4 6 0,-4 7 0,-2 0 0,0 5 0,-6-7 0,8 9 0,-7-14-4387,-2-4-902,-4-7-129,0-1-258</inkml:trace>
        </inkml:traceGroup>
      </inkml:traceGroup>
      <inkml:traceGroup>
        <inkml:annotationXML>
          <emma:emma xmlns:emma="http://www.w3.org/2003/04/emma" version="1.0">
            <emma:interpretation id="{E5EBB1F6-F7DE-4C8F-8FC0-D12D20CBF415}" emma:medium="tactile" emma:mode="ink">
              <msink:context xmlns:msink="http://schemas.microsoft.com/ink/2010/main" type="line" rotatedBoundingBox="4541,6789 7826,7014 7767,7873 4482,7649"/>
            </emma:interpretation>
          </emma:emma>
        </inkml:annotationXML>
        <inkml:traceGroup>
          <inkml:annotationXML>
            <emma:emma xmlns:emma="http://www.w3.org/2003/04/emma" version="1.0">
              <emma:interpretation id="{82E2B3CC-BDA0-4A01-9FB4-F29FF84EF4E7}" emma:medium="tactile" emma:mode="ink">
                <msink:context xmlns:msink="http://schemas.microsoft.com/ink/2010/main" type="inkWord" rotatedBoundingBox="4541,6789 7826,7014 7767,7873 4482,7649"/>
              </emma:interpretation>
              <emma:one-of disjunction-type="recognition" id="oneOf11">
                <emma:interpretation id="interp55" emma:lang="en-US" emma:confidence="0">
                  <emma:literal>form</emma:literal>
                </emma:interpretation>
                <emma:interpretation id="interp56" emma:lang="en-US" emma:confidence="0.5">
                  <emma:literal>ton m</emma:literal>
                </emma:interpretation>
                <emma:interpretation id="interp57" emma:lang="en-US" emma:confidence="0">
                  <emma:literal>term</emma:literal>
                </emma:interpretation>
                <emma:interpretation id="interp58" emma:lang="en-US" emma:confidence="0">
                  <emma:literal>Form</emma:literal>
                </emma:interpretation>
                <emma:interpretation id="interp59" emma:lang="en-US" emma:confidence="0">
                  <emma:literal>torm</emma:literal>
                </emma:interpretation>
              </emma:one-of>
            </emma:emma>
          </inkml:annotationXML>
          <inkml:trace contextRef="#ctx0" brushRef="#br1" timeOffset="58032.1019">2710 6501 10449,'-7'-18'4644,"7"18"129,0 0 0,0 0-2580,32 11-1032,-13-2-129,28 12-129,4-9-258,26 8-129,8-11-129,22-4-129,9-5 0,13 0-129,7-12 0,-1-4-129,-7-2 129,-20 2 0,-17 0 0,-22 2 1,-24 1-130,-29 6 0,-16 7 0,-36-7 0,-8 7 0,-6 0 0,-2 2 0,3 10 0,4 8 0,10 3 0,8 5 0,9 6 0,6 2 0,8 3 0,4-2 0,0 4 0,14-3 0,8-5 0,6-1 0,9-7 0,8-7 0,10-7 0,2-10 0,5-1 0,1-14 0,1-12 0,-7-12 0,-6-6 0,-8-4 0,-13-4 0,-5-1 0,-14 1 0,-8 6 0,-3 5 0,-11 9 0,-6 7 0,-1 9 0,-5 7 0,1 9 0,1 0 0,5 6 0,0 4-130,11 6 1,3 0 0,2-16 0,18 29 0,5-19 129,9-3 129,5-5-129,6-2 258,1 0-129,1-3 1,-6-6-130,0 0 0,-9 0 0,-1 2 0,-4 0 0,-4 3 0,0 2 0,-1 2 0,1 6 0,1 10 0,1 5 0,2 8 0,-4 6 0,0 4 0,-3 6 0,-4 1 0,-1 2 0,-10-5 0,8 7-388,-11-22-2966,5 0-1806,6-8-258,9-9-129,6-10 0</inkml:trace>
          <inkml:trace contextRef="#ctx0" brushRef="#br1" timeOffset="57189.7005">2968 6125 14061,'27'-42'5031,"-27"42"-387,0 0 258,0 0-3612,0 21-645,-8 15 0,7 15-258,-6 3 129,7 15-258,0 2 130,3 7-388,6-3 0,7-4 0,2-1 0,-2-8 0,2-2-517,-9-15-515,10 8-1677,-14-22-2322,-1-8 0,-4-23-387,0 0 258</inkml:trace>
          <inkml:trace contextRef="#ctx0" brushRef="#br1" timeOffset="58578.1029">5277 6572 14190,'0'-16'5160,"0"16"129,14-5-387,0 24-3225,-14-19-903,27 39-129,-15-12-515,1 1-130,-3 4 0,-6-5 0,3 2-130,-7-10-257,4-1 0,-4-18 129,0 0 0,0 0 129,10-16 129,-3-5 129,1-11 129,2 0 0,-1-6 129,4 6-129,-1 0 1,4 7-259,0 4 0,2 9 0,0 6 0,1 6 0,-1 6 0,-2 8 0,-2 2 0,-1 3 0,-4 4 0,-6 1 0,3 4 0,-6-5 0,0 7 0,0-8-388,0-1 130,0-21 0,0 27 129,0-27 129,0 0 129,10-4 129,3-21 129,6 4-128,1-6-259,6 6 0,1-2 0,3 12 0,2 8 0,2 10 0,-2 18 0,0 7 0,-2 9 0,-8 1 0,1 19 0,-18-15-5032,-5 0-386,-9-10 129,-14-4-516</inkml:trace>
        </inkml:traceGroup>
      </inkml:traceGroup>
    </inkml:traceGroup>
    <inkml:traceGroup>
      <inkml:annotationXML>
        <emma:emma xmlns:emma="http://www.w3.org/2003/04/emma" version="1.0">
          <emma:interpretation id="{CEFB38D4-E958-48F2-86AE-8F1A9103DB0E}" emma:medium="tactile" emma:mode="ink">
            <msink:context xmlns:msink="http://schemas.microsoft.com/ink/2010/main" type="paragraph" rotatedBoundingBox="4771,8158 24477,7566 24566,10533 4861,111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E594F7-52DA-42BA-BFCA-3ECFD5C0BC07}" emma:medium="tactile" emma:mode="ink">
              <msink:context xmlns:msink="http://schemas.microsoft.com/ink/2010/main" type="line" rotatedBoundingBox="4771,8158 24477,7566 24536,9512 4830,10104"/>
            </emma:interpretation>
          </emma:emma>
        </inkml:annotationXML>
        <inkml:traceGroup>
          <inkml:annotationXML>
            <emma:emma xmlns:emma="http://www.w3.org/2003/04/emma" version="1.0">
              <emma:interpretation id="{8DB8FF18-45C5-4C21-8C5F-BC78F0F27466}" emma:medium="tactile" emma:mode="ink">
                <msink:context xmlns:msink="http://schemas.microsoft.com/ink/2010/main" type="inkWord" rotatedBoundingBox="4776,8323 6553,8270 6583,9261 4806,9314"/>
              </emma:interpretation>
              <emma:one-of disjunction-type="recognition" id="oneOf12">
                <emma:interpretation id="interp60" emma:lang="en-US" emma:confidence="1">
                  <emma:literal>OR</emma:literal>
                </emma:interpretation>
                <emma:interpretation id="interp61" emma:lang="en-US" emma:confidence="0">
                  <emma:literal>or</emma:literal>
                </emma:interpretation>
                <emma:interpretation id="interp62" emma:lang="en-US" emma:confidence="0">
                  <emma:literal>Or</emma:literal>
                </emma:interpretation>
                <emma:interpretation id="interp63" emma:lang="en-US" emma:confidence="0">
                  <emma:literal>OAR</emma:literal>
                </emma:interpretation>
                <emma:interpretation id="interp64" emma:lang="en-US" emma:confidence="0">
                  <emma:literal>OUR</emma:literal>
                </emma:interpretation>
              </emma:one-of>
            </emma:emma>
          </inkml:annotationXML>
          <inkml:trace contextRef="#ctx0" brushRef="#br1" timeOffset="60808.9068">3375 7801 11739,'-44'-39'4644,"15"23"-387,6 16 258,-12 12-2967,-5 6-645,7 20-516,-6 3 0,1 14-258,3 2 0,4 7 0,12-4-129,8 2 129,11-7 0,4-5 0,13-7 129,12-6 0,1-8 129,11-4-129,-5-11 387,8-2-129,-8-12 0,6 0 129,-8-17-515,5-3-130,-10-12 0,-1 0 0,-8-12 0,-8-6 0,-6-9 0,-6-7 0,-13-5 0,-10-2 0,-11 2 0,-7 5 0,-5 9 0,-5 11 0,1 18 0,-2 12 0,11 21 0,-9 6-1291,22 28-3740,5 3-129,9 8 0,10 2-258</inkml:trace>
          <inkml:trace contextRef="#ctx0" brushRef="#br1" timeOffset="61573.3082">3861 7787 14835,'11'-16'5031,"10"16"-129,-16 14-258,9 23-3483,-12 1-516,9 12 0,-8 1-129,8 8-128,-4-2-388,2-2 0,0-5 0,2-6 0,-2-10 0,-1-4 0,0-10 0,-8-20 0,0 0 0,0 0 0,12-18 0,-12-14 0,0-11 0,0-12 0,-2-7 0,-1-7 0,3-6 0,0-2 0,7 6 0,7 5 0,11 6 0,5 10 0,9 13 0,6 14 0,1 12 0,0 11 0,-1 7 0,-4 13 0,-6 6 0,-8 5 0,-9 2 0,-8 7 0,-10-3 0,-5 0 0,-16-1 0,-10-4 0,-8-4 0,-7-5 0,-2-1 0,-4-8 0,4-2-259,6-6 130,8 1-129,6-4 129,10 3 0,18-6 129,0 0 0,-2 25 129,14-13 129,19 8-129,4-1 259,13 6-388,4 4 0,8 4 0,1 1 0,3 4 0,-5 1 0,-1 3 0,-8-1 0,0 0 0,-9-7 0,-4 2 0,-7-11 0,-5-1 0,-9-6 0,-16-18 0,23 20 0,-23-20 0,0 0 0,0 0 0,0 0-4516,-21-13-902,21 13 129,-25-21-258</inkml:trace>
        </inkml:traceGroup>
        <inkml:traceGroup>
          <inkml:annotationXML>
            <emma:emma xmlns:emma="http://www.w3.org/2003/04/emma" version="1.0">
              <emma:interpretation id="{4D65229E-2E76-410F-83C6-DA19B8A575D9}" emma:medium="tactile" emma:mode="ink">
                <msink:context xmlns:msink="http://schemas.microsoft.com/ink/2010/main" type="inkWord" rotatedBoundingBox="6954,8123 10621,8013 10679,9928 7011,10038"/>
              </emma:interpretation>
              <emma:one-of disjunction-type="recognition" id="oneOf13">
                <emma:interpretation id="interp65" emma:lang="en-US" emma:confidence="1">
                  <emma:literal>gates</emma:literal>
                </emma:interpretation>
                <emma:interpretation id="interp66" emma:lang="en-US" emma:confidence="0">
                  <emma:literal>gats</emma:literal>
                </emma:interpretation>
                <emma:interpretation id="interp67" emma:lang="en-US" emma:confidence="0">
                  <emma:literal>gales</emma:literal>
                </emma:interpretation>
                <emma:interpretation id="interp68" emma:lang="en-US" emma:confidence="0">
                  <emma:literal>gate</emma:literal>
                </emma:interpretation>
                <emma:interpretation id="interp69" emma:lang="en-US" emma:confidence="0">
                  <emma:literal>gated</emma:literal>
                </emma:interpretation>
              </emma:one-of>
            </emma:emma>
          </inkml:annotationXML>
          <inkml:trace contextRef="#ctx0" brushRef="#br1" timeOffset="62758.9102">5620 8050 11868,'2'-48'5160,"-13"23"-387,-8 6 0,-8 10-2193,-9-5-1677,8 14-258,-8 1-258,6 15-258,2 2 0,4 7-129,7 3 0,4 1 0,6-1 0,7-4-129,0 0 129,7-6-129,-7-18 129,30 25 0,-10-20 0,5-5 0,2-1 0,5-14 129,0-9-129,5-8 0,-1-8 129,-1-4 0,-5-2 0,-3 3 0,-6 6 0,-3 3 0,-7 12 0,-11 22-129,0 0 129,9 20-129,-9 17 0,0 10 129,0 10-129,2 10 258,-1 4-128,6 8-130,2-1 0,4 7 0,-3 6 0,5 7 0,-6 7 0,1 7 0,-3-4 0,-1-6 0,-4-10 0,-2-12 0,0-19 0,-4-17 0,-7-21 0,11-23 0,-32 0 0,7-16 0,-3-14 0,-8-9 0,-5-11 0,-7-9 0,-7-6 0,-3-3 0,-5-7 0,1 2 0,3 4 0,6 7 0,12 8 0,13 5 0,17 11 0,11 6 0,21 11 0,15 3 0,14 7 0,3 3 0,7 8 0,1-4 0,5 4 0,0-4 0,12 4-388,-3-14-1031,26 9-645,-9-24-258,35 12 0,-15-23 387,16 12 645,-20-13 774,-6 0 645,-20 6 645,-36-10 645,-9 17 774,-40-11-258,-8 19-129,-33-9-516,3 19-387,-15-3-387,7 12-129,-3-1-129,13 5 0,2 6 0,12 7-128,3 2-130,10 2 0,5 1 0,3 0 0,4 2 0,0-3 0,7 3 0,0-7 0,8 2-130,1-6 1,5-3 0,4-2 129,2-5-129,3-2 258,2-3 0,2-8 0,-1-5 1,3 0-130,-2 0 0,1 0 0,-1 2 0,-2 7 0,0 5 0,-2 2 0,-1 10 0,-6 1 0,2 7-259,-9-6-257,5 6-516,-21-18-1032,31 0-2838,-14-7 0,5-14-129,3-11-258</inkml:trace>
          <inkml:trace contextRef="#ctx0" brushRef="#br1" timeOffset="63024.1107">7317 7356 15996,'-2'-23'5160,"2"23"129,0 0-387,-19 11-3999,19 25-386,1 3-517,10 16 0,-4 9 0,7 14 0,1 8 0,4 2 0,4 5 0,-1-2 0,4 1 0,-8-14 0,12 1-775,-24-33-1418,13-3-2709,-17-17-387,-2-26 258,0 0-387</inkml:trace>
          <inkml:trace contextRef="#ctx0" brushRef="#br1" timeOffset="63616.9118">7271 8123 10449,'-55'-59'4902,"33"40"0,6 3-258,0-4-1935,16 20-1161,0 0-516,0 0-258,16 0-258,15 2-129,-1 0 0,18 3 0,7-3-257,14 0-130,10-2 0,6-4 0,6-8 0,-4-4 0,0-4 0,-11-1 0,-11-8 0,-16 3 0,-15-5 0,-16 5 0,-13 1 0,-5 5 0,0 20 0,-34-21 0,15 21 0,-2 3 0,1 15 0,6 7 0,3 5 0,4 2 0,7 8 0,0-1 0,3 2 0,10-8 0,1 5 0,2-8 0,4-3-130,-2-6 130,1-7-129,2-8 0,4-6 0,4-9 0,3-14 129,5-6 129,8-10 0,6-4 129,4-8-128,8 3-130,-3 1 0,2 10 0,-6 3 0,-3 13 0,-9 12 0,-6 9 0,-8 20 0,-7 12 0,-5 9 0,-4 5 0,-5 7 0,-4-1 0,-5-2 0,0-6 0,-9-1 0,-21-18-646,-4 3-4385,-7-7-258,-5-6 129,-5-8-774</inkml:trace>
        </inkml:traceGroup>
        <inkml:traceGroup>
          <inkml:annotationXML>
            <emma:emma xmlns:emma="http://www.w3.org/2003/04/emma" version="1.0">
              <emma:interpretation id="{93031757-894B-4242-9538-72464CF563D1}" emma:medium="tactile" emma:mode="ink">
                <msink:context xmlns:msink="http://schemas.microsoft.com/ink/2010/main" type="inkWord" rotatedBoundingBox="11537,7954 16624,7802 16668,9256 11580,9409"/>
              </emma:interpretation>
              <emma:one-of disjunction-type="recognition" id="oneOf14">
                <emma:interpretation id="interp70" emma:lang="en-US" emma:confidence="0.5">
                  <emma:literal>produce</emma:literal>
                </emma:interpretation>
                <emma:interpretation id="interp71" emma:lang="en-US" emma:confidence="1">
                  <emma:literal>pro duce</emma:literal>
                </emma:interpretation>
                <emma:interpretation id="interp72" emma:lang="en-US" emma:confidence="0">
                  <emma:literal>Pro duce</emma:literal>
                </emma:interpretation>
                <emma:interpretation id="interp73" emma:lang="en-US" emma:confidence="0">
                  <emma:literal>poo duce</emma:literal>
                </emma:interpretation>
                <emma:interpretation id="interp74" emma:lang="en-US" emma:confidence="0">
                  <emma:literal>proa duce</emma:literal>
                </emma:interpretation>
              </emma:one-of>
            </emma:emma>
          </inkml:annotationXML>
          <inkml:trace contextRef="#ctx0" brushRef="#br1" timeOffset="90339.7587">12504 7801 9804,'7'-44'4644,"-7"19"0,-11 5-258,-8 10-1677,-10-15-1032,10 19-645,-11-3-258,5 9-387,-2 8 0,2 11-258,2 4 0,5 7-129,2 6 0,5 1 0,6 3-129,3 0 129,2 1 0,7-3 0,8-3 0,2-3 0,3-7 129,3 0 0,2-12 129,2-5 0,-4-8 129,5 0-129,-5-16 129,4-1 1,-5-14-388,-3-4 0,-1-13 0,-2-6 0,-5-6 0,-3-8 0,-2-5 0,-3-3 0,1-6 0,-1 4 0,-1 5 0,-2 9 0,0 7 0,-2 11 0,-5 7 0,0 12 0,-2 11 0,9 16 0,-19-7 0,19 7 0,-20 12 0,13 8 0,2 5 0,-1 7 0,3 3 0,3 8 0,0 0 0,2 6 0,8 1 0,3 4 0,3-3 0,2 6 0,-1 2 0,1-6 0,0-1 0,-2-4 0,-4-4 0,1-5 0,-4-3 0,-2-8 0,0-1 0,-4-7 0,3 3 0,-6-23-904,12 19-3869,-12-19-387,0 0 129,18 13-258</inkml:trace>
          <inkml:trace contextRef="#ctx0" brushRef="#br1" timeOffset="90854.5596">12924 7758 15351,'14'-23'4773,"-14"23"0,0 0-903,16 32-2838,-16-7-516,0 9-129,0-2 0,2 7-258,0-3 0,1-4-129,2-4 129,3-1-129,0-8 129,-8-19-129,22 25 0,-6-19 129,0-6-129,3-4 129,1-10-129,3-6 129,0-10 0,2-5 0,-2-12 0,2 3 0,-4-4 0,-3 5 1,-4 4-130,-1 9 0,-6 3 0,-7 27 0,7-16 0,-7 16 0,0 14 0,0 13 0,2 1 0,3 10 0,2 1 0,4 4 0,2-1 0,1-3 0,5 1 0,-3-12 0,6 0 0,-8-8 0,9 3 0,-23-23-904,41 27-644,-41-27-1548,36 0-1935,-6-7 258,4-7-129,3-4-258</inkml:trace>
          <inkml:trace contextRef="#ctx0" brushRef="#br1" timeOffset="91104.16">13802 7871 8127,'20'-68'4644,"-20"39"129,-4 5-258,-8-7-774,12 31-1677,-36-23-516,36 23-516,-37 0-258,18 14-258,-5 6-258,5 8 0,1 4-129,2 8 129,5 2-258,4 1 0,7 1 0,2-3-129,16-2-129,1-8 0,12 1-387,-5-20-516,19 8-2193,-8-13-1548,0-7 258,-1 0-387,-2-14-258</inkml:trace>
          <inkml:trace contextRef="#ctx0" brushRef="#br1" timeOffset="91540.9607">14101 7837 11868,'16'7'5031,"-16"-7"-387,32 14 129,-9 0-1806,-1-14-1806,20 6-387,-4-8-387,10-2 0,-4-10-129,4 0 0,-7-6 1,-2-3-259,-10-4 0,-11 3 0,-9 0 0,-9 1 0,-8 4 0,-13 1 0,-7 7 0,-10 4 0,-1 7 0,-2 0 0,-1 13 0,1 6 0,1 10 0,7 3 0,2 5-130,10 6 130,7 1 0,9 2 130,5 1-130,12-5 0,16-4 0,13-8-130,15-3 1,8-15-258,14 2-387,-5-14-1677,12 0-2193,2-7-258,0-3 0,-1-5-387</inkml:trace>
          <inkml:trace contextRef="#ctx0" brushRef="#br1" timeOffset="87937.3545">9836 7682 13674,'19'-25'4773,"-19"25"0,0 0 0,29 9-3354,-29 7-516,0 20-129,0 4-258,2 14 0,-2 6-258,1 11 0,-1 1-128,0 4-130,0 1 0,0-6 0,0-4 0,0-3 0,0-5 0,0-7 0,0-4 0,0-6 0,0-8 0,0-5 0,4-6 0,-4-23 0,9 23 0,-9-23 0,18 0-646,-18-14-644,19 7-1677,-12-18-1677,-1-4-258,-1-6-129,-1-5-129</inkml:trace>
          <inkml:trace contextRef="#ctx0" brushRef="#br1" timeOffset="88327.3552">9761 7847 11094,'-18'-94'4773,"18"53"-258,16 7 129,13 20-2580,-3-16-774,28 17-387,-6-8-129,14 12-129,-7-3-129,4 10-258,-9 2 0,-6 0 0,-8 11 0,-4 3-258,-9 4 129,-5-1 0,-6 3-129,-3 1 129,-5 1 1,-4-1-130,-6 0 0,-12 3 0,-8-3 0,-10 2 0,-5 0-130,-10-5-128,-1 2 0,-5-8 0,7 0-129,-3-10-129,14 7-258,-7-16-1161,30 7-1548,-9-5-1290,5-4 0,20 9-258,-16-11-129</inkml:trace>
          <inkml:trace contextRef="#ctx0" brushRef="#br1" timeOffset="88966.9561">10519 8057 12126,'66'11'5031,"-36"-7"-516,-3 1 258,-4-5-1806,5 7-1935,-12-7-387,7 5-129,-5-5-258,3-1 129,-3-12-129,4-3 1,-8-9-259,0-5 0,-7-7 0,-5-4 0,-2-2 0,-14-2 0,-4 5 0,-9-1 0,1 5 0,-3 6-259,4 7 130,0 3 0,9 8-129,0 1 0,16 11 129,-16-9-129,16 9 0,0 0 0,0 0 0,6 14 0,-6-14 129,26 18 129,-4-11 0,4-3 129,6-2 0,7-2 258,1 0-129,6-4 0,-4-5 129,5 4-129,-8-2 129,0 5-129,-9-3-128,-1 5-130,-6 0 0,-4 3 0,-3 4 0,2 7 0,-5 3 0,1 4 0,-3 6 0,-1 5 0,-1 5 0,-4 2 0,3 4 0,-8-6 0,7 6-517,-7-18-902,10 14-1161,-8-20-2193,-2-19 0,30 18-387,-5-18 129</inkml:trace>
          <inkml:trace contextRef="#ctx0" brushRef="#br1" timeOffset="89341.3569">11680 7716 9804,'0'-57'4644,"-10"41"-129,-6 5-258,16 11-1806,-39 0-645,26 9-774,-12 3-258,11 13-129,-6 2-129,10 9-129,-5 1-129,7 2 129,0 0-258,7 0 129,1-1-129,0 1 0,5-7 0,7-4 0,1-6 0,5-3 0,0-6 1,3-8-130,-2-5 0,5-2 0,-5-15 0,1-5 0,-6-12 0,0-3 0,-7-11 0,-1-2 0,-6-7 0,-4-1 0,-7 2 0,-5 3 0,0 14 0,-9 2 0,15 21-4516,-13 12-644,1 9 0,1 20-387</inkml:trace>
        </inkml:traceGroup>
        <inkml:traceGroup>
          <inkml:annotationXML>
            <emma:emma xmlns:emma="http://www.w3.org/2003/04/emma" version="1.0">
              <emma:interpretation id="{D9A7FD91-CD4B-410E-9256-3D0FF275CE98}" emma:medium="tactile" emma:mode="ink">
                <msink:context xmlns:msink="http://schemas.microsoft.com/ink/2010/main" type="inkWord" rotatedBoundingBox="17485,8210 19978,8136 19995,8700 17502,8775"/>
              </emma:interpretation>
              <emma:one-of disjunction-type="recognition" id="oneOf15">
                <emma:interpretation id="interp75" emma:lang="en-US" emma:confidence="1">
                  <emma:literal>sum</emma:literal>
                </emma:interpretation>
                <emma:interpretation id="interp76" emma:lang="en-US" emma:confidence="0">
                  <emma:literal>Sum</emma:literal>
                </emma:interpretation>
                <emma:interpretation id="interp77" emma:lang="en-US" emma:confidence="0">
                  <emma:literal>swum</emma:literal>
                </emma:interpretation>
                <emma:interpretation id="interp78" emma:lang="en-US" emma:confidence="0">
                  <emma:literal>slum</emma:literal>
                </emma:interpretation>
                <emma:interpretation id="interp79" emma:lang="en-US" emma:confidence="0">
                  <emma:literal>scum</emma:literal>
                </emma:interpretation>
              </emma:one-of>
            </emma:emma>
          </inkml:annotationXML>
          <inkml:trace contextRef="#ctx0" brushRef="#br1" timeOffset="92227.3619">15962 7517 12126,'12'-25'4386,"-12"25"-387,-16-7-258,-10 1-2580,1 6-645,-9 6-387,0 4 0,2 3-258,0-1 129,9 4 0,7 0 129,9 2 0,7 0 129,0-18 129,35 33 129,-4-13-129,13 3 129,-1-3 0,8 5 0,-3 0-129,2 5 0,-7-4-129,-4 6 0,-10-7 0,-5 4 0,-11-4-129,-8-2 0,-5-4 0,-12-3 129,-10-1-129,-4-5 0,-8-1-129,-3-3 129,-4-5-129,0-1 0,-2 0 129,4-7-129,2-7 129,1-2-129,6-5 0,3 1 0,4-1 0,5-1 0,6 5-129,1-3-258,11 20 0,-9-23-387,9 23-1032,0 0-2838,14 7-129,-14-7-129,31 12-258</inkml:trace>
          <inkml:trace contextRef="#ctx0" brushRef="#br1" timeOffset="92835.7631">16369 7630 12771,'0'0'4902,"0"0"-387,0 0 129,0 0-2838,14 9-903,-14 9-258,8 9-129,-7-1-129,6 6-129,-3 0-129,1-1-129,1-1 129,-1-3-129,-1-6 0,3-1 129,-7-20-129,12 24 0,-12-24 0,16 9 0,-16-9 0,27 0 129,-11-7-129,5-7 129,4-7 0,2-4-129,-1-7 129,3 0 0,-4 0 0,-4 0-129,-3 1 259,-4 7-259,-7 4 0,0 4 0,-7 16 0,2-20 0,-2 20 0,0 0 0,0 0 0,0 0 0,0 0 0,0 0 0,0 0 0,0 18 0,4 4 0,1 4 0,4 8 0,2 3 0,1 2 0,2-1 0,-1-1 0,1-3 0,2-6 0,0-4 0,4-3 0,-4-12 0,9 7-1291,-25-16-3482,33 0-387,-13-4 129,1-10-387</inkml:trace>
          <inkml:trace contextRef="#ctx0" brushRef="#br1" timeOffset="93459.7641">17067 7584 15093,'0'0'5031,"19"13"0,-1 4-258,-18-17-3483,39 45-258,-19-20-515,4 7-517,-4-2 0,0 0 0,-4-3 0,-4-6 0,-3-1 0,-9-20 0,11 21 0,-11-21 0,0 0 0,9-16 0,-4-5-130,2-4 130,2-2 0,0-3 0,3 0 0,1 5 0,-1 5 130,-12 20-130,25-23 0,-25 23 0,27 0 0,-27 0 0,26 20 0,-13-4 0,-2 2 0,1 3 0,-3 2 0,-2 0 0,0-2 0,-2-1 0,1-4 0,-6-16 0,12 20 0,-12-20 0,16 0 0,-16 0 0,27-31 0,-8 8 0,5-5 0,4-2 0,2-4 0,8 4 0,1 3 0,0 2 0,2 5 0,-2 8 0,-3 7 0,-3 5 0,-4 5 0,-4 13 0,-4 7 0,-3 3 0,-2 6 0,-2 1 0,2 8 0,-5-9 0,12 12-1420,-14-10-3482,14-8-258,4-6 258,6-8-516</inkml:trace>
        </inkml:traceGroup>
        <inkml:traceGroup>
          <inkml:annotationXML>
            <emma:emma xmlns:emma="http://www.w3.org/2003/04/emma" version="1.0">
              <emma:interpretation id="{92BB0C29-8135-490E-BC92-B0BB011197D9}" emma:medium="tactile" emma:mode="ink">
                <msink:context xmlns:msink="http://schemas.microsoft.com/ink/2010/main" type="inkWord" rotatedBoundingBox="20520,7899 21820,7860 21860,9210 20560,9249"/>
              </emma:interpretation>
              <emma:one-of disjunction-type="recognition" id="oneOf16">
                <emma:interpretation id="interp80" emma:lang="en-US" emma:confidence="0">
                  <emma:literal>of</emma:literal>
                </emma:interpretation>
                <emma:interpretation id="interp81" emma:lang="en-US" emma:confidence="0">
                  <emma:literal>OF</emma:literal>
                </emma:interpretation>
                <emma:interpretation id="interp82" emma:lang="en-US" emma:confidence="0">
                  <emma:literal>off</emma:literal>
                </emma:interpretation>
                <emma:interpretation id="interp83" emma:lang="en-US" emma:confidence="0">
                  <emma:literal>OFF</emma:literal>
                </emma:interpretation>
                <emma:interpretation id="interp84" emma:lang="en-US" emma:confidence="0">
                  <emma:literal>oof</emma:literal>
                </emma:interpretation>
              </emma:one-of>
            </emma:emma>
          </inkml:annotationXML>
          <inkml:trace contextRef="#ctx0" brushRef="#br1" timeOffset="93802.9647">19005 7565 12513,'-55'-31'4773,"23"26"-129,-3 5 129,-17 0-3096,29 18-516,-13-2-387,17 14-129,-3 0-129,19 8-129,1-1 0,7 6-129,11-2-129,11-1 1,2-6-130,8-2 0,0-10 0,2-6 0,-3-13 0,1-3 0,-6-19 0,-5-6 0,-6-11 0,-8-10 0,-5-2 0,-7-11 0,0 15 0,-16-1-4903,9 8-386,-9 1 129,2 13-387</inkml:trace>
          <inkml:trace contextRef="#ctx0" brushRef="#br1" timeOffset="94333.3657">19005 7565 15609,'159'87'4902,"-102"-87"0,1 0-258,-10-2-3612,9-2-387,-9-10-258,0 2-129,-9-11 0,-1-4-128,-4-5-130,-8-7 0,1-2 0,-9-7-130,-2 2 1,-7-2 0,-2 3 0,-4 2 0,-3 8 129,0 8 0,0 6 129,0 21 0,0 0 0,0 0 130,0 0-259,-12 30 0,12 0 0,0 9 0,0 8 0,7 8 0,-2 2 0,2 5 0,1 2 0,0 9 0,-4 0 0,1 5 0,-3 0 0,0 1 0,-2 1 0,0-2 0,0-2 0,0-8 0,0-4 0,-4-11 0,-1-6 0,0-6 0,-2-9 0,-4-9 0,0-7 0,-5-7 0,16-9 0,-34 0 0,34 0-130,-39-22-1676,34 5-3225,-13-12-129,6 1-129,-1-6 129</inkml:trace>
          <inkml:trace contextRef="#ctx0" brushRef="#br1" timeOffset="94520.5659">19384 7947 13287,'41'-36'4902,"-12"31"0,6 5-258,8 9-2709,5-9-1548,11 2-645,21 12-1935,1-12-2322,-2-2-258,1 0-129,-5-2-387</inkml:trace>
        </inkml:traceGroup>
        <inkml:traceGroup>
          <inkml:annotationXML>
            <emma:emma xmlns:emma="http://www.w3.org/2003/04/emma" version="1.0">
              <emma:interpretation id="{A7DF0028-8029-48CC-9982-D2FD3069DF9C}" emma:medium="tactile" emma:mode="ink">
                <msink:context xmlns:msink="http://schemas.microsoft.com/ink/2010/main" type="inkWord" rotatedBoundingBox="22354,7856 24484,7792 24510,8649 22380,8713"/>
              </emma:interpretation>
              <emma:one-of disjunction-type="recognition" id="oneOf17">
                <emma:interpretation id="interp85" emma:lang="en-US" emma:confidence="1">
                  <emma:literal>the</emma:literal>
                </emma:interpretation>
                <emma:interpretation id="interp86" emma:lang="en-US" emma:confidence="0">
                  <emma:literal>The</emma:literal>
                </emma:interpretation>
                <emma:interpretation id="interp87" emma:lang="en-US" emma:confidence="0">
                  <emma:literal>she</emma:literal>
                </emma:interpretation>
                <emma:interpretation id="interp88" emma:lang="en-US" emma:confidence="0">
                  <emma:literal>She</emma:literal>
                </emma:interpretation>
                <emma:interpretation id="interp89" emma:lang="en-US" emma:confidence="0">
                  <emma:literal>•he</emma:literal>
                </emma:interpretation>
              </emma:one-of>
            </emma:emma>
          </inkml:annotationXML>
          <inkml:trace contextRef="#ctx0" brushRef="#br1" timeOffset="94957.3667">20806 7184 11868,'19'-37'4902,"-19"37"-258,16-24 129,2 24-2193,-18 0-1032,16 11-516,-11 7-387,8 14-129,-6 3-257,3 13-259,-4 6 0,-1 8 0,-3 2 0,0 6 0,-2 1 0,0-2 0,1-5 0,3-5 0,3-8 0,-3-10 0,5-5 0,-8-17-517,17 5-3095,-18-24-1419,0 0-129,0 0-258,-16-15 129</inkml:trace>
          <inkml:trace contextRef="#ctx0" brushRef="#br1" timeOffset="95565.7677">20558 7566 12771,'0'0'5160,"13"-14"-387,15 14 129,8-2-2580,17 6-1419,2-1-258,13 5-387,5-5-129,3-1-258,6-2-129,-5 0-129,3-2-387,-20-17-516,9 11-774,-28-22-1677,-1 7-516,-17-14 258,0 8 1290,-23-12 1677,2 2 774,-2 9 1161,-9-7 1032,9 15 1806,-11-1 387,11 23 0,-16-19-1548,16 19-903,0 10-645,0 10-258,0-1-129,0 12-386,-2 1-259,2 7 0,-2 0 0,2 4 0,0-1 0,0 1 0,0-2 0,0-6 0,0-3 0,0-5 0,0-5 0,0-22 0,4 23 0,-4-23 0,0 0 0,20-13 0,-12-3 0,7-5 0,-3-2 0,6-4 0,0 4 0,-1 3 0,5 8 0,-1 7 0,1 5 0,-1 8 0,2 12 0,-5 7 0,0 5 0,-4 0 0,2 5 0,-7-8-130,8 15-1676,-6-17-3096,3-4-129,1-5-129,1-6-387</inkml:trace>
          <inkml:trace contextRef="#ctx0" brushRef="#br1" timeOffset="95940.1685">21882 7703 11739,'60'-32'5031,"-19"18"-387,7 5 129,5-14-2064,17 18-1548,-15-13-387,9 7-258,-12-7-129,-4 2-129,-15-5 0,-11 2-129,-19-3 129,-6 3-128,-19-1-130,-10 2 0,-5 6 0,-6 1 0,1 9 0,1 2 0,3 6 0,5 11 0,4 10 0,11 5 0,4 9 0,12 7 0,2 4 0,18 1 0,9-1 0,12-4 0,9-7 0,11-8 0,6-4 0,5-15-388,5 6-773,-10-19-3483,-1-1-387,-12-1 129,-11-10-645</inkml:trace>
        </inkml:traceGroup>
      </inkml:traceGroup>
      <inkml:traceGroup>
        <inkml:annotationXML>
          <emma:emma xmlns:emma="http://www.w3.org/2003/04/emma" version="1.0">
            <emma:interpretation id="{AA742780-830F-4967-A161-AAEFF371096B}" emma:medium="tactile" emma:mode="ink">
              <msink:context xmlns:msink="http://schemas.microsoft.com/ink/2010/main" type="line" rotatedBoundingBox="4938,9797 12901,9828 12897,10896 4933,10864"/>
            </emma:interpretation>
          </emma:emma>
        </inkml:annotationXML>
        <inkml:traceGroup>
          <inkml:annotationXML>
            <emma:emma xmlns:emma="http://www.w3.org/2003/04/emma" version="1.0">
              <emma:interpretation id="{57207872-5F9B-46C7-A160-B334B0160E0C}" emma:medium="tactile" emma:mode="ink">
                <msink:context xmlns:msink="http://schemas.microsoft.com/ink/2010/main" type="inkWord" rotatedBoundingBox="4938,9797 9195,9813 9191,10829 4933,10812"/>
              </emma:interpretation>
              <emma:one-of disjunction-type="recognition" id="oneOf18">
                <emma:interpretation id="interp90" emma:lang="en-US" emma:confidence="1">
                  <emma:literal>meant</emma:literal>
                </emma:interpretation>
                <emma:interpretation id="interp91" emma:lang="en-US" emma:confidence="0">
                  <emma:literal>Meant</emma:literal>
                </emma:interpretation>
                <emma:interpretation id="interp92" emma:lang="en-US" emma:confidence="0">
                  <emma:literal>meat</emma:literal>
                </emma:interpretation>
                <emma:interpretation id="interp93" emma:lang="en-US" emma:confidence="0">
                  <emma:literal>•Leant</emma:literal>
                </emma:interpretation>
                <emma:interpretation id="interp94" emma:lang="en-US" emma:confidence="0">
                  <emma:literal>•Meant</emma:literal>
                </emma:interpretation>
              </emma:one-of>
            </emma:emma>
          </inkml:annotationXML>
          <inkml:trace contextRef="#ctx0" brushRef="#br1" timeOffset="97578.1714">3126 9578 9933,'7'-23'4773,"-7"23"129,11-18-516,-11 18-1419,25 0-1032,-25 0-774,28 22-258,-13-3-387,8 13 129,-4 0-387,3 7 0,-6 2-128,0 4-130,-6-4 0,-1-2 0,-3 0 0,-5-9 0,1-5-130,-2-9-128,0-16 0,0 0 129,0 0 0,7-18 0,0-10 129,2-4 0,0-7 129,5-4-129,1-1 129,2 6 0,-1 1 129,4 8-258,-2 8 258,3 9-128,-1 10-130,-1 4 0,3 10 0,-3 8 0,1 4 0,-3 5 0,-2-1 0,-3 1 0,-3-1 0,-4 1 0,-1-1 0,-4-6-130,0-1 1,0-21-129,0 19 129,0-19 0,0 0 129,0-17 0,0-6 129,9-6 129,2-5-129,3 1 0,4-7 1,5 7-130,0-3 0,5 11 0,-1 2 0,3 9 0,0 7 0,2 7 0,-1 9 0,-3 7 0,-1 8 0,-2 7 0,-2 2 0,-7 3 0,0 5 0,-13-13 0,13 22-1549,-10-18-3224,-4-3-516,1-8 129,-3-21-129</inkml:trace>
          <inkml:trace contextRef="#ctx0" brushRef="#br1" timeOffset="98404.9727">4250 9799 14319,'45'-13'4902,"-18"6"-258,5 4 0,14 3-2838,-16-9-903,15 5-387,-8-6 0,0 1-258,-3-4 1,-2 1-259,-9-3 0,-3-1 0,-11-1 0,-9 1 0,0-2 0,-16 4 0,-9 1 0,-2 3 0,-3 6 0,-6 2 0,4 2 0,0 13 0,6 4 0,2 5 0,10 4 0,3 5-130,6 1 130,5 5 130,4 0-130,12 4 0,7 0 0,7 2 0,7-4 0,6-2 0,5-5 0,7-7 0,4-7 0,7-9 0,1-9 0,8-2 0,2-16 0,1-5 0,-5-7 0,-7-5 0,-8-3 0,-10-1 0,-14 2 0,-14-1 0,-17 3 0,-10 5 0,-14 3 0,-13 7 0,-3 8 0,-6 5 0,2 7 0,2 0 0,5 7 0,7 7 0,6 4 0,9 3 0,3 1 0,9 1 0,0 2 0,0-1 0,9 0 0,3-3 0,1 0 0,1-3 0,2 0 0,2-9 0,1-6 0,4-3 0,0-1 0,6-12 0,-2-5 0,5 0 0,-4-3 0,6 5 0,-6 0 0,1 7 0,-1 4 0,-3 5 0,0 3 0,-4 10 0,1 1 0,-5 6 0,3 3 0,-6-4 0,6 6 0,-20-25-1162,28 13-3740,-8-13-258,3 0 129,2-14-387</inkml:trace>
          <inkml:trace contextRef="#ctx0" brushRef="#br1" timeOffset="98779.3735">5841 9754 17157,'0'0'4902,"16"-5"258,-16 5-258,16 11-4256,5 8-646,-7-3 0,4 6 0,-4 1 0,-1 0 0,-3 0 0,-4-2 0,1 1 0,-7-22 0,7 26 0,-7-26 0,0 0 0,16 0 0,-5-16 0,3-5 0,0-8 0,6 1 0,-3-2 0,7 0 0,-3 3 0,2 7 0,-2 4 0,4 11 0,-2 5 0,2 7 0,-2 14 0,-3 8 0,0 5 0,-6-1 0,5 12 0,-13-18-517,24 6-4385,-16-8-129,6-7 0,-1-11-258</inkml:trace>
          <inkml:trace contextRef="#ctx0" brushRef="#br1" timeOffset="99262.9744">6798 9649 15609,'0'0'4902,"9"-16"129,15 16-387,1-7-2967,27 7-903,-4 2-644,11 2-130,3 3 0,-5-7-1678,5 1-3095,4 1-129,-4 0-129,-3 0-258</inkml:trace>
          <inkml:trace contextRef="#ctx0" brushRef="#br1" timeOffset="99060.174">6887 9185 15867,'21'-82'5031,"-21"82"129,14-16-387,-5 41-3096,-4 2-1418,11 21-259,-1 3 0,6 17 0,-1 3 0,1 6 0,0-3 0,-1 1 0,-4 0 0,-6-9 0,-1-1 0,-9-15 0,11 12-259,-15-22-4772,-1-10-258,5-30 258,-21 16-387</inkml:trace>
        </inkml:traceGroup>
        <inkml:traceGroup>
          <inkml:annotationXML>
            <emma:emma xmlns:emma="http://www.w3.org/2003/04/emma" version="1.0">
              <emma:interpretation id="{7C76F75A-DBD2-4362-9D7E-30532D94086C}" emma:medium="tactile" emma:mode="ink">
                <msink:context xmlns:msink="http://schemas.microsoft.com/ink/2010/main" type="inkWord" rotatedBoundingBox="9572,10282 12900,10295 12897,10896 9570,10883"/>
              </emma:interpretation>
              <emma:one-of disjunction-type="recognition" id="oneOf19">
                <emma:interpretation id="interp95" emma:lang="en-US" emma:confidence="0.5">
                  <emma:literal>arms</emma:literal>
                </emma:interpretation>
                <emma:interpretation id="interp96" emma:lang="en-US" emma:confidence="0">
                  <emma:literal>aims</emma:literal>
                </emma:interpretation>
                <emma:interpretation id="interp97" emma:lang="en-US" emma:confidence="0">
                  <emma:literal>cams</emma:literal>
                </emma:interpretation>
                <emma:interpretation id="interp98" emma:lang="en-US" emma:confidence="0">
                  <emma:literal>elms</emma:literal>
                </emma:interpretation>
                <emma:interpretation id="interp99" emma:lang="en-US" emma:confidence="0">
                  <emma:literal>Gums</emma:literal>
                </emma:interpretation>
              </emma:one-of>
            </emma:emma>
          </inkml:annotationXML>
          <inkml:trace contextRef="#ctx0" brushRef="#br1" timeOffset="100183.376">7900 9761 13416,'0'0'4644,"18"-5"0,-18 5 0,20-14-2580,5 14-774,-25 0-516,37-6-258,-21-1-129,5 2 1,-5-4-388,2 2 0,-18 7 0,23-25 0,-23 25 0,0-28 0,0 28 0,-14-25 0,-7 16 0,-8 2 0,-3 7-130,-5 0 1,-2 3 0,1 10 0,1 5 0,3 3 129,9 4-129,8 5 258,8 2-129,9 7 258,14-3 0,16 6-128,9-6-130,11 0 0,3-10 0,10-4 0,-1-13 0,6-8 0,-4-1 0,-2-16 0,-5-7 0,-2-4 0,-9-5 0,-7-5 0,-8-2 0,-12-2 0,-8-2 0,-8 2 0,-3 4 0,-9 3 0,-3 8 0,-11 3 0,2 10 0,-6 2 0,7 11 0,-6 0 0,6 6-517,0-1 130,20-5-129,-23 20 258,23-20 0,-3 17 129,3-17 0,9 9 258,-9-9 0,34 0 258,-15 0 129,10 0 0,-5-10-129,12 4-257,-2-3-130,8 2 0,-6-2 0,7 4 0,-4 2 0,4 3 0,-8 0 0,-1 8 0,-4 7 0,-5 6 0,0 4 0,-5 5 0,-3 4 0,-4 1 0,-1 5 0,-8-8 0,3 7 0,-7-20 0,2 10-4645,-2-13-386,0-16-258,0 16-129</inkml:trace>
          <inkml:trace contextRef="#ctx0" brushRef="#br1" timeOffset="100807.3771">9026 9715 16383,'6'-23'4773,"15"23"387,-3 2-387,-18-2-3095,39 23-1678,-21-5 0,3 5 0,-3 2 0,-4 0 0,-1 5 0,-8-5 0,2 3 0,-7-10-130,2-2-515,-2-16 0,0 0 258,0 0 129,7-21 258,2-8 258,-2-8 129,7 0 0,0-4 0,6 7 129,-4 0-386,5 11-130,-3 3 0,2 17 0,-2 3 0,-1 7 0,-2 11 0,-1 7 0,-5-1 0,1 7 0,-1-1 0,-3-3 0,-1 1 0,-5-7 0,3 1 0,-3-22 0,6 23 0,-6-23 0,0 0 0,0 0 0,19-27 0,-8 4 0,1-5 0,8-4 0,0 0 0,5 1 0,1 1 0,6 7 0,-3 5 0,-1 9 0,-1 6 0,-1 6 0,-4 15 0,-3 7 0,1 7 0,0 2 0,12 1 0,1-3 0,21 4 0,-3-22-1291,26 15-773,-8-22-2322,18-5-516,2-4 0,0-14 0,-2-4-129</inkml:trace>
          <inkml:trace contextRef="#ctx0" brushRef="#br1" timeOffset="101134.9776">10747 9712 13803,'7'-54'4902,"-20"33"-387,-10 7 0,23 14-2322,-52-11-1032,31 13-387,-7 1-258,6 10-258,5 3-128,2 3-130,5-1 0,6 3 0,4 1 0,4-3 0,13 5 0,10-1 0,9-4 0,10 6 0,7 4 0,8-3 0,-1 3 0,1 1 0,-6-2 0,-7 1 0,-11-1 0,-12-1 0,-16-7 0,-9 1 0,-14-3 0,-18-4 0,-14-2 0,-11-3 0,-6 0 0,-11-9 0,11 0-3613,-15 0-1289,3 0-129,2 4-387</inkml:trace>
        </inkml:traceGroup>
      </inkml:traceGroup>
    </inkml:traceGroup>
    <inkml:traceGroup>
      <inkml:annotationXML>
        <emma:emma xmlns:emma="http://www.w3.org/2003/04/emma" version="1.0">
          <emma:interpretation id="{6505C8CE-EBF9-4788-8C8B-A03767F4B396}" emma:medium="tactile" emma:mode="ink">
            <msink:context xmlns:msink="http://schemas.microsoft.com/ink/2010/main" type="paragraph" rotatedBoundingBox="5285,11428 25434,10493 25523,12404 5374,133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332B871-B3FF-460B-9E81-6875A19FD3F3}" emma:medium="tactile" emma:mode="ink">
              <msink:context xmlns:msink="http://schemas.microsoft.com/ink/2010/main" type="line" rotatedBoundingBox="5285,11428 25434,10493 25523,12404 5374,13339"/>
            </emma:interpretation>
          </emma:emma>
        </inkml:annotationXML>
        <inkml:traceGroup>
          <inkml:annotationXML>
            <emma:emma xmlns:emma="http://www.w3.org/2003/04/emma" version="1.0">
              <emma:interpretation id="{79348903-5E0F-4904-85E9-27E752936EBB}" emma:medium="tactile" emma:mode="ink">
                <msink:context xmlns:msink="http://schemas.microsoft.com/ink/2010/main" type="inkWord" rotatedBoundingBox="5285,11428 7848,11309 7908,12615 5346,12734"/>
              </emma:interpretation>
              <emma:one-of disjunction-type="recognition" id="oneOf20">
                <emma:interpretation id="interp100" emma:lang="en-US" emma:confidence="0">
                  <emma:literal>Rim</emma:literal>
                </emma:interpretation>
                <emma:interpretation id="interp101" emma:lang="en-US" emma:confidence="0">
                  <emma:literal>Ram</emma:literal>
                </emma:interpretation>
                <emma:interpretation id="interp102" emma:lang="en-US" emma:confidence="0">
                  <emma:literal>2m</emma:literal>
                </emma:interpretation>
                <emma:interpretation id="interp103" emma:lang="en-US" emma:confidence="0">
                  <emma:literal>Lim</emma:literal>
                </emma:interpretation>
                <emma:interpretation id="interp104" emma:lang="en-US" emma:confidence="0">
                  <emma:literal>isms</emma:literal>
                </emma:interpretation>
              </emma:one-of>
            </emma:emma>
          </inkml:annotationXML>
          <inkml:trace contextRef="#ctx0" brushRef="#br1" timeOffset="110370.1939">4377 11482 13416,'23'-22'5031,"-23"22"0,25 0-129,-25 0-2451,39 14-1290,-25 4-386,15 14-775,-8 0 0,7 6 0,-1 1 0,3 0 0,2 0 0,0-2 0,2-1 0,0-8 0,1 1 0,-4-8 0,6 2-646,-16-21-1547,6 3-2709,-7-5-129,-20 0-258,25-19 0</inkml:trace>
          <inkml:trace contextRef="#ctx0" brushRef="#br1" timeOffset="110635.3943">4889 11471 14835,'-9'-18'5031,"9"18"-129,0 0 0,-32 14-3483,25 15-516,-11-6-258,2 12-515,-9 1-130,0 3 0,-3-1 0,-1-1 0,-1-2 0,2-1 0,1 0 0,-1-9 0,8 7-517,-8-16-3224,13 5-1290,15-21-129,-19 27-387,19-27 129</inkml:trace>
          <inkml:trace contextRef="#ctx0" brushRef="#br1" timeOffset="111384.1956">5198 11417 16383,'50'-5'5031,"-28"5"0,1 16-129,-23-16-3870,34 45-644,-22-19-388,8 10 0,-8-6 0,2 4 0,-3-6 0,-2 1 0,-4-8 0,1-5 0,-6-16 0,0 0 0,0 0 0,0 0 0,10-23 0,-8-5 0,2-3 0,-1-8 0,4-5 0,0 3 0,2 2 0,2 5 0,1 4 0,1 8 0,-13 22 0,28-16 0,-28 16 0,30 20 0,-14 3 0,-3 7 0,-1 0 0,1 6 0,-1 0 0,-3-3 0,-2-2 0,0-8 0,1-2 0,-8-21 0,12 23 0,-12-23 0,0 0 0,21-16 0,-12-7 0,2-7 0,1-6 0,4-8 0,2-1 0,3 1 0,4-1 0,2 8 0,0 9 0,-1 8 0,-1 15 0,2 7 0,-6 15 0,1 12 0,-8 5 0,0 5 0,-3 0 0,0 2 0,-4-2 0,0-2 0,-4-3 0,3-4 0,-1-5 0,-3-7 0,5-2 0,-7-16 0,9 23-130,-9-23-4901,0 0-129,0 0 0,25-5-258</inkml:trace>
          <inkml:trace contextRef="#ctx0" brushRef="#br1" timeOffset="170695.4998">3585 11668 5547,'7'-16'4773,"-1"-5"-129,-6 21 0,0-25-903,-2-3-1290,2 28-645,0-41-516,5 21-258,-5-10-258,11 7-258,-4-6 0,9 8-129,-2-4 0,6 5-128,1-1-259,6 7 0,1 3 0,2 6 0,4 3 0,-2 2 0,0 11 0,-1 8 0,-3 8 0,-7 7 0,-3 3 0,-7 4 0,-8 4 0,-3-1 0,-9 2 0,-12-3 0,-6 1 0,-6-6 0,-6-3 0,-4-1 0,2-2 0,-2-3-388,4-6 388,4-2 0,4-5-129,6-2 129,4-1 0,21-13 0,-27 10 0,27-10 129,0 0 0,-16 8 0,16-8 1,0 0-130,0 0 0,0 0 0,20 0 0,1 0 0,6 0 0,10 1 0,6-1 0,14 2 0,5-2 0,8 0 0,2 0 0,1 0 0,-3-2 0,-6 1 0,-9-1 0,-11-2 0,-12 4 0,-12-2 0,-20 2 0,0 0 0,0 0 0,0 0-4774,-18 0-644,-5-5 258,2-2-516</inkml:trace>
          <inkml:trace contextRef="#ctx0" brushRef="#br1" timeOffset="171584.7014">4037 10693 13545,'20'-1'4644,"-3"1"258,-17 0-387,0 0-2838,22 19-645,-22-19-258,26 31-129,-15-12-387,9 6 129,-6 0-387,4 3 258,-6-1-387,-1 0 258,-4-2-129,-2-8 0,1 1 0,-6-18-129,1 20 129,-1-20-129,0 0 0,0 0 129,-7-20-129,2 2 129,1-5 0,2-5 0,1-2 129,1-2-129,1 0 258,8 3-129,0 1 1,6 6-130,-3 1 0,6 8 0,-2 5 0,5 4 0,-3 4 0,5 0 0,-3 5 0,-1 8 0,1 1 0,-1 4 0,-1 0 0,-4 3 0,1 2 0,-5 0 0,-1 4 0,-2-2 0,-1 0 0,-3-2 0,-1-2 0,0-1 0,-2-2 0,1-2 0,-1-16 0,2 19 0,-2-19 0,0 0 0,2 18 0,-2-18 0,0 0-259,0 0-4643,-9 12-258,9-12 129,0 0-516</inkml:trace>
        </inkml:traceGroup>
        <inkml:traceGroup>
          <inkml:annotationXML>
            <emma:emma xmlns:emma="http://www.w3.org/2003/04/emma" version="1.0">
              <emma:interpretation id="{B3EBE40A-5630-43DF-9DD4-77B7E462885F}" emma:medium="tactile" emma:mode="ink">
                <msink:context xmlns:msink="http://schemas.microsoft.com/ink/2010/main" type="inkWord" rotatedBoundingBox="8836,11986 11053,12001 11050,12461 8833,12446"/>
              </emma:interpretation>
              <emma:one-of disjunction-type="recognition" id="oneOf21">
                <emma:interpretation id="interp105" emma:lang="en-US" emma:confidence="1">
                  <emma:literal>amount</emma:literal>
                </emma:interpretation>
                <emma:interpretation id="interp106" emma:lang="en-US" emma:confidence="0">
                  <emma:literal>amounts</emma:literal>
                </emma:interpretation>
                <emma:interpretation id="interp107" emma:lang="en-US" emma:confidence="0">
                  <emma:literal>Amount</emma:literal>
                </emma:interpretation>
                <emma:interpretation id="interp108" emma:lang="en-US" emma:confidence="0">
                  <emma:literal>•amount</emma:literal>
                </emma:interpretation>
                <emma:interpretation id="interp109" emma:lang="en-US" emma:confidence="0">
                  <emma:literal>•mount</emma:literal>
                </emma:interpretation>
              </emma:one-of>
            </emma:emma>
          </inkml:annotationXML>
          <inkml:trace contextRef="#ctx0" brushRef="#br1" timeOffset="112320.1973">7390 11476 9933,'27'-16'4773,"-27"16"129,9-16-387,-9 16-1806,-2-23-774,2 23-645,-14-32-258,6 16-258,-11-5-258,1-1-258,-7 1-128,-3 5-130,-4 2 0,0 1 0,-2 10 0,0 3 0,0 7 0,4 12 0,2 6 0,6 7 0,3 4 0,6 7 0,6-2 0,5-1 0,2 1 0,9-3 0,7-5 0,6-2 0,1-6 0,3-4 0,1-5 0,1-7 0,-1-6 0,0-3 0,-4-1 0,0-10 0,-3-9 0,-1 1 0,-5-6 0,2 0 0,-5-3 0,0 3 0,-2 5 0,-2 2 0,-7 18 0,11-25 0,-11 25 0,16-8 0,-16 8 0,24 5 0,-6 6 0,4 3 0,2 4 0,3 5 0,2 2 0,-6-2 0,5 3 0,-8-6 0,5 5 0,-25-25-1807,26 19-2966,-26-19-516,31 6 258,-31-6-387</inkml:trace>
          <inkml:trace contextRef="#ctx0" brushRef="#br1" timeOffset="112897.3983">7856 11457 12255,'11'-36'5031,"-11"36"-387,0 0 258,25-5-1677,-6 21-2193,-6 5-387,6 9 0,-1-3-257,2 9-388,-3-4 0,-2-2 0,-1 2 0,-7-9-259,0-2 1,-7-21-129,7 27 129,-7-27 0,0 0 129,0 0 129,4-21 129,1-2 0,0-11 258,6-2 0,-2-7-129,7 4 1,-4-2-259,6 9 0,-2 6 0,4 10 0,-2 9 0,-2 7 0,1 10 0,-4 10 0,-1 3 0,-3 4 0,-2 1 0,-1 1 0,-1 1 0,-3-7 0,-1 0 0,1-5 0,-2-18 0,11 21-130,-11-21 130,18 0 0,-18 0 130,25-25-130,-13 0 0,8-1 0,-3-6 0,5 5 0,-3-1 0,4 6 0,-3 4 0,1 8 0,-1 6 0,-1 4 0,3 14 0,-4 4 0,7 7 0,-6-4 0,13 11 0,-9-14-1420,23 14-644,-15-19-2451,11-1-387,5-10-129,-1-2-129</inkml:trace>
          <inkml:trace contextRef="#ctx0" brushRef="#br1" timeOffset="113240.5989">9078 11458 12900,'-14'-37'4902,"14"37"-387,-30-21 129,30 21-2580,-29 0-774,29 0-516,-25 19-387,16 1 0,0 1-129,6 6-129,-1 0-129,4 1 258,4-1-258,7-1 129,6-1-129,1-5 0,7-2 130,0-8-130,2-3 0,1-5 0,-3-2 0,2-9 0,-2-12 0,-1-2 0,-9-7 0,-3-6 0,-8-1 0,-4-2 0,-4 5 0,-12-2 0,-2 20 0,-15 2-4645,9 5-386,-2 5-129,4 4-387</inkml:trace>
        </inkml:traceGroup>
        <inkml:traceGroup>
          <inkml:annotationXML>
            <emma:emma xmlns:emma="http://www.w3.org/2003/04/emma" version="1.0">
              <emma:interpretation id="{9EB14D2A-50D2-4615-BF65-930231470AF9}" emma:medium="tactile" emma:mode="ink">
                <msink:context xmlns:msink="http://schemas.microsoft.com/ink/2010/main" type="inkWord" rotatedBoundingBox="11419,11470 13842,11358 13886,12317 11464,12429"/>
              </emma:interpretation>
            </emma:emma>
          </inkml:annotationXML>
          <inkml:trace contextRef="#ctx0" brushRef="#br1" timeOffset="113880.2">9667 11380 14061,'-9'-23'4773,"9"23"-258,0 0 0,-16-7-2967,16 21-645,0 6-516,0 10 0,0 0-258,5 8 129,-1-1-129,6 2 0,1-5 0,3-4 0,1-5-129,-1-4 0,2-5 0,-16-16 129,32 15-129,-13-15 129,1-9 0,3-7 0,-3-4 130,3-5-259,-2-7 0,0 2 0,-5-7 0,1 6 0,-7 1 0,-1 5 0,-2 4 0,-7 21 0,7-23 0,-7 23 0,0 0 0,22 16 0,-13 5 0,3 4 0,2 2 0,2 3 0,4 2 0,-6-7 0,9 9 0,-18-18-3871,15 0-1031,-20-16-129,30 10-387,-30-10 0</inkml:trace>
          <inkml:trace contextRef="#ctx0" brushRef="#br1" timeOffset="114270.2007">10277 11442 13674,'9'-19'5160,"-9"19"-516,16 0 0,-16 0-1935,25 19-1806,-25-19-387,35 36-129,-13-16-257,3 3-130,-1-2-130,0-3 1,0-2-129,-4-7 0,-2-2 129,-2-7 0,-16 0 258,23-14 0,-14-4 129,2-2 129,-4-8-257,3 1-130,1-5 0,5 7 0,0 0 0,5 9 0,-3 6 0,5 10 0,-1 5 0,1 14 0,-2 10 0,-3 1 0,0 8 0,-6-6 0,4 3 0,-11-12-259,15 9-1289,-20-32-2451,4 25-903,-4-25 0,0 0-129,24 0-258</inkml:trace>
          <inkml:trace contextRef="#ctx0" brushRef="#br1" timeOffset="114551.0012">11245 10880 13416,'62'-122'5418,"-41"79"-387,-3 18 0,-11 0-1677,9 25-2837,-16 0-517,0 0 0,13 25 0,-6 5 0,2 8 0,1 6 0,3 9 0,3 10 0,-2 2 0,2 7 0,0-1 0,0-4 0,0-1 0,-5-7 0,5-6 0,-11-17 0,9 6-1291,-14-42-3740,2 20 0,-2-20 0,-7-12-258</inkml:trace>
          <inkml:trace contextRef="#ctx0" brushRef="#br1" timeOffset="114785.0016">11316 11097 14835,'-36'-19'4902,"36"19"129,0 0-258,0 0-2967,16 0-774,13 2-644,15 5-388,4-7 0,14 1 0,6 1 0,7-2 0,8 0 0,-12-12-1033,8 5-3869,-8 3-258,-2 0 129,-12-1-516</inkml:trace>
        </inkml:traceGroup>
        <inkml:traceGroup>
          <inkml:annotationXML>
            <emma:emma xmlns:emma="http://www.w3.org/2003/04/emma" version="1.0">
              <emma:interpretation id="{5C58C1F0-F1FC-4A36-93D3-BC093DA6AE06}" emma:medium="tactile" emma:mode="ink">
                <msink:context xmlns:msink="http://schemas.microsoft.com/ink/2010/main" type="inkWord" rotatedBoundingBox="14551,11399 16093,11327 16163,12839 14621,12910"/>
              </emma:interpretation>
              <emma:one-of disjunction-type="recognition" id="oneOf22">
                <emma:interpretation id="interp110" emma:lang="en-US" emma:confidence="1">
                  <emma:literal>of</emma:literal>
                </emma:interpretation>
                <emma:interpretation id="interp111" emma:lang="en-US" emma:confidence="0">
                  <emma:literal>ot</emma:literal>
                </emma:interpretation>
                <emma:interpretation id="interp112" emma:lang="en-US" emma:confidence="0">
                  <emma:literal>Of</emma:literal>
                </emma:interpretation>
                <emma:interpretation id="interp113" emma:lang="en-US" emma:confidence="0">
                  <emma:literal>OF</emma:literal>
                </emma:interpretation>
                <emma:interpretation id="interp114" emma:lang="en-US" emma:confidence="0">
                  <emma:literal>of,</emma:literal>
                </emma:interpretation>
              </emma:one-of>
            </emma:emma>
          </inkml:annotationXML>
          <inkml:trace contextRef="#ctx0" brushRef="#br1" timeOffset="115315.4024">12910 11058 13416,'39'-25'4515,"-39"25"-129,1-19-129,-15 6-3096,14 13-516,-41 0-387,16 2-258,-1 12 0,1 4-129,5 9 0,2 1 0,8 4 0,6 4 129,4-1 129,0 3 129,9-5 0,5 3 129,2-9 0,7-1 258,-5-10-129,11-1 129,-6-15 129,5 0-128,-5-11-646,4-10 0,-7-11 0,1-4 0,-10-7 0,-6-1 0,-5 1 0,-2-1 0,-5 14 0,-20 1-4258,10 8-902,-5 3-129,6 9-258</inkml:trace>
          <inkml:trace contextRef="#ctx0" brushRef="#br1" timeOffset="115783.4034">13071 11135 14835,'130'0'4902,"-57"-2"-258,-2-9 0,13 4-3354,-24-14-645,4 1-129,-12-7-258,-6-1 0,-8-8-129,-8-3 0,-7-7-129,-7-4 258,-4 2-129,-6 2 1,-3 3-130,-3 8 0,0 4 0,-1 12 0,1 19 0,0 0 0,0 0 0,-16 9 0,16 16 0,0 10 0,1 8 0,6 12 0,1 7 0,2 20 0,-4 9 0,2 16 0,-4 3 0,1 7 0,-5 3 0,2-5 0,-2-5 0,0-14 0,0-12 0,0-15 0,0-12 0,0-12 0,0-11 0,0-11 0,-2-7 0,2-16 0,-17 9 0,1-15 0,16 6-1162,-38-25-3869,20 4-258,-3-9 129,5 0-516</inkml:trace>
          <inkml:trace contextRef="#ctx0" brushRef="#br1" timeOffset="116048.6038">13463 11528 12642,'0'-16'5031,"5"-9"-387,11 18 258,7-7-2580,16 14-1290,-3-6-387,17 6-258,4-2 0,13 2-129,4 0-258,6 0 0,2 0-129,-5 0-129,-3 0-258,-17-5-903,0 0-3096,-19-2-516,-17-2 0,-21 9-129</inkml:trace>
        </inkml:traceGroup>
        <inkml:traceGroup>
          <inkml:annotationXML>
            <emma:emma xmlns:emma="http://www.w3.org/2003/04/emma" version="1.0">
              <emma:interpretation id="{1381C8C3-881B-4239-AABC-FE66A85FDB43}" emma:medium="tactile" emma:mode="ink">
                <msink:context xmlns:msink="http://schemas.microsoft.com/ink/2010/main" type="inkWord" rotatedBoundingBox="16755,11116 19286,10999 19333,12010 16802,12128"/>
              </emma:interpretation>
              <emma:one-of disjunction-type="recognition" id="oneOf23">
                <emma:interpretation id="interp115" emma:lang="en-US" emma:confidence="1">
                  <emma:literal>date</emma:literal>
                </emma:interpretation>
                <emma:interpretation id="interp116" emma:lang="en-US" emma:confidence="0">
                  <emma:literal>data</emma:literal>
                </emma:interpretation>
                <emma:interpretation id="interp117" emma:lang="en-US" emma:confidence="0">
                  <emma:literal>dente</emma:literal>
                </emma:interpretation>
                <emma:interpretation id="interp118" emma:lang="en-US" emma:confidence="0">
                  <emma:literal>elate</emma:literal>
                </emma:interpretation>
                <emma:interpretation id="interp119" emma:lang="en-US" emma:confidence="0">
                  <emma:literal>dato</emma:literal>
                </emma:interpretation>
              </emma:one-of>
            </emma:emma>
          </inkml:annotationXML>
          <inkml:trace contextRef="#ctx0" brushRef="#br1" timeOffset="117312.2061">15135 11090 8901,'51'-19'4902,"-31"6"-258,-13-3 0,-3-9-1161,-4 25-1935,-8-30-645,8 30-258,-35-21-258,12 15-129,-6 5-129,3 1-129,-1 10 0,2 6 0,4 9-129,5 4 129,5 3-129,2 3 129,6 4-129,3 0 129,0 1-129,8-7 129,5 1 0,1-9 0,2-4 0,4-8 129,-2-10 129,5-3 129,-4-10 0,4-12-129,-3-11 258,1-5-129,-5-12-129,2-5 1,-7-7-259,-2-4 0,-4-7 0,-3 0 0,-2-7 0,3-1 0,1 6 0,-4 5 0,0 8 0,0 12 0,0 9 0,0 11 0,0 30 0,0 0 0,-22 20 0,21 15 0,1 12 0,3 10 0,10 8 0,3 10 0,3 0 0,4 1 0,2-3 0,0-2 0,0-5 0,-2-4 0,0-6 0,-3-14 0,3-3 0,-2-14 0,3-7 0,2-11 0,8-7 0,3-7-130,8-13 1,6-8 0,6-8 129,6-4-129,-1-5 0,-3 1 0,-10-1 129,-8 4 0,-12 4 0,-13 5 0,-13 5 0,-6 9 0,-15 6 0,-7 5 0,-2 7 0,-1 0 0,1 12-129,4 6 129,4 5-129,6 2 129,6 7 0,3-2-129,4 2-129,4-3 129,7 3-258,-2-9 129,5 2 0,-14-25-129,25 23 258,-25-23 0,26 0 129,-26 0 258,29-16 0,-11 2 129,-4-11 0,7 7 129,-3-5-129,3 7 0,-1-2-258,3 11 129,-2 3-128,2 4-130,-1 9-130,-4 9 1,-1 5-129,-2-1-129,1 6-258,-16-28-516,26 45-1161,-26-45-2580,22 8 129,-22-8-387,26-19 129</inkml:trace>
          <inkml:trace contextRef="#ctx0" brushRef="#br1" timeOffset="117998.6073">16520 10973 8514,'-48'-50'4515,"31"36"258,17 14-387,0 0-1161,0 0-1032,21-4-903,2 4-258,22 6-129,-3-5-129,17 8-129,1-5-258,12 1-257,1-5-130,3 0 0,2-3 0,1-10 0,-3 1 0,-5-3 0,-7-2 0,-14-5 0,-11-3 0,-16 2 0,-12 2 0,-11 0 0,-14 3 0,-9 4 0,-4 5 0,-2 7 0,1 2 0,0 12 0,4 8 0,8 8 0,4 4 0,7 7 0,5 2 0,1 4 0,17-1 0,7-5 0,7 1 0,4-14-388,8 5-644,-12-21-3354,11-8-645,-6-2 129,-1-16-387</inkml:trace>
          <inkml:trace contextRef="#ctx0" brushRef="#br1" timeOffset="117608.6066">16647 10364 16512,'1'-51'4773,"-1"51"258,0 0-258,0 32-3612,0 0-644,0 16-517,0 2 0,0 16 0,0 1 0,8 6 0,1 0 0,3 2 0,0 3 0,1 0 0,3-1 0,-5-8 0,5-3 0,-11-18-517,6 2-515,-11-50-903,0 26-2322,0-26-645,-15-21-129,-2-9-129</inkml:trace>
        </inkml:traceGroup>
        <inkml:traceGroup>
          <inkml:annotationXML>
            <emma:emma xmlns:emma="http://www.w3.org/2003/04/emma" version="1.0">
              <emma:interpretation id="{A672AD89-E136-4E98-A08A-DD6B4E649613}" emma:medium="tactile" emma:mode="ink">
                <msink:context xmlns:msink="http://schemas.microsoft.com/ink/2010/main" type="inkWord" rotatedBoundingBox="20087,11190 21034,11146 21063,11766 20116,11810"/>
              </emma:interpretation>
              <emma:one-of disjunction-type="recognition" id="oneOf24">
                <emma:interpretation id="interp120" emma:lang="en-US" emma:confidence="1">
                  <emma:literal>is</emma:literal>
                </emma:interpretation>
                <emma:interpretation id="interp121" emma:lang="en-US" emma:confidence="0">
                  <emma:literal>'is</emma:literal>
                </emma:interpretation>
                <emma:interpretation id="interp122" emma:lang="en-US" emma:confidence="0">
                  <emma:literal>"is</emma:literal>
                </emma:interpretation>
                <emma:interpretation id="interp123" emma:lang="en-US" emma:confidence="0">
                  <emma:literal>if</emma:literal>
                </emma:interpretation>
                <emma:interpretation id="interp124" emma:lang="en-US" emma:confidence="0">
                  <emma:literal>ig</emma:literal>
                </emma:interpretation>
              </emma:one-of>
            </emma:emma>
          </inkml:annotationXML>
          <inkml:trace contextRef="#ctx0" brushRef="#br1" timeOffset="118482.2081">18285 10633 13029,'5'-91'4773,"4"59"-387,-5 2-258,-2 14-3870,-2 16-4128,0 0 0,0 0-645,12 18-258</inkml:trace>
          <inkml:trace contextRef="#ctx0" brushRef="#br1" timeOffset="118357.4079">18335 10758 15351,'18'-6'4902,"-18"6"258,16-5-516,-16 5-3354,-6 11-387,-3 5-386,6 8-517,-3 5 0,5 3 0,1 5 0,-2-3 0,2 2-259,0-15-773,11 15-1935,-11-36-1935,0 17-258,0-17 129,-6-9-387</inkml:trace>
          <inkml:trace contextRef="#ctx0" brushRef="#br1" timeOffset="118903.4089">18943 10597 15351,'16'-7'4773,"-16"7"129,-21 0-387,21 0-3612,-38 9-258,10 5-516,-2 1 258,3 2-387,6 1 129,8 0-129,10 0 129,3-2-258,12 0 129,13-2 0,9 0 0,9-1 0,1 1 0,8 2 0,-1-2 0,1 2 0,-6 0 129,-7 4 0,-7-1-129,-9 5 129,-8-5 0,-12 4 0,-5-3 0,-12 3 0,-13-5 1,-8-2-130,-11-4 0,-6-5 0,-7-3 0,-5-4 0,2 0 0,0-11 0,7 6-517,-6-17-1031,20 10-3225,2 0-258,7 1-129,5 0-258</inkml:trace>
        </inkml:traceGroup>
        <inkml:traceGroup>
          <inkml:annotationXML>
            <emma:emma xmlns:emma="http://www.w3.org/2003/04/emma" version="1.0">
              <emma:interpretation id="{8AF01E95-3AE3-40AA-AF7A-671BA63F93DB}" emma:medium="tactile" emma:mode="ink">
                <msink:context xmlns:msink="http://schemas.microsoft.com/ink/2010/main" type="inkWord" rotatedBoundingBox="21772,10835 25442,10664 25494,11781 21823,11952"/>
              </emma:interpretation>
              <emma:one-of disjunction-type="recognition" id="oneOf25">
                <emma:interpretation id="interp125" emma:lang="en-US" emma:confidence="0">
                  <emma:literal>stored</emma:literal>
                </emma:interpretation>
                <emma:interpretation id="interp126" emma:lang="en-US" emma:confidence="0">
                  <emma:literal>strum ed</emma:literal>
                </emma:interpretation>
                <emma:interpretation id="interp127" emma:lang="en-US" emma:confidence="0">
                  <emma:literal>stenos ed</emma:literal>
                </emma:interpretation>
                <emma:interpretation id="interp128" emma:lang="en-US" emma:confidence="0">
                  <emma:literal>stared</emma:literal>
                </emma:interpretation>
                <emma:interpretation id="interp129" emma:lang="en-US" emma:confidence="0">
                  <emma:literal>star ed</emma:literal>
                </emma:interpretation>
              </emma:one-of>
            </emma:emma>
          </inkml:annotationXML>
          <inkml:trace contextRef="#ctx0" brushRef="#br1" timeOffset="120182.6111">20283 10645 12900,'33'-21'4644,"-33"21"-129,6-16-129,-6 16-2838,-20-5-903,-3 5-129,-9 0-258,-2 2-258,-5 6 129,2 1-129,3 2 258,4 1-387,10 3 387,20-15-387,-14 26 387,16-10-258,15-1 129,14-1 0,2 2-129,10 2 258,0-4-258,5 5 258,-7-3-129,0 2 129,-9-2 0,-2 2-129,-9 0 129,-3-2-129,-7 2 0,-6-1 0,-5-1 0,0 0 0,0-16 0,-18 29 1,-1-18-130,-6-4 0,-5-2 0,-2-5 0,-4 0 0,-7-2-130,4-5-257,-7-9-516,14 14-1032,-9-12-2709,5-2-387,4 0 0,6-2-258</inkml:trace>
          <inkml:trace contextRef="#ctx0" brushRef="#br1" timeOffset="120728.6121">20564 10717 13029,'7'-16'4515,"12"16"-258,3-4-516,22-1-5805,4 6-1548,-3 1-645,12 7-258,-6-5-516</inkml:trace>
          <inkml:trace contextRef="#ctx0" brushRef="#br1" timeOffset="120510.2117">20637 10162 13287,'44'-66'5031,"-30"46"-129,-14 20 0,18 2-2322,-18-2-1548,7 46-258,-3-12-515,5 16-259,-6 5 0,4 9 0,-1 2 0,-1 3 0,2-1 0,0 1 0,0-3 0,0-2 0,0-5 0,1-4 0,1-5 0,-4-9 0,6 0 0,-11-24-388,1 8-4643,-1-25-258,-7 16 129,-9-16-516</inkml:trace>
          <inkml:trace contextRef="#ctx0" brushRef="#br1" timeOffset="121274.613">20982 10902 12255,'0'25'4902,"10"-6"-129,-10-19 0,0 0-1935,29 13-1677,-29-13-387,18-2-258,-18 2 0,19-23-257,-10 5-259,2-3 0,-4-10 0,-4-3 0,-1-1 0,-2-2 0,0-1 0,-5 1 0,-4 5 0,-5-2-259,-1 11-257,-2 0 0,17 23-129,-36-27 129,36 27-258,-30-11 129,30 11 0,-23 0 129,23 0 129,0 0 258,-7 15 0,7-15 258,0 0 258,19 19 0,-19-19 258,34 9 0,-16-9 0,12 4 129,-7-4-129,13 3 0,-8-3-129,9 4-257,-8-4-259,5 3 0,-6-1 0,1 2 0,-4-1 0,-2 3 0,-4 1 0,-1 2 0,-2 1 0,-2 6 0,-3 2 0,-2 5 0,-2 2 0,-7 2 0,2 5 0,-2-4 0,0 8-130,-16-13-1805,16 5-3225,-6-3 0,1 0-129,0-9 0</inkml:trace>
          <inkml:trace contextRef="#ctx0" brushRef="#br1" timeOffset="121649.0137">21636 10749 10449,'13'-45'4644,"-13"27"0,0 18 0,0 0-2064,-7-19-1032,7 19-774,-16 10-258,8 10-387,0 3 129,2 6-258,1 1 0,5 5 129,0-3-129,3 4 129,8-6-129,5-1 258,-2-8 129,4 0 0,-18-21 129,34 22-129,-34-22 1,28 0-388,-19-16 0,2-4 0,-4-8 0,-2-6 0,1-7 0,-6-3 0,0 1 0,-2-3 0,2 17-2968,-2-5-1934,-5 9-258,-2 8-129,9 17-129</inkml:trace>
          <inkml:trace contextRef="#ctx0" brushRef="#br1" timeOffset="122148.2146">21807 10880 14190,'60'13'5160,"-29"-11"-387,-1-2 258,7 3-3354,-19-5-516,12-3-516,-10-11-515,3 2-130,-7-9 0,0-2 0,-4-4 0,-3-5 0,0-1 0,-9-1 0,2 4 0,-2 2 0,-2 7-517,-10 2 1,12 21 0,-25-18 0,25 18 0,-25 0 129,25 0 129,-21 9-129,21-9 258,-11 17 129,11-17 129,0 16 129,0-16 129,18 13 0,-18-13 129,34 9 129,-13-7 0,13 3-129,-2-3-257,9 3-259,-4-3 0,7 5 0,-4 0 0,-1 4 0,-5-2 0,-6 3 0,-8 2 0,-6 2 0,-4 2 0,-10-2 0,4 5 0,-4-21 0,5 32-5032,-5-32-257,-3 31 0,3-31-129</inkml:trace>
          <inkml:trace contextRef="#ctx0" brushRef="#br1" timeOffset="122631.8154">22550 10798 14190,'52'-14'4902,"-16"5"-258,8 0 0,17 2-3225,-15-10-387,13 2-516,-10-4-129,-1-1-129,-12-3-258,-11 0 129,-13 2-129,-12 1 0,0 20-258,-28-23 129,3 21-129,-7 2 129,2 4 0,-1 12-129,5 3 387,4 6-258,6 4 129,8-1 0,6 4 0,2 2 0,5-2 129,8-2-258,3-5-129,3-5 258,6-8 0,2-5-129,3-7 129,4 0 0,1-12 129,6-3 129,2-2 0,3 1 129,-7-2 0,4 5 0,-9 3 1,0 8-388,-10 2 0,-4 7 0,-8 9 0,-6 9 0,-6 0 0,-7 5 0,-11 6 0,-12-10 0,10 10-3613,-23-11-1418,1-2-129,-10-5-387</inkml:trace>
          <inkml:trace contextRef="#ctx0" brushRef="#br1" timeOffset="179369.1151">23340 10738 5676,'-26'-7'3999,"26"7"129,-31 0-387,12 0-1677,19 0-645,-32 11-516,32-11-258,-29 26-387,19-10 0,-5 4-516,8-1 516,-3 3-258,8-1 129,-4 0 0,6 1 258,0-22 129,6 34 129,-6-34 0,23 24 129,-23-24 0,34 8 129,-16-8-129,10-4 0,-8-12 0,10 2 0,-7-15-258,4 3 0,-6-10 0,6-3-386,-4-9-130,3-7 0,5-8 0,-1-2 0,0-5 0,0 3 0,-5 1 0,-5 9 0,-8 5 0,-5 15 0,-7 7 0,0 14 0,0 16 0,-26 0 0,10 10 0,-2 12 0,0 12 0,4 1 0,0 10 0,5 3 0,3 1 0,6 3 0,4 0 0,8-1 0,6-3 0,0 2 0,3-2 0,-1-2 0,0-1 0,-6-6 0,4 9-259,-15-9-4643,-1-2-258,-2 1 129,-13-1-516</inkml:trace>
        </inkml:traceGroup>
      </inkml:traceGroup>
    </inkml:traceGroup>
    <inkml:traceGroup>
      <inkml:annotationXML>
        <emma:emma xmlns:emma="http://www.w3.org/2003/04/emma" version="1.0">
          <emma:interpretation id="{CB487CC2-16FB-4C1A-993B-99D902A5E8F7}" emma:medium="tactile" emma:mode="ink">
            <msink:context xmlns:msink="http://schemas.microsoft.com/ink/2010/main" type="paragraph" rotatedBoundingBox="5348,12923 21210,12411 21264,14107 5403,146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5BC56AB-BE19-4977-926C-B0862618BDC7}" emma:medium="tactile" emma:mode="ink">
              <msink:context xmlns:msink="http://schemas.microsoft.com/ink/2010/main" type="line" rotatedBoundingBox="5348,12923 21210,12411 21264,14107 5403,14619"/>
            </emma:interpretation>
          </emma:emma>
        </inkml:annotationXML>
        <inkml:traceGroup>
          <inkml:annotationXML>
            <emma:emma xmlns:emma="http://www.w3.org/2003/04/emma" version="1.0">
              <emma:interpretation id="{FA593765-3BC4-4D5D-A386-887CBD4B9FEF}" emma:medium="tactile" emma:mode="ink">
                <msink:context xmlns:msink="http://schemas.microsoft.com/ink/2010/main" type="inkWord" rotatedBoundingBox="5353,13079 8556,12976 8588,13982 5385,14086"/>
              </emma:interpretation>
              <emma:one-of disjunction-type="recognition" id="oneOf26">
                <emma:interpretation id="interp130" emma:lang="en-US" emma:confidence="1">
                  <emma:literal>which</emma:literal>
                </emma:interpretation>
                <emma:interpretation id="interp131" emma:lang="en-US" emma:confidence="0">
                  <emma:literal>Which</emma:literal>
                </emma:interpretation>
                <emma:interpretation id="interp132" emma:lang="en-US" emma:confidence="0">
                  <emma:literal>whish</emma:literal>
                </emma:interpretation>
                <emma:interpretation id="interp133" emma:lang="en-US" emma:confidence="0">
                  <emma:literal>whack</emma:literal>
                </emma:interpretation>
                <emma:interpretation id="interp134" emma:lang="en-US" emma:confidence="0">
                  <emma:literal>whacks</emma:literal>
                </emma:interpretation>
              </emma:one-of>
            </emma:emma>
          </inkml:annotationXML>
          <inkml:trace contextRef="#ctx0" brushRef="#br1" timeOffset="181459.5187">3726 12937 12642,'0'0'4902,"0"0"-387,-15-13-129,-2 2-2580,17 11-516,0 0-387,-20 9-258,4-2 0,5 11-258,-5 0 0,4 7-128,-2 0-259,3 5 0,0 2 0,4 4 0,2-3 0,5 0 0,0-1 0,5-2 0,4-2 0,4-5 0,3-3 0,0-8 0,3-3 0,3-5 0,1-4 0,0-7 0,0-8 0,0-4 0,-2-6 0,1 0 0,-5-5 0,0 1 0,-5 1 0,-3 5 0,-4 3 0,1 4 0,-6 16 0,3-19 0,-3 19 0,0 0 0,0 0 0,23 17 0,-23-17 0,30 36 0,-6-15 0,0 6 0,5 0 0,1-2 0,0-2 0,1-4 0,-5-3 0,3-7 0,-6-3 0,-2-6 0,-1-4 0,-2-8 0,-4-12 0,-3 0 0,-4-8 0,-4 0 0,-3-6 0,0-1 0,-10 3 0,-6 1 0,-4 6 0,-5 3 0,2 10 0,-13-6 0,36 22-4516,-41-10-644,20 10-258,3 5-258</inkml:trace>
          <inkml:trace contextRef="#ctx0" brushRef="#br1" timeOffset="182223.9201">4597 12374 14835,'6'-17'5031,"-6"17"-129,0 0-129,0 0-3612,12 44-387,-12-3-129,9 14 1,-5 2-646,4 11 0,1 1 0,2-3 0,-2 0 0,3-4 0,-3-2 0,0-4 0,0-5 0,-2-6 0,-2-4 0,-1-9 0,0-6 0,-3-10 0,-1-16 0,0 0 0,0 0 0,13-16 0,-10-10 0,4-5 0,1-2 0,0-1 0,1 0 0,0 6 0,-2 3 0,2 7 0,-9 18 0,20-20 0,-20 20 0,27 0 0,-11 9 0,1 9 0,3 0 0,3 3 0,-2 2 0,2 2 0,-1 0 0,-3-4 0,-1-1 0,-4-2 0,-14-18 0,25 23 0,-25-23 0,22 3 0,-22-3 0,21-10 0,-21 10 0,23-34 0,-12 13 0,-1 1 0,-1 0 0,0 4 0,-9 16 0,18-16 0,-18 16 0,21 0 0,-21 0 0,29 29 0,-13-8 0,3 4 0,1 0 0,-2-4 0,0 3 0,-18-24 0,28 35-646,-28-35-2063,0 0-2322,16 0 129,-16 0-387,9-19 0</inkml:trace>
          <inkml:trace contextRef="#ctx0" brushRef="#br1" timeOffset="182379.9203">5279 12867 10449,'-50'-91'4644,"27"58"129,3 4-387,8 3-1935,12 26-1548,-16-4-903,16 4-1935,-20 9-2322,20 16-129,5-2-387,17 9-258</inkml:trace>
          <inkml:trace contextRef="#ctx0" brushRef="#br1" timeOffset="182691.9209">5704 12945 14448,'0'-16'4902,"-13"9"-129,-3 7 129,-14 0-3612,14 15-387,-7-1-258,5 11-258,-2-2 0,8 7-257,3 0-130,7 4 0,2 0 0,9 2 0,11-4-130,5 0 130,9-8-129,3-6 129,6-4-129,3-8 0,4-6 0,-2-6-258,5-4-258,-12-24-1161,5 4-2838,-3-6-129,-6-7-387,-3-5-129</inkml:trace>
          <inkml:trace contextRef="#ctx0" brushRef="#br1" timeOffset="183144.3214">6113 12316 10965,'-30'-43'5160,"30"43"-129,-18 0 0,18 0-1290,0 52-2322,0-8-645,9 18-128,1 4-646,6 9 0,2 1 0,0-1 0,0-2 0,-2-7 0,-2-6 0,-2-10 0,1-4 0,-6-14 0,0-3 0,-2-11 0,-5-18 0,0 0 0,22 0 0,-15-18 0,4-7 0,3-5 0,2-4 0,5 2 0,0-2 0,4 7 0,0 4 0,0 7 0,2 6 0,-2 8 0,1 2 0,1 14 0,-2 6 0,0 6 0,0 3 0,-2 5 0,0 1 0,-5 1 0,1 3 0,-3-7 0,6 9 0,-15-14-4516,12-1-644,-3-8 0,4-6-387</inkml:trace>
        </inkml:traceGroup>
        <inkml:traceGroup>
          <inkml:annotationXML>
            <emma:emma xmlns:emma="http://www.w3.org/2003/04/emma" version="1.0">
              <emma:interpretation id="{434A7218-BA1E-4596-B72D-8DACC859C3BB}" emma:medium="tactile" emma:mode="ink">
                <msink:context xmlns:msink="http://schemas.microsoft.com/ink/2010/main" type="inkWord" rotatedBoundingBox="9205,12798 12880,12680 12916,13771 9240,13890"/>
              </emma:interpretation>
              <emma:one-of disjunction-type="recognition" id="oneOf27">
                <emma:interpretation id="interp135" emma:lang="en-US" emma:confidence="1">
                  <emma:literal>be</emma:literal>
                </emma:interpretation>
                <emma:interpretation id="interp136" emma:lang="en-US" emma:confidence="1">
                  <emma:literal>b e</emma:literal>
                </emma:interpretation>
                <emma:interpretation id="interp137" emma:lang="en-US" emma:confidence="0">
                  <emma:literal>bf e</emma:literal>
                </emma:interpretation>
                <emma:interpretation id="interp138" emma:lang="en-US" emma:confidence="0">
                  <emma:literal>by e</emma:literal>
                </emma:interpretation>
                <emma:interpretation id="interp139" emma:lang="en-US" emma:confidence="0">
                  <emma:literal>be e</emma:literal>
                </emma:interpretation>
              </emma:one-of>
            </emma:emma>
          </inkml:annotationXML>
          <inkml:trace contextRef="#ctx0" brushRef="#br1" timeOffset="184907.1248">9793 12058 17544,'11'-62'4902,"-11"62"129,0 0-129,10 48-4514,-10 1-388,4 19 0,-2 10 0,0 9 0,-2 6 0,1-1 0,1 1 0,0-9 0,3-6 0,2-18 0,2-10 0,0-14 0,0-11 0,-9-25 0,25 10 0,-9-17 0,0-14 0,4-8 0,-1-4 0,2-3 0,4 2 0,0 4 0,2 3 0,1 11 0,-1 4 0,2 12 0,-1 2 0,0 12 0,-3 7 0,-3 6 0,-5 0 0,-4 3 0,-8-4 0,-5-1 0,-3-5 0,-15-1 0,-11-6 0,-8-4 0,-7-4 0,-8-3 0,-7-2 0,-5 0 0,6-4 0,-5-10 0,19 12-1936,-4-14-3095,14 2 129,7 0-258,27 14 129</inkml:trace>
          <inkml:trace contextRef="#ctx0" brushRef="#br1" timeOffset="185312.7255">10263 12819 15222,'82'9'4773,"-40"-7"129,-1-2-387,9 5-3225,-11-7-516,7-1-258,-5-6-129,-3 0 1,-6-3-388,-8-1 0,-9-5 0,-10 1 0,-5-3 0,-11 2 0,-10 2 0,-2 2 0,-6 3 0,1 8 0,0 3 0,-1 7 0,4 7 0,2 7 0,3 4 0,6 4 0,4 5 0,6-1 0,4 3 0,9-2 0,12 0 0,8-6 0,13 1 0,6-12-130,22 8-902,-6-18-2580,21 0-1161,4-7-129,5 0-129,8-5-129</inkml:trace>
          <inkml:trace contextRef="#ctx0" brushRef="#br1" timeOffset="184392.3239">7719 12812 11997,'43'-46'4515,"-43"23"-129,0 5-129,0 18-2451,-43-25-774,18 23-387,-12 0-129,1 6-258,-3 8 0,3 8-129,1 5 0,6 5 129,3 0-258,8 4 129,6 0 129,10 2-129,2-3 0,18-1 0,8-1 258,12-6-387,4-4 387,10-3-258,1-9 129,6-6 0,-2-3 0,2-3-128,-4-13-130,-2-2 0,-3-7 0,-4-2 0,-7-5 0,-5-3 0,-9-1 0,-9 0 0,-7 3 0,-9 1 0,0 5 0,-11 6 0,11 21 0,-32-22 0,14 22 0,-1 4 0,3 10-130,0 7 130,3 4 0,4 6 0,2-1 130,2 2-260,5 2 260,0-4-260,0-3 130,5-3-258,6-2 258,0-6-129,5-2-129,0-7 258,5-5 0,2-2 129,2-7 129,3-4 0,1-8-128,5 1-130,-4-5 0,4 3 0,-6 0 0,2 8 0,-5 1 0,0 6 0,-5 5 0,-2 0 0,-2 12 0,-16-12 0,19 32 0,-19-32 0,14 38-130,-14-38-1289,13 23-516,-13-23-1161,0 0-1419,14-16-129,-7 0 0,-7-13 1677,11 6 1290,-11-5 1161,0-2 1419,0 8 1806,0 1 1161,0 21 645,-9-28-387,9 28-1161,0 0-903,9 0-645,-9 0-387,28 16-258,-10-2-258,9 4-129,-2 3-128,0 0-259,-2 1 0,-4-1 0,-1 0 0,-7-5-259,-1 0 1,-10-16 0,18 15 0,-18-15 129,18 0 0,-18 0 258,27-31 129,-8 10 129,-3-8-129,9 5 1,-5-5-259,3 10 0,0 1 0,-2 9 0,1 7 0,-1 4 0,0 14 0,-5 3 0,4 10-259,-6-11-773,15 14-1677,-8-16-1935,7-6-129,5-10-258,4-3-129</inkml:trace>
        </inkml:traceGroup>
        <inkml:traceGroup>
          <inkml:annotationXML>
            <emma:emma xmlns:emma="http://www.w3.org/2003/04/emma" version="1.0">
              <emma:interpretation id="{B1D17666-F195-4016-BC28-86BBABB5B6D2}" emma:medium="tactile" emma:mode="ink">
                <msink:context xmlns:msink="http://schemas.microsoft.com/ink/2010/main" type="inkWord" rotatedBoundingBox="13376,12752 19350,12559 19383,13598 13410,13790"/>
              </emma:interpretation>
              <emma:one-of disjunction-type="recognition" id="oneOf28">
                <emma:interpretation id="interp140" emma:lang="en-US" emma:confidence="0">
                  <emma:literal>address</emma:literal>
                </emma:interpretation>
                <emma:interpretation id="interp141" emma:lang="en-US" emma:confidence="0">
                  <emma:literal>adders</emma:literal>
                </emma:interpretation>
                <emma:interpretation id="interp142" emma:lang="en-US" emma:confidence="0">
                  <emma:literal>oddness</emma:literal>
                </emma:interpretation>
                <emma:interpretation id="interp143" emma:lang="en-US" emma:confidence="0">
                  <emma:literal>adder</emma:literal>
                </emma:interpretation>
                <emma:interpretation id="interp144" emma:lang="en-US" emma:confidence="0">
                  <emma:literal>addles</emma:literal>
                </emma:interpretation>
              </emma:one-of>
            </emma:emma>
          </inkml:annotationXML>
          <inkml:trace contextRef="#ctx0" brushRef="#br1" timeOffset="187371.9289">11757 12695 9546,'41'0'4515,"-22"-6"129,1-4-516,3 6-1419,-16-19-1032,9 14-387,-16-12-387,0 5-258,-5-4-129,-9 4-129,-10 2-258,0 5 0,-8 5 0,0 4 0,0 9-129,-1 11 0,5 3 0,5 4-129,3 3 0,6 2 129,5 0 0,7-2-129,2-1 129,4-4 0,7-2-129,5-2 129,1-1 0,3-6 0,3-2 0,-2-6-129,3-3 129,-1-3 129,0-2-129,0-8 129,-2-6 0,1-4 129,-5-3 0,1 2 0,-4-6 129,1 7-258,-3 1 130,1 3-259,-13 16 0,28-16 0,-10 16 0,5 2 0,5 10 0,8 6 0,5 3 0,3 2 0,6 2 0,4-2 0,2 1 0,3-5 0,0-5 0,-2-3 0,-4-7 0,-1-4 0,-6 0 0,-5-13 0,-9-5 0,-9-1 0,-9-4 0,-10-2 0,-4 0 0,-7 3 0,-9 3 0,-6 5 0,-1 7 0,-3 5-130,2 2 1,1 12 0,4 8 0,5 1 129,1 6-129,6 0 129,5 1 0,2-1 0,2-2 129,9-6 0,3-3 129,2-3-258,2-6 130,3-7-130,-1 0 0,1-13 0,-3-13 0,0-10 0,-4-12 0,-4-13 0,-2-15 0,-5-11 0,-3-7 0,0-1 0,-3 3 0,-5 10 0,1 11 0,0 16 0,2 17 0,5 38 0,0 0 0,-5 13 0,5 31 0,0 15 0,7 10 0,2 11 0,1 4 0,6 1 0,0-1 0,4-8 0,-1-6 0,4-13 0,4-7 0,0-10 0,1-8 0,1-8 0,3-12 0,3-8 0,4-4 0,2-8 0,2-11 0,2-4 0,-5-6 0,0-1 0,-8-4 0,-9 2 0,-11 0 0,-10 7 0,-2 2 0,-18 5 0,-3 10 0,-8 4 0,3 4 0,-5 12 0,7 6 0,0 4-130,8 4 1,6 1 0,6 1 0,4-1 129,7-6 129,9-1 129,2-8-128,7-3-130,-2-7 0,6-2 0,-8-11 0,4-8 0,-7-8 0,-1-8 0,-4-13 0,-4-13 0,-6-12 0,-3-12 0,0-6 0,-9-1 0,-3 1 0,-4 4 0,0 10 0,0 17 0,0 15 0,3 17 0,13 28 0,-23-4 0,13 18 0,4 20 0,6 14 0,0 16 0,7 13 0,9 6 0,6 6 0,6-1 0,8-3 0,-1-7 0,5-7 0,-1-14 0,0-9 0,0-12 0,-2-11 0,1-7 0,-3-11 0,1-7 0,-2 0 0,-2-9 0,-2-14 0,0-4 0,-5-9 0,-2-6 0,-5-5 0,-4 1 0,-7-4 0,-3 4 0,-4 5 0,0 6 0,-9 10 0,-2 3 0,11 22 0,-23-19 0,23 19 0,-16 0 0,16 0-130,0 0-128,-3 14 129,3-14 0,7 21 129,-7-21 0,32 18 129,-9-7 129,0-2 1,7 1-259,-1-1 0,4 4 0,-1-1 0,6 2 0,-4 2 0,-2 2 0,-6 2 0,-4 1 0,-8 6 0,-9-2 0,-5 1 0,-9-6-904,8 5-3998,-19-2-258,4-2 129,-4-5-645</inkml:trace>
          <inkml:trace contextRef="#ctx0" brushRef="#br1" timeOffset="188167.5305">14573 12716 11997,'25'-4'5031,"-8"4"-129,-1 0 0,6 0-1935,-22 0-1935,41-8-258,-22-5-387,1 4 0,-4-9-129,-6 1-128,-6-5-130,-4 3 0,-7 1 0,-11 2 0,-5 2-259,-5 5 130,-3 7-129,-1 2 0,4 5 0,1 8 129,8 6-129,4 5 129,10 6 0,5 2 129,7 2-129,11 1 129,3-1-129,6-4 129,3-3 0,0-6 129,2-7-129,-1-6 0,-3-8 0,-1-2 0,1-14 129,2-6 129,-1-6 0,3-4 0,0-5 129,2 3-129,0-4 130,-1 12-388,-1 1 0,-1 9 0,-5 10 0,-1 6 0,-3 15 0,-6 8 0,-4 7 0,-3 2 0,-4 4 0,-3-3 0,-2 1 0,0-7 0,0-4 0,0-23-259,0 25 1,0-25 0,0 0 129,18-2 129,-2-16 129,9 1 129,3-8 129,10-2-257,1-3-130,7 0 0,2-2 0,2 7 0,0 0 0,-1 9 0,-1 7 0,-7 9 0,-5 7 0,-8 13 0,-6 6 0,-8 6 0,-7 4 0,-7-4 0,0 2 0,-16-9 0,2 5-259,-24-12-4772,8-4-258,-9-11 0,0 1-387</inkml:trace>
          <inkml:trace contextRef="#ctx0" brushRef="#br1" timeOffset="189524.7329">16150 12675 11094,'18'0'5289,"-18"0"-516,0 0 258,16 7-2064,0 7-1806,-16-14-258,32 15-129,-12-10-258,12-1-257,3-4-259,10 0 0,1 0 0,6-8 0,-4-2 0,-4-3 0,-6-6 0,-10-1 0,-14-1 0,-12 0 0,-9-3 0,-20 3 0,-7 3 0,-5 4 0,-3 7 0,-1 7 0,4 0 0,3 11 0,8 8 0,6 6 0,10 2 0,5 5 0,7 0 0,7 3 0,11-1 0,10 0 0,10-2 0,10-4 0,5-4 0,9-7 0,4-2 0,5-8 0,2-6 0,0-1 0,-2-7 0,-7-7 0,-3-5 0,-11-5 0,-6-6 0,-12-5 0,-11-3 0,-10-1 0,-9 4 0,-2 1 0,-13 5 0,-4 10 0,-7 10 0,-2 9 0,1 5 0,-2 13 0,6 5 0,3 6 0,6 3 0,4-2 0,7 0 0,1-2 0,7-1 0,9-5 0,0-5 0,5-2 0,-1-8 0,1-4 0,0-3 0,1-9 0,1-14 0,0-5 0,0-13 0,2-11 0,0-12 0,-2-11 0,-3-8 0,-3-3 0,-2 5 0,-6 2 0,-6 10 0,-3 12 0,0 16 0,0 13 0,0 28 0,0 0 0,-21 5 0,17 24 0,2 8 0,2 13 0,0 8 0,4 10 0,7 3 0,3 4 0,5 0 0,-1-8 0,7 3 0,-5-17-388,17 9-2192,-10-24-2451,-1-6-258,-1-15 0,-2-8-129</inkml:trace>
        </inkml:traceGroup>
        <inkml:traceGroup>
          <inkml:annotationXML>
            <emma:emma xmlns:emma="http://www.w3.org/2003/04/emma" version="1.0">
              <emma:interpretation id="{547DEC6C-C3CA-4E4B-941D-2723DF2B39F7}" emma:medium="tactile" emma:mode="ink">
                <msink:context xmlns:msink="http://schemas.microsoft.com/ink/2010/main" type="inkWord" rotatedBoundingBox="20137,12618 21215,12583 21264,14107 20186,14142"/>
              </emma:interpretation>
            </emma:emma>
          </inkml:annotationXML>
          <inkml:trace contextRef="#ctx0" brushRef="#br1" timeOffset="190039.5338">18328 11924 13674,'71'-33'5418,"-44"36"-516,-13 19 258,-5 17-2322,-9 5-2322,0 17-257,-7 1-259,-4 13 0,-3 1 0,3 1 0,-2-1 0,5-7 0,4-6 0,4-12 0,0-8 0,5-18 0,-5-25 0,31 7 0,-12-18 0,4-17 0,2-9 0,4-12 0,-3 0 0,3-3 0,-3 4 0,-1 9 0,0 2 0,0 12 0,-2 9 0,2 14 0,0 2 0,2 23 0,-2 5 0,0 12 0,-4 2 0,-3 6 0,-9-1 0,-6-1 0,-3-3 0,-18-8 0,-6-6 0,-14-8 0,-5-5 0,-8-5 0,1-4 0,-7-7 0,9 1 0,-5-8-1033,24-5-3998,-4-4-258,13-4 0,7-6-129</inkml:trace>
          <inkml:trace contextRef="#ctx0" brushRef="#br1" timeOffset="190460.7345">18819 12423 12642,'78'64'5160,"-37"-31"-387,1 3 258,-13-15-2967,23 20-903,-17-12-387,6 1-387,-5-9-129,-4-1-129,-2-8-129,-2-6 0,-1-6 0,-2-8 0,-2-13 0,-2-9 0,-5-7 129,0-4 0,-3 0 1,-2 3-130,-6 3 0,0 10 0,-5 25 0,0 0 0,0 0 0,-5 44 0,-4 3 0,-5 8 0,-6 9 0,-3 3 0,-7 5 0,-8 0 0,-2-4 0,-5 0 0,-1-3 0,-2-2 0,7-1 0,-5-10 0,17 6-1678,-14-22-3353,20-8-258,2-15-129,5-6-129</inkml:trace>
        </inkml:traceGroup>
      </inkml:traceGroup>
    </inkml:traceGroup>
    <inkml:traceGroup>
      <inkml:annotationXML>
        <emma:emma xmlns:emma="http://www.w3.org/2003/04/emma" version="1.0">
          <emma:interpretation id="{0BBA469C-EEA7-4D70-B068-D836B18791BA}" emma:medium="tactile" emma:mode="ink">
            <msink:context xmlns:msink="http://schemas.microsoft.com/ink/2010/main" type="paragraph" rotatedBoundingBox="5388,14588 17996,14014 18104,16373 5495,169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83A7224-8461-4C0F-B77D-D34045307C8A}" emma:medium="tactile" emma:mode="ink">
              <msink:context xmlns:msink="http://schemas.microsoft.com/ink/2010/main" type="line" rotatedBoundingBox="5388,14588 17996,14014 18104,16373 5495,16946"/>
            </emma:interpretation>
          </emma:emma>
        </inkml:annotationXML>
        <inkml:traceGroup>
          <inkml:annotationXML>
            <emma:emma xmlns:emma="http://www.w3.org/2003/04/emma" version="1.0">
              <emma:interpretation id="{85FD6374-E7AF-4168-B0D9-85D26D6AE34E}" emma:medium="tactile" emma:mode="ink">
                <msink:context xmlns:msink="http://schemas.microsoft.com/ink/2010/main" type="inkWord" rotatedBoundingBox="5399,14839 8159,14713 8255,16821 5495,16946"/>
              </emma:interpretation>
            </emma:emma>
          </inkml:annotationXML>
          <inkml:trace contextRef="#ctx0" brushRef="#br1" timeOffset="192722.7385">3637 14356 9675,'-2'-30'4902,"2"30"0,-9-25-387,4 9-2064,5 16-774,0 0-774,-7 28-258,1-4-258,6 9-129,0 5-129,0 10 129,0 0-129,2 3 0,3-1 0,4-2 0,4-5-129,1-6 129,2-8 0,4-8-129,1-10 129,4-11 0,-2-6 0,5-15 129,-1-11-129,2-5 0,-1-6 0,0-3 0,-1-2 1,-2 7-130,-5 2 0,-1 10 0,-6 4 0,-13 25 0,23-18 0,-23 18 0,21 9 0,-8 9 0,-1 5 0,2 6 0,2 5 0,0 5 0,0 0 0,-3 0 0,-3-7 0,-1-4 0,-2-3 0,-7-25 0,15 20 0,-15-20 0,23-16 0,-5-11 0,1-3 0,6-7 0,3-4 0,3-2 0,2 2 0,-1 5 0,1 4 0,-1 11 0,-2 5 0,-2 13 0,1 3 0,-3 8 0,-3 14 0,-1 3 0,-4 5 0,-6 0 0,-3 4 0,-4 0 0,-5-2 0,0-2 0,-9-3 0,-7-2 0,-1 0 0,-10-8 0,9 8-1033,-19-18-3998,12 2-129,-2-9 0,9-2-387</inkml:trace>
          <inkml:trace contextRef="#ctx0" brushRef="#br1" timeOffset="193128.3389">4793 14237 14190,'-5'-89'5031,"5"55"-258,0 7-129,0 4-3354,14 18-774,-14 5-645,30 0-645,-1 18-774,-13-4-1677,5 11-1548,9 5-258,-1 0-129,4 4 129</inkml:trace>
          <inkml:trace contextRef="#ctx0" brushRef="#br1" timeOffset="192941.1389">4878 14367 14706,'39'39'5160,"-21"-16"-129,-4 5-387,-12-3-3354,11 15-645,-8-3-516,-3-3-387,3 10-1419,-5-14-2967,-2-6-387,2-24-129,-21 19-258</inkml:trace>
          <inkml:trace contextRef="#ctx0" brushRef="#br1" timeOffset="194095.5409">5152 14337 10449,'20'10'5160,"6"6"-258,-26-16 0,22 14-1935,5 11-1032,-27-25-903,28 36-258,-17-17-128,6 8-646,-4-5 0,1 1 0,-3-6 0,-2-1 0,-9-16 0,16 24 0,-16-24 0,0 0 0,0 0 0,0 0-130,16-6 1,-15-10 129,3-3 129,1-6 1,1 0-130,3-2 0,0-3 0,5 5 0,0 2 0,6 5 0,3 4 0,0 7 0,3 5 0,1 4 0,0 14 0,1 5 0,-3 4 0,2 3 0,-2 1 0,0-2 0,0-4 0,-2-5 0,2-8 0,0-4 0,-1-5 0,3-1 0,-4-7 0,-1-3 0,-3-3 0,-3-5 0,-5-1 0,-6 1 0,-5-3 0,0 1 0,-14 0 0,-4 4 0,-1 0 0,-5 6 0,1 3 0,0 7 0,4 0 0,1 7 0,18-7 0,-27 32 0,20-9 0,2-2 0,3 4 0,2 0 0,0-4 0,5-1 0,4-2 0,-9-18 0,25 21 0,-25-21 0,30 2 0,-14-2 0,0-13 0,2-1 0,-4-4 0,2 1 0,-1-1 0,-1 2 0,-14 16 0,28-13 0,-28 13 0,27 29 0,-11 6 0,2 19 0,3 13 0,2 17 0,4 8 0,3 13 0,0 4 0,4 7 0,-4 3 0,1 7 0,-10 0 0,2-3 0,-7-14 0,-2-8 0,-10-17 0,-4-15 0,-2-17 0,-14-26 0,-5-15 0,-13-11 0,-9-14 0,-7-13 0,-5-10 0,-3-17 0,1-10 0,0-9 0,9-10 0,9-13 0,14-8 0,16-9 0,20 1 0,22-6 0,40 20 0,6-10-4387,36 15-902,6 8 0,9 21-129</inkml:trace>
        </inkml:traceGroup>
        <inkml:traceGroup>
          <inkml:annotationXML>
            <emma:emma xmlns:emma="http://www.w3.org/2003/04/emma" version="1.0">
              <emma:interpretation id="{15C3A9DC-016E-4B62-ADC4-43744978B004}" emma:medium="tactile" emma:mode="ink">
                <msink:context xmlns:msink="http://schemas.microsoft.com/ink/2010/main" type="inkWord" rotatedBoundingBox="8834,14798 10260,14733 10286,15291 8859,15355"/>
              </emma:interpretation>
            </emma:emma>
          </inkml:annotationXML>
          <inkml:trace contextRef="#ctx0" brushRef="#br1" timeOffset="195249.943">7031 14139 9546,'-4'-39'4902,"4"39"-258,-3-27-258,3 27-774,0 0-1935,0 0-645,16 16-258,-8 6-258,10 13 0,-2 1-129,9 12 0,-4 0 1,6 7-388,-4-2 0,0 1 0,-3-3 0,-2-8 0,-4-4 0,-5-10 0,-2-10 0,-7-19-130,0 0 1,0-12 129,0-15-129,0-12 129,0-6 0,-2-6 0,2-3 129,0-1-129,7 4 129,2 4-129,4 3 130,3 10-130,0 6 0,3 12 0,6 7 0,5 9 0,1 0 0,4 7 0,1 9 0,1 4 0,1 3 0,-3 5 0,-3 2 0,-3 4 0,-6 2 0,-6 3 0,-2 0 0,-6 2 0,-4-2 0,-5-5 0,2 3-259,-2-37-1676,-6 34-2838,6-34-258,-10 20 129,10-20-258</inkml:trace>
          <inkml:trace contextRef="#ctx0" brushRef="#br1" timeOffset="195530.7434">8066 14347 17157,'0'-18'4902,"16"15"0,-16 3-387,32 0-3612,-13 0-515,10 0-388,5 0 0,0 0-646,15 12-1805,-6-12-2193,3 2-258,1-2-129,4 0-258</inkml:trace>
        </inkml:traceGroup>
        <inkml:traceGroup>
          <inkml:annotationXML>
            <emma:emma xmlns:emma="http://www.w3.org/2003/04/emma" version="1.0">
              <emma:interpretation id="{0C0322EF-C3C2-4692-95CF-8384A9A6EFF6}" emma:medium="tactile" emma:mode="ink">
                <msink:context xmlns:msink="http://schemas.microsoft.com/ink/2010/main" type="inkWord" rotatedBoundingBox="10883,14338 15078,14147 15123,15123 10927,15314"/>
              </emma:interpretation>
            </emma:emma>
          </inkml:annotationXML>
          <inkml:trace contextRef="#ctx0" brushRef="#br1" timeOffset="197543.147">9361 14278 9288,'57'-9'4515,"-38"-2"0,-1-1-129,-18 12-1548,5-34-774,-5 34-774,-16-34-387,-5 22-387,-13-4-129,1 7-129,-7 2-129,1 7 0,2 0 0,3 9 0,4 7-129,5 5 0,5 6 0,6 1 0,5 4 0,7 4 0,2-4 129,8 2 0,4-4 0,6 0 0,0-5 129,7 0 0,-4-9 1,4-2-259,-2-10 0,0-4 0,0-7 0,0-9 0,-5-11 0,2-7 0,-4-3 0,-4-6 0,-1 2 0,-4-2 0,-4 8 0,-1 3 0,-2 7 0,0 5 0,0 20 0,0-16 0,0 16 0,0 13 0,0 5 0,0 3 0,7 6 0,2 3 0,5 4 0,6-2 0,3 0 0,7-4 0,6-3 0,10-5 0,6-6 0,6-7 0,7-4 0,0-3 0,5-7 0,-3-5 0,-3-4 0,-9-4 0,-6-1 0,-14-2 0,-8 2 0,-11-3 0,-13 3 0,-3 1 0,0 20 0,-33-24 0,8 18 0,-4 4 0,1 2 0,-3 8 0,5 6 0,-1 4 0,9 1 0,4 4 0,5 0 0,9 1 0,0-3 0,11 0 0,7-3 0,5 0 0,2-9 0,3-2 0,-1-7 0,1-7 0,-3-13 0,0-8 0,-4-8 0,-1-7 0,-6-8 0,-3-10 0,-4-4 0,-5-7 0,-2-2 0,-4-3 0,-5 6 0,-3 7 0,3 9 0,-2 12 0,2 16 0,9 27 0,0 0 0,-12 31 0,12 13 0,0 11 0,5 9 0,4 6 0,5 4 0,4 1 0,4-2 0,4-5 0,4-3 0,4-6 0,4-7 0,6-6 0,1-10 0,3-8 0,1-12 0,5-7 0,-1-9 0,4-12 0,-2-12 0,0-8 0,-7-7 0,-5-7 0,-7 0 0,-10-1 0,-13 5 0,-13 6 0,-7 8 0,-16 10 0,-4 13 0,-9 5 0,2 7 0,-1 14 0,8 4 0,2 5 0,8 6 0,8-2 0,9 1 0,0 1 0,9-4-130,10-6 260,1-6-130,8-8 0,-1-8 0,3-4 0,-3-14 0,1-11 0,-1-11 0,-4-6 0,-5-8 0,-8-7 0,-1-9 0,-7-5 0,-2-11 0,-2-3 0,-8-4 0,-1 5 0,-1 8 0,-1 10 0,2 13 0,1 15 0,10 38 0,-18 0 0,13 36 0,1 15 0,4 15 0,0 9 0,7 8 0,7 5 0,8-7 0,4-6 0,6-7 0,2-10 0,5-10 0,2-8 0,0-10 0,2-11 0,-2-11 0,-2-8 0,-2-11 0,1-12 0,-6-8 0,-4-4 0,-5-6 0,-5-2 0,-5 4 0,-10 2 0,-3 5 0,-3 3 0,-10 10 0,-5 1 0,2 9 0,-2 2 0,18 7 0,-28-2 0,28 2 0,-18 0-130,18 0-128,0 0 129,0 18 0,0-18 129,23 14 129,-7-7 129,4-1-129,-1 1 1,1-4-130,3 4 0,-5-3 0,2 5 0,-4 0 0,1 3 0,-17-12 0,31 34 0,-19-13 0,-1 8 0,-4 3 0,-4 2 0,-1 5 0,-2-7-130,2 11-4514,-4-4-258,-5 2-129,0-6-387</inkml:trace>
          <inkml:trace contextRef="#ctx0" brushRef="#br1" timeOffset="198401.1485">12122 14251 12900,'23'-11'4902,"-6"8"-258,-17 3 129,16-7-2451,-16 7-1419,16-2-258,-16 2-258,25-11-129,-25 11 0,27-21-129,-16 5-129,-4 0 0,-7-2 0,0 0-129,-13 2-129,-3 7-258,-14-1-129,3 10-129,-15 0-258,13 12-258,-13-3 0,18 14 258,-8-5-129,18 9 516,2-4 387,12 0 516,3 4 129,10-8 258,13 4 129,-1-8 0,14 2 0,-6-9-129,9-3-129,-6-5 0,5 0 0,-11-18 0,7 4 129,-10-13 129,7 4-129,-9-9-129,3 7 0,-5-3-257,6 6-259,-1 3 0,2 6 0,-1 6 0,3 7 0,-2 6 0,0 11 0,-3 3 0,-4 7 0,-5-1 0,-6 1 0,-3 3 0,-5-7 0,-2-1 0,-2-22 0,0 25-259,0-25 1,0 0 129,0 0 129,16-22 129,1 1 0,5-6 129,4-1-128,3-6-130,8 5 0,-1-1 0,3 5 0,-2 6 0,1 3 0,-5 7 0,3 7 0,-4 2 0,0 12 0,-3 8 0,-1 5 0,-5 2 0,-2 5 0,-6-2 0,-6 0 0,-4-1 0,-5-6 0,-9 0 0,-21-20-1291,5 10-3611,-11-10-258,-1 3-129,-4-6-129</inkml:trace>
        </inkml:traceGroup>
        <inkml:traceGroup>
          <inkml:annotationXML>
            <emma:emma xmlns:emma="http://www.w3.org/2003/04/emma" version="1.0">
              <emma:interpretation id="{2C2AE388-2FBB-460C-92E6-241194AF118D}" emma:medium="tactile" emma:mode="ink">
                <msink:context xmlns:msink="http://schemas.microsoft.com/ink/2010/main" type="inkWord" rotatedBoundingBox="15809,14245 18002,14146 18053,15257 15859,15357"/>
              </emma:interpretation>
            </emma:emma>
          </inkml:annotationXML>
          <inkml:trace contextRef="#ctx0" brushRef="#br1" timeOffset="199196.7499">14005 13650 11868,'20'-25'4902,"-20"25"-516,26 5 387,-22 13-2967,19 28-774,-14 2-387,9 16 0,-9 2-258,1 7-258,-2-3 0,-1-1-129,-4-5 0,-3-9-129,4-7 0,-4-9 0,2-8-129,-2-10 129,0-21 129,0 16 0,0-16 0,0-14 0,5-6 258,6-1 0,-1-8 0,10 4-129,1-5 258,4 5-258,2 2 258,5 9-258,0 0 129,2 8-129,1 6-129,-1 2 129,-4 14-129,2 5 129,-7 6-129,-4 2 129,-6 3-129,-8 0 0,-7-2 130,-4-2-130,-15-5 0,-6-1 0,-11-6 0,-5-6-130,-5-4 1,-6-6 0,3 0 0,-1-2-129,5-7 129,4-3-129,9 1 0,4-5-129,28 16-129,-30-34-258,30 34-903,-6-21-2967,6 5-258,0 16 0,18-29-258</inkml:trace>
          <inkml:trace contextRef="#ctx0" brushRef="#br1" timeOffset="199430.7503">14777 14112 14706,'18'8'4902,"10"20"-258,-17-1-645,-11-10-3096,11 12-258,-6-2-516,-1-3-258,3 9-645,-7-33-1419,0 28-2580,0-28 129,2 21-387,-2-21-129</inkml:trace>
          <inkml:trace contextRef="#ctx0" brushRef="#br1" timeOffset="199571.1505">14838 14168 10707,'0'-84'4644,"0"47"129,0 1-258,0-1-2193,7 17-1548,-4 4-903,-3 16-1032,11-20-2838,-11 20-387,0 0-129,0 0-516</inkml:trace>
          <inkml:trace contextRef="#ctx0" brushRef="#br1" timeOffset="199867.5509">15169 13532 14835,'12'-49'5031,"-8"33"0,-4 16-258,0 0-3483,10 19-387,-4 13-258,6 20-386,-3 8-259,5 17 0,-1 8 0,1 2 0,2 6 0,0-4 0,2-2 0,-4-12 0,4-4 0,-6-18-388,6-3-386,-11-18-258,11 5-645,-18-37-1419,0 0-1935,0 0 258,-11-7-387,0-12-258</inkml:trace>
          <inkml:trace contextRef="#ctx0" brushRef="#br1" timeOffset="200335.5519">15298 14280 5160,'-32'-66'4773,"20"37"-258,8 10 129,4 19-1290,-1-32-903,18 30-1290,10-7-258,23 9-258,9-5-129,21 3 0,5-2-129,13 1 0,-4-4-129,-3 3 0,-16 1 0,-15-1 129,-19 0-129,-20 4-129,-21 0 0,0 0-258,-28 0 258,1 2-129,-3 4-129,0 1-129,3 0 0,7 2 258,20-9-258,-17 23 258,17-23-129,7 30 129,12-12 0,8 5 258,5-2-129,9 8 0,-2-3 129,6 5-129,-3-3 0,-4 4 129,-6-3-129,-4-3 129,-12-1-129,-9-2 0,-7-5 0,-19-2 0,-10-3 0,-10-6-129,-4-4-129,-8-1-129,1-2 0,-3 0-258,10 0-903,-7-2-3354,11-1-258,3-3-129,6 3-129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5:01.2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5F7C173-B716-4C9C-974C-83957D459435}" emma:medium="tactile" emma:mode="ink">
          <msink:context xmlns:msink="http://schemas.microsoft.com/ink/2010/main" type="writingRegion" rotatedBoundingBox="3114,5896 4415,12528 2806,12844 1505,6212"/>
        </emma:interpretation>
      </emma:emma>
    </inkml:annotationXML>
    <inkml:traceGroup>
      <inkml:annotationXML>
        <emma:emma xmlns:emma="http://www.w3.org/2003/04/emma" version="1.0">
          <emma:interpretation id="{8F1914F1-8856-462E-8BD0-9CF70B8B06F7}" emma:medium="tactile" emma:mode="ink">
            <msink:context xmlns:msink="http://schemas.microsoft.com/ink/2010/main" type="paragraph" rotatedBoundingBox="3114,5896 4415,12528 2806,12844 1505,6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449E2B-AD21-48CA-ABCC-208A62F7FE9F}" emma:medium="tactile" emma:mode="ink">
              <msink:context xmlns:msink="http://schemas.microsoft.com/ink/2010/main" type="line" rotatedBoundingBox="3114,5896 4415,12528 2806,12844 1505,6212"/>
            </emma:interpretation>
          </emma:emma>
        </inkml:annotationXML>
        <inkml:traceGroup>
          <inkml:annotationXML>
            <emma:emma xmlns:emma="http://www.w3.org/2003/04/emma" version="1.0">
              <emma:interpretation id="{2B32AAA3-0463-4AC3-8080-2442C62521D5}" emma:medium="tactile" emma:mode="ink">
                <msink:context xmlns:msink="http://schemas.microsoft.com/ink/2010/main" type="inkWord" rotatedBoundingBox="3114,5896 4415,12528 2806,12844 1505,6212"/>
              </emma:interpretation>
              <emma:one-of disjunction-type="recognition" id="oneOf0">
                <emma:interpretation id="interp0" emma:lang="en-US" emma:confidence="0">
                  <emma:literal>}</emma:literal>
                </emma:interpretation>
                <emma:interpretation id="interp1" emma:lang="en-US" emma:confidence="0">
                  <emma:literal>!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4</emma:literal>
                </emma:interpretation>
              </emma:one-of>
            </emma:emma>
          </inkml:annotationXML>
          <inkml:trace contextRef="#ctx0" brushRef="#br0">-233-2767 2838,'0'0'4386,"0"0"0,0 0 0,0 0-1419,0 0-387,16-7-258,-16 7-516,0 0-516,0 0-387,0 0-129,0 0-258,0 0 0,0 0-258,0 0 0,11 23 0,-7-2 0,1 8-129,2 12 129,0 5-129,2 9 0,0 7-129,3 9 129,-4 10 0,-1 11 0,-4 6 0,-3 7 129,0 9 0,0 14-129,-9 3 130,4 8-259,-2-2 0,7 2 0,0-4 0,0 0 0,9-5 0,1-5 0,5-6 0,-1-4 0,0-8 0,0-9 0,-1-11 0,-3-12 0,1-15 0,-2-13 0,-2-14 0,-2-11 0,-5-22 0,8 23 0,-8-23 0,0 0 0,0 0 0,0 0 0,0 0 0,0 0 0,0 0 0,0 0 0,-4-13 0,4 13 0,0 0 0,0 0 0,0 0 0,-2-16 0,2 16 0,14 0 0,6 0 0,5 0 0,11 0 0,8 0 0,11 2 0,9 3 0,9-1 0,7 3 0,9 0 0,4 2 0,4-2 0,-1 0 0,-3 0 0,-8-1 0,-8-3 0,-10-3 0,-11 0 0,-16-7 0,-13-7 0,-18-4 0,-9-5 0,-7-4 0,-16 1 0,-6-1 0,-3 0 0,2 6 0,2 1 0,5 6 0,5 5 0,18 9 0,0 0 0,0 0 0,16 0 0,10 11 0,5 5 0,4 7 0,-1 4 0,-2 5 0,-7 5 0,-9 4 0,-14 0 0,-6 0 0,-12 2 0,-16-8 0,5 8 0,-17-13-4645,3-3-386,-3-4-258,4-3-258</inkml:trace>
          <inkml:trace contextRef="#ctx0" brushRef="#br0" timeOffset="43227.6758">0 29 12126,'31'-19'4773,"-8"4"-516,-23 15-129,0 0-2322,0 0-645,0 0-258,0 0-258,0 0-129,0 20-258,0-20 129,0 39 0,-2-14 0,2 12 0,0-1-129,7 10 130,-3 2-388,1 11 0,0 0 0,2 8 0,-5 4 0,2 9 0,-4 6 0,2 10 0,-2 3 0,3 5 0,-1 4 0,3 8 0,2 3 0,-1 11 0,-3 3 0,4 8 0,-5 1 0,2 2 0,-3 2 0,3-4 0,0-5 0,3-10 0,2-8 0,1-5 0,4-11 0,1-4 0,-1-8 0,-2-7 0,-1-10 0,-2-6 0,0-11 0,-4-13 0,-1-6 0,-1-12 0,-1-2 0,-2-8 0,0-16 0,0 23 0,0-23 0,0 0 0,0 18 0,0-18 0,0 0 0,0 0 0,0 0 0,0 0 0,0 0 0,0 0 0,0 0 0,0 0 0,0 0 0,0 0 0,21 0 0,-21 0 0,24-4 0,-7 0 0,8-1 0,9 0 0,5 1 0,11 1 0,7 1 0,10 2 0,12 0 0,11 0 0,10 0 0,3 0 0,4 0 0,0 0 0,-8-2 0,-4-5 0,-8-4 0,-18 1 0,-14-5 0,-14-1 0,-12-1 0,-13-1 0,-11-4 0,-5 3 0,-12-1 0,-10 3 0,-1 0 0,-2 3 0,0 5 0,2 2 0,5 4 0,18 3 0,-21 0 0,21 0 0,5 10 0,13 5 0,7 2 0,5 7 0,4 4 0,3 4 0,-5 2 0,-7 1 0,-7 5 0,-14-5 0,-4 6 0,-27-16-775,-5 10-3998,-11-1-645,-7-2 258,-1 2-774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7:41.81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D9622FF-E551-40A1-83B0-FD5385C46B9B}" emma:medium="tactile" emma:mode="ink">
          <msink:context xmlns:msink="http://schemas.microsoft.com/ink/2010/main" type="writingRegion" rotatedBoundingBox="1379,443 24246,369 24268,7038 1401,7112"/>
        </emma:interpretation>
      </emma:emma>
    </inkml:annotationXML>
    <inkml:traceGroup>
      <inkml:annotationXML>
        <emma:emma xmlns:emma="http://www.w3.org/2003/04/emma" version="1.0">
          <emma:interpretation id="{69B35D84-596A-48E1-9855-2C0C09AB6F06}" emma:medium="tactile" emma:mode="ink">
            <msink:context xmlns:msink="http://schemas.microsoft.com/ink/2010/main" type="paragraph" rotatedBoundingBox="1567,437 20168,389 20174,2568 1573,26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F07E71-3BB5-4960-A65B-2DF70C219860}" emma:medium="tactile" emma:mode="ink">
              <msink:context xmlns:msink="http://schemas.microsoft.com/ink/2010/main" type="line" rotatedBoundingBox="1567,437 20168,389 20174,2568 1573,2616"/>
            </emma:interpretation>
          </emma:emma>
        </inkml:annotationXML>
        <inkml:traceGroup>
          <inkml:annotationXML>
            <emma:emma xmlns:emma="http://www.w3.org/2003/04/emma" version="1.0">
              <emma:interpretation id="{1773B8F6-AD57-46EE-AD94-A8DE739CF283}" emma:medium="tactile" emma:mode="ink">
                <msink:context xmlns:msink="http://schemas.microsoft.com/ink/2010/main" type="inkWord" rotatedBoundingBox="1567,437 9995,415 10000,2497 1572,2519"/>
              </emma:interpretation>
              <emma:one-of disjunction-type="recognition" id="oneOf0">
                <emma:interpretation id="interp0" emma:lang="en-US" emma:confidence="1">
                  <emma:literal>Programmable</emma:literal>
                </emma:interpretation>
                <emma:interpretation id="interp1" emma:lang="en-US" emma:confidence="0">
                  <emma:literal>programmable</emma:literal>
                </emma:interpretation>
              </emma:one-of>
            </emma:emma>
          </inkml:annotationXML>
          <inkml:trace contextRef="#ctx0" brushRef="#br0">3180 1031 11223,'37'-5'4902,"-17"-2"-129,-4 0 0,11 7-3225,-20-16-516,16 9-258,-11-13-129,4 2-258,-5-7 0,0 2-129,-8-7-129,-3 0-129,0-2 0,-5-2 0,-6 4-258,-5 0 129,0 8-258,-5-1 0,5 11-129,-9-1 258,25 13-258,-36-7 0,36 7 129,-23 0 0,23 0 0,0 0 129,-5 18 258,5-18-129,12 11 129,6-6 258,-2-5 0,9 5 129,-5-5 0,8 0 129,-5 0-129,9-2 129,-7-6-129,7 6 0,-5-7 0,5 5-129,-5-3 0,-1 4 0,-1 1 0,-2 2 0,-1 0-129,-3 0 0,-1 5 0,-2 8-129,-16-13 129,27 32-129,-15-11 129,-1 4-258,-2 7 0,-2-2-258,2 8 0,-6-10-516,10 15-387,-13-24-1032,14 10-2322,-3-12-258,5-6-258,3-4 0</inkml:trace>
          <inkml:trace contextRef="#ctx0" brushRef="#br0" timeOffset="436.8007">4078 791 8514,'6'-57'5031,"-10"34"-387,-12 7-129,16 16-1935,-43-18-774,43 18-774,-37 0-258,37 0-258,-30 20-129,21-2-258,-2 1 129,6 6-258,3 0 129,2 0-129,0 0 0,0-2-129,5-2 0,4-1 0,2 1-129,-11-21 0,23 29 0,-23-29 129,27 12 0,-27-12 129,30 0 129,-14-7 129,-2-11 0,6 1 129,-6-7 129,6 5-129,-6-2 0,5 5-129,-3 0 0,4 7 0,-2 7-129,3 2-129,2 7 0,-1 9 0,1 5-129,-4 4 0,3 5-258,-6-6-258,7 11-387,-23-35-1419,18 29-2709,-18-29 258,32 12-387,-16-12-387</inkml:trace>
          <inkml:trace contextRef="#ctx0" brushRef="#br0" timeOffset="1060.8018">4551 773 10707,'18'-12'5031,"-18"12"-129,27 0-129,-27 0-1806,34 0-2064,-34 0-129,30 18-387,-30-18 0,27 28-258,-20-10 0,0 2-258,-2 3 0,-5-7-129,4 2 0,-4-18 0,2 23 129,-2-23-129,0 0 129,12-13 129,-7-12 129,6 2 0,-2-7 0,3 2 0,-1-1 129,1 8-129,-1 3 0,-11 18 0,23-13 0,-23 13 0,23 9 129,-10 9-258,-2-2 129,3 5 0,-2 1-129,1 1 129,-3-2-129,1-1-129,0-1 0,-11-19 0,16 27 0,-16-27 0,0 0 129,0 0-129,21 5 129,-21-5 129,14-23 0,-5 2 0,2-4 129,3 0-129,-2-3 0,3 6 0,-3 3 129,-12 19-129,25-25 0,-25 25-129,27-4 129,-27 4 0,26 18-129,-10 0 130,0 5-130,0 2 0,2 3 0,-2 3 0,-2-3-130,-3-3-257,2 2-129,-13-27-516,19 39-3225,-19-39-903,0 19-129,0-19-258</inkml:trace>
          <inkml:trace contextRef="#ctx0" brushRef="#br0" timeOffset="1684.8029">5379 677 12126,'35'9'5160,"-17"4"-387,2 6 258,-20-19-3225,33 38-903,-22-19-129,5 12-258,-7-7-387,-2 0 0,0-3-258,-7-21 0,7 27 0,-7-27 0,0 0 0,0 0 0,16-11 0,-7-9 258,2-3-129,1-5 0,2-1 129,4 3 0,-2-1-129,0 6 258,0 3-129,0 11 0,0 5-129,0 2 129,-16 0 0,27 28-258,-15-6 258,1-1-258,-2 4 258,-3 0-129,0-4-129,-3-1 129,2-2-129,-7-18 0,9 23 0,-9-23 0,0 0 0,19 3 0,-19-3 129,24-19 129,-8-3 0,1-3 0,3-5 0,3 0 129,-3 0 0,1 3 0,-3 6-129,-2 5 129,-16 16-129,27-11 0,-27 11 1,21 20-260,-10 4 130,3 3-258,2 5-129,2 0-129,10 7-129,-5-10-516,25 19-1290,-7-22-2580,11-1 129,1-10-258,9-5-258</inkml:trace>
          <inkml:trace contextRef="#ctx0" brushRef="#br0" timeOffset="2137.2037">6869 807 13029,'-21'-46'5289,"-2"23"-387,-2 5-129,-13-5-3354,12 18-516,-10-6-387,6 11-129,-2 0-129,5 5-129,2 4 0,6 7-129,3 0 129,5 2-258,2 2 129,6-3 0,1 1-129,2 0 0,2 0 0,5-2 0,-7-16-129,21 23 129,-21-23-129,29 11 129,-12-11 129,1-4 0,0-8 129,2-4 0,-4-8 129,1 5 0,-2-3 0,1 3 0,-16 19-129,32-25 129,-32 25-129,33 0 0,-13 5 0,0 15-129,-1 1 129,1 8-129,-3 1 0,-4-2-129,-1 3-129,-6-8-129,3 2-387,-9-25-516,0 0-3612,0 0-258,0 0 0,14-27-258</inkml:trace>
          <inkml:trace contextRef="#ctx0" brushRef="#br0" timeOffset="2667.6045">7031-9 15222,'7'-96'5031,"4"80"0,-11 16-258,25 32-3999,-15 14-258,12 18 0,-8 9-129,2 14 130,-4 6-517,-1 3 0,-6-2 0,-3-3 0,-2-9 0,0-13 0,0-10 0,0-13 0,-2-12 0,1-9 0,1-25 0,0 0 0,0 0 0,5-16 0,0-9 0,6-4 0,1-3 0,6-2 0,2 2 0,1 4 0,2 5 0,2 5 0,2 6 0,0 8 0,-1 4 0,-1 7 0,0 13 0,-2 5 0,-3 3 0,-4 8 0,-4 1 0,-5 4 0,-3-2 0,-4 0 0,-4-3 0,-12-3 0,-3-6 0,-10-5 0,-3-5 0,-9-10-130,4 1-515,-11-10-387,16 2-1419,-9-18-2580,5-3-129,1-10-258,10-1 258</inkml:trace>
          <inkml:trace contextRef="#ctx0" brushRef="#br0" timeOffset="2964.0052">7566-150 13545,'16'-16'5289,"-16"16"-387,0 0 0,16 2-2838,-16 25-1290,6 21 0,-1 0-257,8 19-517,-3 5 0,10 8 0,-2 1 0,3 1 0,-1-7 0,-3-9 0,-1-6 0,-3-10 0,-1-4 0,-8-10 0,3-2-517,-7-34-1547,0 28-2838,0-28-387,0 0 0,0 0-258</inkml:trace>
          <inkml:trace contextRef="#ctx0" brushRef="#br0" timeOffset="3338.4058">7961 596 9804,'50'-2'5031,"-23"2"0,1 0-258,8 11-1290,-8-11-2064,20 0-645,-7-6-129,7 1-258,-7-6-129,0 0 0,-9-5 0,-7 0 0,-11-1-258,-10-1 0,-4 0 0,-18 2 0,-5 4-129,-6 1 0,-1 6 0,-5 5-129,-1 0 129,2 10 0,6 10 129,3 3 0,5 5 0,8 6-129,5 2 258,7 1-129,7 2 129,11-1-387,10 1 129,1-11-516,15 10-387,-12-17-3612,14-3-387,1-9 0,-1-4-387</inkml:trace>
          <inkml:trace contextRef="#ctx0" brushRef="#br0" timeOffset="-5085.609">-4 210 9546,'0'-31'5031,"0"12"-129,0 19-129,0 0-2580,0 0-903,0 19-516,0-3-129,0 15-129,0-1-258,0 14 129,0 4-258,0 9 129,4 2 0,-1 5-129,1 4 0,1 1 0,-1-3 0,3 1-129,0-6 258,-2-4-387,4-7 129,-2-9 0,0-6 0,0-10 0,0-2 0,-7-23-129,9 25-129,-9-25 0,0 0-258,0 0-774,0 0-2193,0 0-1548,0-14-258,-3-4 129,-4-5-387</inkml:trace>
          <inkml:trace contextRef="#ctx0" brushRef="#br0" timeOffset="-4586.4081">0 122 9159,'32'-48'4902,"-13"25"-129,6 4-129,3 19-2709,-4-20-774,24 18-258,-6-8-387,15 10 0,-3 0-129,4 0-129,-6 7 0,1 9-129,-6 0 0,-8 5 0,-7 2 0,-7 8 0,-8-1-129,-2 5 129,-8 3-129,-2-4 0,-5-4 0,0 2 129,-14-6-129,-4-2 129,-5-5-129,-7-3 0,-6-3 0,-8-3 0,-4-1-129,-6-5 0,3 1-129,-3-5-129,6 2-387,-5-9-1419,8 3-2709,12 2 0,6 2-129,9 0-903</inkml:trace>
          <inkml:trace contextRef="#ctx0" brushRef="#br0" timeOffset="-1996.8036">919 987 4773,'11'18'4515,"-11"-18"-129,0 0-129,19 19-1677,-19-19-645,0 0-129,0 0-387,31 6-516,-31-6 0,28 0-258,-28 0-129,37-20 0,-17 1-129,5 1 0,-4-9-129,2 0 0,1-10-129,-5 1 0,-5-1-129,-3-2 0,-7 3-129,-4 1 0,-2 6-387,-18 1 258,2 10-387,-8 0 258,1 9-258,-4 0 129,8 9 0,-2 0 129,23 0 129,-27 2 0,27-2 129,0 0 0,0 16 258,0-16-129,20 9 258,-1-5 0,-1-4 0,9 0 0,-4 0 0,7 0 129,-7-2 0,9 2 0,-7-5-129,4 5 129,-6-4 0,2 4-129,-7 0 129,3 0-129,-3 4-129,-1 5 0,-17-9 129,31 19-258,-19-3 258,1 4-258,-3 3 0,-1 3-129,0 6 0,-5-3-387,6 12-387,-10-18-645,20 18-1935,-9-14-1290,8-4-387,4-11 0,9-7-258</inkml:trace>
          <inkml:trace contextRef="#ctx0" brushRef="#br0" timeOffset="-1606.8029">2011 676 8772,'-37'-34'4644,"14"21"0,3 12-129,1 4-1935,-12 1-1161,19 17-645,-8-3-129,10 9-258,-1 1 0,4 8-258,3-4 129,4 1 0,0-2-129,9-1 0,4-3 0,8-1 129,0-6-129,6-4 0,2-5 0,3-6 258,0-5-129,0-2 0,-4-14 129,2-4-129,-10-6 129,0-6-129,-13-7-128,-4-4-130,-3-2 0,-12 1 0,-8 1 0,-7 2-130,4 11-515,-9 2-129,13 24-1419,-11 1-2838,6 3-129,1 12-258,9 11 0</inkml:trace>
          <inkml:trace contextRef="#ctx0" brushRef="#br0" timeOffset="-936.0017">2468 738 9030,'47'-46'5160,"-42"26"-516,-5 4-129,-11-2-1548,11 18-1935,-35 0-387,13 6-387,-1 8 0,2 7-258,1 2 129,4 6-258,6-1 258,3 1-129,5-1 0,2-5 0,2-1 129,8-6-129,6-4 0,2-7 129,3-5-129,4-5 129,0-11-129,2-7 129,0-5 0,-2-3 0,-6-4-129,1 3 258,-6 3-258,-3 6 258,-3 4-258,-8 19 129,9-16 0,-9 16-129,6 21 129,-3 9-129,1 9 0,3 13 129,-2 12 0,6 18 0,-2 5 0,5 9 129,-1 4-129,3 1 0,-2 0 0,-2 1 129,-1-10 0,-2-10-129,-4-11 0,-3-10 129,-2-17 1,-4-7-259,-10-17 0,-5-11 0,-6-9 0,-6-9 0,-6-14 0,-6-6 0,-3-1 0,-2-7 0,-2-2 0,2-6 0,2 1 0,7-6 0,9 2 0,12-7 0,18 0-517,14-20-386,36 25-1548,7-16-2580,16 4-129,1 2-258,10 4-129</inkml:trace>
        </inkml:traceGroup>
        <inkml:traceGroup>
          <inkml:annotationXML>
            <emma:emma xmlns:emma="http://www.w3.org/2003/04/emma" version="1.0">
              <emma:interpretation id="{7171FBB3-1609-4720-9170-E67D1A7D4781}" emma:medium="tactile" emma:mode="ink">
                <msink:context xmlns:msink="http://schemas.microsoft.com/ink/2010/main" type="inkWord" rotatedBoundingBox="11132,537 14064,529 14069,2584 11138,2591"/>
              </emma:interpretation>
              <emma:one-of disjunction-type="recognition" id="oneOf1">
                <emma:interpretation id="interp2" emma:lang="en-US" emma:confidence="0">
                  <emma:literal>Logic</emma:literal>
                </emma:interpretation>
                <emma:interpretation id="interp3" emma:lang="en-US" emma:confidence="0">
                  <emma:literal>Loy</emma:literal>
                </emma:interpretation>
                <emma:interpretation id="interp4" emma:lang="en-US" emma:confidence="0">
                  <emma:literal>logic</emma:literal>
                </emma:interpretation>
                <emma:interpretation id="interp5" emma:lang="en-US" emma:confidence="0">
                  <emma:literal>Loyal</emma:literal>
                </emma:interpretation>
                <emma:interpretation id="interp6" emma:lang="en-US" emma:confidence="0">
                  <emma:literal>Loyale</emma:literal>
                </emma:interpretation>
              </emma:one-of>
            </emma:emma>
          </inkml:annotationXML>
          <inkml:trace contextRef="#ctx0" brushRef="#br0" timeOffset="4024.807">9560 14 13803,'2'-61'4902,"-2"61"-387,0 0 0,0 0-3354,11 41-387,-2 16-129,-4 4-129,8 13-129,-3 5 129,5 6-129,-3-5 0,2-5-258,-7-9 1,0-6-130,-3-6 0,-2-6 0,0-8 0,-2-4 0,0-4 0,0-7 0,1-7 0,-1-18 0,13 23 0,-13-23 0,28 11 0,-6-11 0,2 0 0,10 0 0,2 0 0,5 0 0,3 0 0,1-2 0,5 2-130,-10-6-1031,19 8-2838,-14-2-1032,3-2 0,-6-5-387,6-2-516</inkml:trace>
          <inkml:trace contextRef="#ctx0" brushRef="#br0" timeOffset="4430.4074">10608 621 12900,'-30'-38'4902,"9"27"-258,-4 4-129,0 11-2580,-7-4-1161,9 12-129,-6 3-129,4 6-258,2 6 129,9 3-387,1 0 129,10 6-129,3-1 129,5 1-129,11-2 0,6-2 129,3-6-129,1-3 129,4-3 0,1-8 0,-3-8 129,4-4 1,-5-11-259,3-6 0,-7-12 0,-1-5 0,-8-8 0,-5-5 0,-8-2 0,-1 1 0,-7 3 0,-9 4 0,-1 7 0,-7 6 0,1 14 0,-7 3-130,14 20-2321,-9 0-2580,6 10-129,-3 1-258,8 5 258</inkml:trace>
          <inkml:trace contextRef="#ctx0" brushRef="#br0" timeOffset="5335.2092">10959 615 14190,'53'-50'4902,"-39"27"-129,-8 2-258,-6 21-3354,1-25-258,-1 25-387,0 0 0,0 0-258,-10 2-129,10-2 0,-13 32-129,10-11 0,-1 0 129,2 3-258,2-1 129,0-2-258,0-3 129,0-18-129,16 23 129,-16-23 0,25 4 0,-7-4 258,5-11-258,2-5 387,0 0-258,3-4 258,-3 1-258,0 3 129,-5 1-258,-4 7 258,-16 8 0,21 0-129,-21 0 0,13 35 0,-10 3 0,4 13 0,0 10 129,4 19-129,0 14 129,1 13-129,1 5 129,3 5 129,0 2 130,-2 0-388,-2-5 0,-1-11 0,-4-15 0,0-17 0,-7-18 0,0-12 0,-3-16 0,-13-14 0,-9-11 0,-7-16 0,-11-13 0,-7-6 0,-5-6 0,-5-9 0,-1-7 0,1-4 0,3-4 0,2-1 0,10-4 0,6 1 0,12 3 0,11 2 0,13 6 0,5-1 0,26 7 0,15 1-259,19 6 1,9 1-129,11 3 129,1 0-129,6 5 129,-1 3-129,-1 6 258,-13 2-129,-6 9 129,-11 0 0,-9 5 258,-9 2-129,-10 4 258,-8 3 0,-21 2 129,23-2-129,-23 2 129,0 0 0,0 0-129,0 0 0,0 0-129,0 22 1,-2-4-130,-1 5 0,3 7 0,0 2 0,0 4-259,0-8-128,5 8-258,-3-19-258,12 12-774,-14-29-1548,0 0-1806,11-16 258,-4-7-258,-4-9-258</inkml:trace>
          <inkml:trace contextRef="#ctx0" brushRef="#br0" timeOffset="5491.2096">11809 628 10449,'-18'-111'4773,"9"63"-129,2 7-258,-5-3-1935,12 26-1290,-2 0-387,2 18-774,0 0-516,0 0-2322,14 31-1548,0 2 0,2 3-387,6 10-645</inkml:trace>
          <inkml:trace contextRef="#ctx0" brushRef="#br0" timeOffset="5772.0101">12191 658 14964,'7'-34'4773,"-7"34"-129,-5-23-129,5 23-3612,-28 0-387,8 11-258,-7 8-129,4 8-129,0 7 129,2 7-258,3 1 129,9 5-129,7-3 258,4-3-129,18-2 0,13-9-129,14-3-129,3-16-645,21 12-1548,-7-23-2193,2 0 0,-4-7-387,-5-11-129</inkml:trace>
        </inkml:traceGroup>
        <inkml:traceGroup>
          <inkml:annotationXML>
            <emma:emma xmlns:emma="http://www.w3.org/2003/04/emma" version="1.0">
              <emma:interpretation id="{458B8852-3C18-44C5-91A5-A868528E9328}" emma:medium="tactile" emma:mode="ink">
                <msink:context xmlns:msink="http://schemas.microsoft.com/ink/2010/main" type="inkWord" rotatedBoundingBox="15111,600 18473,592 18477,2301 15116,2309"/>
              </emma:interpretation>
              <emma:one-of disjunction-type="recognition" id="oneOf2">
                <emma:interpretation id="interp7" emma:lang="en-US" emma:confidence="1">
                  <emma:literal>Array</emma:literal>
                </emma:interpretation>
                <emma:interpretation id="interp8" emma:lang="en-US" emma:confidence="0">
                  <emma:literal>Amory</emma:literal>
                </emma:interpretation>
                <emma:interpretation id="interp9" emma:lang="en-US" emma:confidence="0">
                  <emma:literal>Away</emma:literal>
                </emma:interpretation>
                <emma:interpretation id="interp10" emma:lang="en-US" emma:confidence="0">
                  <emma:literal>array</emma:literal>
                </emma:interpretation>
                <emma:interpretation id="interp11" emma:lang="en-US" emma:confidence="0">
                  <emma:literal>Anay</emma:literal>
                </emma:interpretation>
              </emma:one-of>
            </emma:emma>
          </inkml:annotationXML>
          <inkml:trace contextRef="#ctx0" brushRef="#br0" timeOffset="6583.2115">13641 274 13416,'11'-50'4644,"-11"50"-258,0 0 129,0 0-2967,0 23-774,0 16-387,-2 16-129,-5 4 0,5 12-129,-5 0 0,0 2 0,-2-7 0,0-4-258,-2-8 258,1-6-258,-3-13 129,6-6 129,-2-10 0,9-19-129,0 0 129,-16 0 0,14-16 0,2-12 0,0-8 0,8-10 129,2-7-129,6-8 129,4-6-258,5-6 258,3-6-129,1 3 130,3-4-259,0 10 0,-6 6 0,1 9 0,-6 9 0,-3 14 0,-5 9 0,-13 23 0,17-7 0,-17 7 0,18 34 0,-7 3 0,1 11 0,4 7 0,2 7 0,0 6 0,0 1 0,-1 1 0,-2-6 0,1 0 0,-4-6 0,2-4 0,-3-4 0,0-6 0,-1-7 0,-3-6 0,-1-3 0,-6-28 0,7 30 0,-7-30-130,0 0-3998,0 0-903,0 0-258,-27-9 0,11-8-258</inkml:trace>
          <inkml:trace contextRef="#ctx0" brushRef="#br0" timeOffset="6770.4118">13698 622 14319,'7'-17'4644,"25"17"-387,7 1 129,2 3-3483,18 5-774,8 9-1419,1-8-2967,5-1-129,0-2-516,0-1 129</inkml:trace>
          <inkml:trace contextRef="#ctx0" brushRef="#br0" timeOffset="7722.0135">14438 809 11739,'19'21'5160,"-19"-21"-387,25 9 258,-7 4-1419,-18-13-2709,29 0-258,-13-9-129,5-2-128,-5-5-388,0-5 0,-4-6 0,-4-3 0,-8-6 0,-2-1 0,-9 1 0,-12-1 0,3 7 0,-8 0-388,5 10-386,-6-1 0,13 15 0,-5-4 129,21 10-129,-21 0 258,21 0 129,0 0 129,0 10 258,0-10 129,21 13 129,-1-4 258,-3-8 0,12 5 0,-8-6 0,11 0 0,-7 0 0,7 0 0,-7-2-129,3 2 0,-3 0-129,2 0 1,-4 5-259,2 8 0,-2 5 0,0 6 0,0 3 0,-1 7 0,-1 0 0,-1 5 0,-1-2 0,-3-1 0,0-6 0,-3-3 0,-1-8 0,-12-19 0,25 23 0,-25-23 0,30 0 0,-14-5 0,2-9 0,2-6 0,-3-5 0,3-3 0,-4-8 0,-5-3 0,-4 2 0,-5-2 0,-2 3 0,-2 2 0,-9 6 0,-3 5 0,2 7-517,-5 3 259,17 13 129,-23-14 0,23 14 0,0 0 0,-17-5 129,17 5 0,0 0 0,0 0 0,12-11 129,-12 11 0,27-7 0,-8 5 129,-1-3 129,5 5-128,-3-2-259,1 2 0,-3 0 0,3 7 0,-1 2 0,-1 4 0,3 1 0,-3 4 0,1-1 0,-1 5 0,-1 1 0,-2 3 0,-3 1 0,-3 0 0,-3 3 0,-5-1 0,5 4-259,-7-11-902,13 13-387,-13-35-774,26 29-2709,1-19 258,12-1-258,11-7 129</inkml:trace>
          <inkml:trace contextRef="#ctx0" brushRef="#br0" timeOffset="8689.2152">16076 661 12900,'2'-42'4902,"-2"22"-258,-9 1 129,9 19-2967,-14-29-645,14 29-516,-18-25-129,18 25-258,-21-16-129,21 16 0,-25-3-129,9 3 0,-2 0-129,-2 10 129,-3 3 0,0 3-129,2 2 129,-2 3 0,5 0 0,0 2-258,4 1 129,3-3-129,8 2 129,-3-3-129,6 1 0,0-5-129,0 0 258,0-16 0,7 16 129,-7-16 129,18 2 0,-18-2 0,23-13 258,-3 1-129,-4-10 258,9 1 0,-6-6 0,6 6 1,-3-4-517,3 6 0,-6-1 0,2 8 0,-3 3 0,0 5 0,0 4 0,0 7 0,-18-7 0,30 34 0,-18-13 0,1 4 0,-3 0 0,-1-2 0,4 0-130,-13-23-644,32 29-516,-32-29-1290,37 0-2580,-14-7 387,4-4-387,-4-5 258,4 5 1677,-17-13 2451,1-5 1290,2 13 2193,-12-9 2322,1 7 129,-2 1-387,0 17 129,-3-32-2193,3 32-1290,0 0-516,10 10-387,-10-10-386,18 36-130,-4-17 0,2 6 0,4 0 0,-1-2 0,1-3 0,1-4 0,1-5 0,3-6 0,1-5 0,6 0 0,2-11 0,3-3 0,1-6 0,1 3 0,-4-3 0,-3 4 0,-7 2 0,-5 7 0,-20 7 0,20 3 0,-20 19 0,0 13 0,-13 8 0,-3 14 0,-4 7 0,-1 12 0,-4 6 0,-1 0 0,1 0 0,-2 1 0,4-1 0,1-9 0,5-5 0,-1-11 0,2-6 0,2-12 0,5-3 0,-7-16-130,16-1-4256,0-19-774,-16 9 0,16-9-258,-16-16-387</inkml:trace>
        </inkml:traceGroup>
        <inkml:traceGroup>
          <inkml:annotationXML>
            <emma:emma xmlns:emma="http://www.w3.org/2003/04/emma" version="1.0">
              <emma:interpretation id="{93589055-640D-46E6-BC5A-024B17077234}" emma:medium="tactile" emma:mode="ink">
                <msink:context xmlns:msink="http://schemas.microsoft.com/ink/2010/main" type="inkWord" rotatedBoundingBox="19523,1227 20170,1225 20171,1239 19524,1240"/>
              </emma:interpretation>
              <emma:one-of disjunction-type="recognition" id="oneOf3">
                <emma:interpretation id="interp12" emma:lang="en-US" emma:confidence="1">
                  <emma:literal>-</emma:literal>
                </emma:interpretation>
                <emma:interpretation id="interp13" emma:lang="en-US" emma:confidence="0">
                  <emma:literal>_</emma:literal>
                </emma:interpretation>
                <emma:interpretation id="interp14" emma:lang="en-US" emma:confidence="0">
                  <emma:literal>•</emma:literal>
                </emma:interpretation>
                <emma:interpretation id="interp15" emma:lang="en-US" emma:confidence="0">
                  <emma:literal>.</emma:literal>
                </emma:interpretation>
                <emma:interpretation id="interp16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9141.616">17951 654 13287,'0'0'4902,"18"-3"-387,-18 3 129,26 2-3354,-26-2-129,38 1-258,-13-1-129,19 2-387,2-2 129,15 0-128,1 0-388,2-2 0,-5-1 0,-4 1 0,-10-2 0,-8 3 0,-10-1 0,-27 2 0,24 0 0,-24 0-130,0 0-1934,16 2-2838,-16-2-129,0 0-516,0 0 0</inkml:trace>
        </inkml:traceGroup>
      </inkml:traceGroup>
    </inkml:traceGroup>
    <inkml:traceGroup>
      <inkml:annotationXML>
        <emma:emma xmlns:emma="http://www.w3.org/2003/04/emma" version="1.0">
          <emma:interpretation id="{5EE039FA-D1AA-4697-92B6-C578A273631B}" emma:medium="tactile" emma:mode="ink">
            <msink:context xmlns:msink="http://schemas.microsoft.com/ink/2010/main" type="paragraph" rotatedBoundingBox="1386,2411 24253,2337 24259,4114 1391,41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ED223A-B7FC-48FE-9EB2-8192FD8692A5}" emma:medium="tactile" emma:mode="ink">
              <msink:context xmlns:msink="http://schemas.microsoft.com/ink/2010/main" type="inkBullet" rotatedBoundingBox="1388,3281 2215,3278 2216,3325 1389,3328"/>
            </emma:interpretation>
            <emma:one-of disjunction-type="recognition" id="oneOf4">
              <emma:interpretation id="interp17" emma:lang="en-US" emma:confidence="0">
                <emma:literal>_</emma:literal>
              </emma:interpretation>
              <emma:interpretation id="interp18" emma:lang="en-US" emma:confidence="0">
                <emma:literal>-</emma:literal>
              </emma:interpretation>
              <emma:interpretation id="interp19" emma:lang="en-US" emma:confidence="0">
                <emma:literal>~</emma:literal>
              </emma:interpretation>
              <emma:interpretation id="interp20" emma:lang="en-US" emma:confidence="0">
                <emma:literal>=</emma:literal>
              </emma:interpretation>
              <emma:interpretation id="interp21" emma:lang="en-US" emma:confidence="0">
                <emma:literal>r</emma:literal>
              </emma:interpretation>
            </emma:one-of>
          </emma:emma>
        </inkml:annotationXML>
        <inkml:trace contextRef="#ctx0" brushRef="#br1" timeOffset="12261.6215">-166 2744 9030,'-18'-1'4773,"18"1"-258,0 0-129,0 0-2064,0 0-903,0-16-387,20 16-258,-1-4-129,17 4-129,0-2 0,19 2 0,0 0 0,12 0-129,-1-1-129,7 1 129,-5-2-258,-1 0 129,-6-2-129,-6 1 0,-10-1-129,-10 1 130,-8 1-260,-9 0 1,-18 2-258,17-3-645,-17 3-1419,7 10-2580,-7-10 129,0 0-774,0 0 387</inkml:trace>
      </inkml:traceGroup>
      <inkml:traceGroup>
        <inkml:annotationXML>
          <emma:emma xmlns:emma="http://www.w3.org/2003/04/emma" version="1.0">
            <emma:interpretation id="{5037DADE-DC46-4C8D-B968-A83555371521}" emma:medium="tactile" emma:mode="ink">
              <msink:context xmlns:msink="http://schemas.microsoft.com/ink/2010/main" type="line" rotatedBoundingBox="3047,2406 24253,2337 24259,4114 3053,4182"/>
            </emma:interpretation>
          </emma:emma>
        </inkml:annotationXML>
        <inkml:traceGroup>
          <inkml:annotationXML>
            <emma:emma xmlns:emma="http://www.w3.org/2003/04/emma" version="1.0">
              <emma:interpretation id="{992A6FD3-BBD6-4418-BB00-01C157E17F29}" emma:medium="tactile" emma:mode="ink">
                <msink:context xmlns:msink="http://schemas.microsoft.com/ink/2010/main" type="inkWord" rotatedBoundingBox="3048,2666 5310,2659 5313,3566 3051,3573"/>
              </emma:interpretation>
              <emma:one-of disjunction-type="recognition" id="oneOf5">
                <emma:interpretation id="interp22" emma:lang="en-US" emma:confidence="1">
                  <emma:literal>Not</emma:literal>
                </emma:interpretation>
                <emma:interpretation id="interp23" emma:lang="en-US" emma:confidence="0">
                  <emma:literal>1\lot</emma:literal>
                </emma:interpretation>
                <emma:interpretation id="interp24" emma:lang="en-US" emma:confidence="0">
                  <emma:literal>I\lot</emma:literal>
                </emma:interpretation>
                <emma:interpretation id="interp25" emma:lang="en-US" emma:confidence="0">
                  <emma:literal>Illot</emma:literal>
                </emma:interpretation>
                <emma:interpretation id="interp26" emma:lang="en-US" emma:confidence="0">
                  <emma:literal>Hlot</emma:literal>
                </emma:interpretation>
              </emma:one-of>
            </emma:emma>
          </inkml:annotationXML>
          <inkml:trace contextRef="#ctx0" brushRef="#br1" timeOffset="13197.6231">1479 2360 9933,'-3'-23'5031,"3"23"-258,0 0-129,0 0-1677,16 7-1677,-16-7-387,30 45-129,-10-17-129,12 15 0,2 1-258,8 8 0,-1-2-129,9 1-128,-2 1-130,5-4 0,-1-4 0,0-3 0,-4-3 0,-6-8 0,-1-2 0,-11-10-646,4 3-128,-34-21-1419,29 4-2838,-29-4 0,19-5-258,-19 5 0</inkml:trace>
          <inkml:trace contextRef="#ctx0" brushRef="#br1" timeOffset="12885.6226">1492 2483 12384,'0'-34'4902,"0"15"-258,0 19 0,0 0-3096,0 0-774,2 24-129,-2-4-258,0 14 0,-2 1-129,0 10 0,-1-1-129,1 8 129,0-6 0,2-1-129,0-3 129,0-4-258,0-8 258,0-3-258,0-6 258,0-21-387,2 25 258,-2-25-387,0 0 129,0 0-387,0 0-129,0 0-774,12-14-1677,-8-6-1935,-1-8 258,3-1-516,-3-10-387</inkml:trace>
          <inkml:trace contextRef="#ctx0" brushRef="#br1" timeOffset="13494.0237">2191 2396 11997,'-12'-61'5160,"6"42"-387,6 19 258,0 0-2967,-19-18-1032,19 18-258,0 14-258,0 11-129,0 4-129,1 10 0,3 5-129,3 10 129,2 4-128,2 1-130,-1 0 0,1-6 0,3-1 0,-3-10-259,5-1 1,-9-14-645,13 7-516,-19-15-3225,-1-19-387,29 23-129,-29-23 0</inkml:trace>
          <inkml:trace contextRef="#ctx0" brushRef="#br1" timeOffset="13868.4243">2593 2704 11868,'4'-25'4644,"-4"25"-258,-13 7 0,11 14-3225,-10-1-645,7 8-258,-4 2-129,3 4 129,5-2 0,1 2-258,0-7 258,8-2 0,3-6 0,2-3 0,-13-16 258,32 14 0,-32-14 0,32 0 129,-32 0-129,32-21 129,-20 0-128,6 1-517,-7-8 0,-3-1 0,-2-5 0,-6 4 0,0-2 0,-7 2 0,-8 7 0,-6 0 0,0 12-517,-15-7-1676,6 16-2838,-4 2-258,7 0 0,1 7-387</inkml:trace>
          <inkml:trace contextRef="#ctx0" brushRef="#br1" timeOffset="14492.4254">3064 2629 13029,'0'0'5160,"0"0"-516,15-9 387,2 5-3741,28 4-387,-1 0-129,17 7-258,1-7-129,7 2-129,-3-2 0,0 0-129,-7-2-129,-8-3-258,-6 2-129,-15-15-1290,-1 12-3096,-13-1-387,-16 7-129,0 0-387</inkml:trace>
          <inkml:trace contextRef="#ctx0" brushRef="#br1" timeOffset="14211.6249">3287 2168 11223,'7'-50'5289,"-7"34"-387,0 16 0,0-25-1548,0 25-2580,0 23-258,0 11-129,-4 4 0,3 13-129,1 10 0,0 10 0,3 2-129,10 5 1,3-1-130,1-6 0,5-5 0,-1-6 0,2-7 0,-7-10-130,5-2-515,-15-21-1290,8 1-2838,-14-21-258,2 18-129,-2-18-258</inkml:trace>
        </inkml:traceGroup>
        <inkml:traceGroup>
          <inkml:annotationXML>
            <emma:emma xmlns:emma="http://www.w3.org/2003/04/emma" version="1.0">
              <emma:interpretation id="{ECF439DC-CA0D-44D2-B110-D1C420981F6A}" emma:medium="tactile" emma:mode="ink">
                <msink:context xmlns:msink="http://schemas.microsoft.com/ink/2010/main" type="inkWord" rotatedBoundingBox="6250,2692 7566,2688 7569,3529 6253,3533"/>
              </emma:interpretation>
              <emma:one-of disjunction-type="recognition" id="oneOf6">
                <emma:interpretation id="interp27" emma:lang="en-US" emma:confidence="1">
                  <emma:literal>all</emma:literal>
                </emma:interpretation>
                <emma:interpretation id="interp28" emma:lang="en-US" emma:confidence="0">
                  <emma:literal>alt</emma:literal>
                </emma:interpretation>
                <emma:interpretation id="interp29" emma:lang="en-US" emma:confidence="0">
                  <emma:literal>at</emma:literal>
                </emma:interpretation>
                <emma:interpretation id="interp30" emma:lang="en-US" emma:confidence="0">
                  <emma:literal>al</emma:literal>
                </emma:interpretation>
                <emma:interpretation id="interp31" emma:lang="en-US" emma:confidence="0">
                  <emma:literal>alp</emma:literal>
                </emma:interpretation>
              </emma:one-of>
            </emma:emma>
          </inkml:annotationXML>
          <inkml:trace contextRef="#ctx0" brushRef="#br1" timeOffset="15241.2267">4904 2744 8256,'39'-24'4644,"-30"6"258,-9 18-387,0-23-1677,-13-1-1032,13 24-774,-32-24-516,13 18-129,-8-1-129,2 7-129,0 0-129,0 13 0,0 6 0,2 2 0,4 8 0,3-1-129,5 4 129,2 0 0,6-1 129,3-3-129,3-1 129,8-6-129,5-1 129,2-6-129,1-3 129,2-6-129,1-5 129,-3 0-129,3-5 0,-1-10 258,-1-6-129,-1-2 129,-5-6 0,4 1 0,-5-6 0,1 6 129,-5-2-129,1 6 0,-4 5-129,-6 19 0,14-20 0,-14 20-129,18 4 129,-18-4-129,25 32-129,-9-9 129,3 4 0,3-1-258,4 3 129,-6-4-258,7 3-129,-11-12-774,17 7-2709,-17-10-903,2-4-129,-18-9-129,23 0-387</inkml:trace>
          <inkml:trace contextRef="#ctx0" brushRef="#br1" timeOffset="15568.8273">5514 2207 12771,'28'-82'4902,"-19"63"-258,-9 19 129,0 0-3096,7 9-903,-7 26-258,0 17 0,2-1-129,7 17 0,-4 0-129,9 6 0,-1-4 0,1-3-258,2-10 0,-2-7-129,2-2-129,-7-11-129,4-5 129,-11-12-387,8 0-387,-10-20-1032,0 0-1161,0 0-1548,0-18 0,2-7-387,3-11 129</inkml:trace>
          <inkml:trace contextRef="#ctx0" brushRef="#br1" timeOffset="15802.8277">5782 2501 5031,'43'-134'4773,"-23"74"0,-8 5-129,-7 1-1161,10 28-645,-15-12-903,0 38-645,0-16-387,0 16-258,3 25-129,4 13 0,0 6-258,4 11 129,-2 6-129,5 6 0,-5 3-129,2-3-129,-2-3-129,-4-7 0,2-2-516,-5-12-129,10 7-516,-12-16-3354,6-8-387,1-8-129,-7-18 0</inkml:trace>
        </inkml:traceGroup>
        <inkml:traceGroup>
          <inkml:annotationXML>
            <emma:emma xmlns:emma="http://www.w3.org/2003/04/emma" version="1.0">
              <emma:interpretation id="{C0A97B6F-4A8E-4A1F-A1C9-B93D83917560}" emma:medium="tactile" emma:mode="ink">
                <msink:context xmlns:msink="http://schemas.microsoft.com/ink/2010/main" type="inkWord" rotatedBoundingBox="8255,2617 10270,2611 10274,3553 8258,3560"/>
              </emma:interpretation>
              <emma:one-of disjunction-type="recognition" id="oneOf7">
                <emma:interpretation id="interp32" emma:lang="en-US" emma:confidence="1">
                  <emma:literal>the</emma:literal>
                </emma:interpretation>
                <emma:interpretation id="interp33" emma:lang="en-US" emma:confidence="0">
                  <emma:literal>tie</emma:literal>
                </emma:interpretation>
                <emma:interpretation id="interp34" emma:lang="en-US" emma:confidence="0">
                  <emma:literal>toe</emma:literal>
                </emma:interpretation>
                <emma:interpretation id="interp35" emma:lang="en-US" emma:confidence="0">
                  <emma:literal>they</emma:literal>
                </emma:interpretation>
                <emma:interpretation id="interp36" emma:lang="en-US" emma:confidence="0">
                  <emma:literal>thew</emma:literal>
                </emma:interpretation>
              </emma:one-of>
            </emma:emma>
          </inkml:annotationXML>
          <inkml:trace contextRef="#ctx0" brushRef="#br1" timeOffset="16364.4287">6684 2620 11610,'0'-16'4773,"16"12"-258,11 4 129,7 4-2967,-6-2-774,22 5-258,-4-4-516,8 1-129,2-1-516,-2-4-645,13 1-1935,-10-6-1419,-5-11-258,-4-3-258,-9-7 0</inkml:trace>
          <inkml:trace contextRef="#ctx0" brushRef="#br1" timeOffset="16146.0283">6894 2047 15093,'16'-14'5160,"-16"14"-129,7 16-387,-7 11-3870,6 19-129,-5 5-129,10 19-129,0 3-129,5 10 1,-2 1-259,4 0 0,-1-4 0,1-11 0,0-3 0,-4-13 0,-1-8 0,-6-12-517,4-2-128,-11-31-2580,0 16-1548,0-16-387,-20-6 0,2-10-258</inkml:trace>
          <inkml:trace contextRef="#ctx0" brushRef="#br1" timeOffset="16816.8294">7389 2195 14319,'-15'-39'5031,"15"39"-258,0 0 0,-19-7-3354,19 23-516,0 5-387,5 14 0,-3 3-129,5 12-257,-3 1-130,3 4 0,-4 2 0,1-3 0,-2-3 0,-2-1 0,0-6 0,0-6 0,0-4 0,-4-11 0,4-4-130,0-19 1,0 16 0,0-16 129,0 0 0,12-17 129,-1-1 0,3-4-129,2-2 130,2-5-130,2 2 0,1 4 0,2 0 0,0 7 0,-1 4 0,3 5 0,-1 7 0,5 1 0,1 14 0,2 4 0,0 6 0,2 3 0,3 3 0,-3-1 0,2 4 0,-10-8-388,12 12-1676,-12-17-2967,-1-1 0,-1-4-387,-1-7 129</inkml:trace>
          <inkml:trace contextRef="#ctx0" brushRef="#br1" timeOffset="17222.4302">8258 2711 13029,'48'-18'5031,"-24"14"-258,0 1 129,7 3-3225,-8 0-774,11 0-258,-9-4-258,1 2 0,-8-5-129,-18 7 0,21-23-129,-21 23-129,-3-30 129,-13 14-129,-4 2-129,-8-1 0,-2 7 0,-4 4 0,0 4-129,0 7 129,4 11 0,1 7 0,8 5 0,3 4 0,8 3 129,8 4 0,2-2 0,14 2 129,9-5 0,9-2 0,7-8 0,8-8-258,8 0-129,-4-18-1806,4 3-2451,2-3-258,-3-1-258,-3-7-129</inkml:trace>
        </inkml:traceGroup>
        <inkml:traceGroup>
          <inkml:annotationXML>
            <emma:emma xmlns:emma="http://www.w3.org/2003/04/emma" version="1.0">
              <emma:interpretation id="{97DC9A00-3318-4361-B024-2878D4CC70A2}" emma:medium="tactile" emma:mode="ink">
                <msink:context xmlns:msink="http://schemas.microsoft.com/ink/2010/main" type="inkWord" rotatedBoundingBox="10779,2999 12619,2993 12621,3523 10781,3529"/>
              </emma:interpretation>
              <emma:one-of disjunction-type="recognition" id="oneOf8">
                <emma:interpretation id="interp37" emma:lang="en-US" emma:confidence="1">
                  <emma:literal>min</emma:literal>
                </emma:interpretation>
                <emma:interpretation id="interp38" emma:lang="en-US" emma:confidence="0">
                  <emma:literal>mim</emma:literal>
                </emma:interpretation>
                <emma:interpretation id="interp39" emma:lang="en-US" emma:confidence="0">
                  <emma:literal>mine</emma:literal>
                </emma:interpretation>
                <emma:interpretation id="interp40" emma:lang="en-US" emma:confidence="0">
                  <emma:literal>min.</emma:literal>
                </emma:interpretation>
                <emma:interpretation id="interp41" emma:lang="en-US" emma:confidence="0">
                  <emma:literal>minx</emma:literal>
                </emma:interpretation>
              </emma:one-of>
            </emma:emma>
          </inkml:annotationXML>
          <inkml:trace contextRef="#ctx0" brushRef="#br1" timeOffset="18205.2319">9207 2623 9675,'17'0'4902,"12"18"-129,-15 0-258,2 12-1548,-9-12-1290,14 16-774,-10-6-258,3 4-387,-5-1 0,-3-5-258,-3 1 129,-1-9-258,-2 0 129,0-18-129,0 16 129,0-16-129,0 0 0,0-20 129,2-3-129,5-2 258,0-9-129,5 0 258,3-5-258,2 4 258,1-1 129,4 8-129,-3 3 0,4 10 0,-1 8-129,1 7 0,-2 11 0,2 10 0,-3 4 0,-1 6-129,-3 2-129,-1-1 129,-5 2-258,-3-5 129,-1-1 0,-6-8-129,0-3 129,0-17-129,0 18 258,0-18-129,0 0 129,0-19 129,3-5 0,11 0 129,-3-7 0,9 1 0,-1-2 0,4 5 0,1 4-128,0 6-130,0 4 0,-1 9 0,-2 4 0,2 9 0,-3 7 0,-1 8 0,1 0 0,-4 1 0,0 4 0,-2-4 0,-1-2 0,-8-5-259,9 7-773,-14-25-3612,0 21-387,0-21 0,0 0 0</inkml:trace>
          <inkml:trace contextRef="#ctx0" brushRef="#br1" timeOffset="18423.6321">10252 2680 14190,'24'-17'4902,"-24"17"-258,17 5 129,-17-5-3612,11 37-387,-4-12-258,7 5-129,-5 4-258,0-2-258,2 7-645,-11-8-3741,0-5-258,0-6 129,0-20-387</inkml:trace>
          <inkml:trace contextRef="#ctx0" brushRef="#br1" timeOffset="18564.0326">10276 2554 13545,'-9'-85'4773,"5"51"-258,2 11-129,2 23-3354,0 0-1548,0 0-3612,0 0-258,11 21-387,-7-5-258</inkml:trace>
          <inkml:trace contextRef="#ctx0" brushRef="#br1" timeOffset="19016.4334">10276 2554 9546,'177'69'4773,"-150"-54"-129,3 6-387,-3 6-1161,-9-8-1935,9 8-516,-13-6-258,0 4-129,-7-3-258,-5-1-129,0-5 0,-2-16 129,0 23-129,0-23 0,0 0 129,0 0 0,0 0 129,5-20 129,6 1 129,6-4-129,-2-6 129,10 4 0,-6-5 129,8 7-129,-8-4 0,6 11 0,-7-1 0,5 8-129,-7 3 130,6 6-388,-5 4 0,3 14 0,-2 1 0,3 6 0,-3 4 0,0 1 0,-1 5 0,-4-4 0,3 2 0,-14-13-1291,19 7-3482,-19-8-129,0-3 0,-2-16-387</inkml:trace>
        </inkml:traceGroup>
        <inkml:traceGroup>
          <inkml:annotationXML>
            <emma:emma xmlns:emma="http://www.w3.org/2003/04/emma" version="1.0">
              <emma:interpretation id="{DEBAE604-7ABC-4272-9CC4-CD3DE65E8CD1}" emma:medium="tactile" emma:mode="ink">
                <msink:context xmlns:msink="http://schemas.microsoft.com/ink/2010/main" type="inkWord" rotatedBoundingBox="13088,2681 16591,2670 16594,3472 13090,3483"/>
              </emma:interpretation>
              <emma:one-of disjunction-type="recognition" id="oneOf9">
                <emma:interpretation id="interp42" emma:lang="en-US" emma:confidence="0">
                  <emma:literal>terms</emma:literal>
                </emma:interpretation>
                <emma:interpretation id="interp43" emma:lang="en-US" emma:confidence="0">
                  <emma:literal>forms</emma:literal>
                </emma:interpretation>
                <emma:interpretation id="interp44" emma:lang="en-US" emma:confidence="0">
                  <emma:literal>Forms</emma:literal>
                </emma:interpretation>
                <emma:interpretation id="interp45" emma:lang="en-US" emma:confidence="0">
                  <emma:literal>toms</emma:literal>
                </emma:interpretation>
                <emma:interpretation id="interp46" emma:lang="en-US" emma:confidence="0">
                  <emma:literal>teams</emma:literal>
                </emma:interpretation>
              </emma:one-of>
            </emma:emma>
          </inkml:annotationXML>
          <inkml:trace contextRef="#ctx0" brushRef="#br1" timeOffset="20280.0356">11517 2604 10836,'0'0'4902,"5"-18"-129,11 18 0,4 5-1806,-2-5-1677,19 8-387,-1-8-258,14 5-129,-1-3-258,12-1 0,1-1-129,7 0-129,3 0 129,2-3-129,-1-1 0,-5-1 0,-9 0 0,-11-1 129,-7-1-129,-17-2-129,-24 9 129,11-19-129,-20 10 0,-16 0 0,-7 7 0,-5 2-129,0 0 129,-3 13-129,7 8 0,1 4 129,10 5-129,8 2 129,10 4 0,4-2 129,9-1 0,15 1 258,6-9-129,11-2 258,3-7-129,9-2 129,-1-10 129,5-2-129,-4-4-257,1-11-130,-8-6 0,-3-4 0,-8-7 0,-6-4 0,-8-4 0,-5-4 0,-7-1 0,-7 2 0,-2 4 0,-7 1 0,-4 11 0,-9 2-388,4 11-128,-7 3 0,23 9 0,-34-2 129,34 2 0,-21 5 0,21-5 129,-2 16 0,2-16 129,11 16 0,-11-16 258,34 9 0,-13-9 0,4 0 129,-2 0 129,4 0 0,-2-5 0,1 5 0,-6-5 129,3 5 0,-5 0-129,1 1-128,-3 5-259,0 4 0,-16-10 0,33 29 0,-17-10 0,0 5 0,-2 2 0,0 6 0,-3 2 0,-4-2 0,2 4-259,-9-11-1031,12 7-3354,-12-11-516,2-2 258,-2-19-645</inkml:trace>
          <inkml:trace contextRef="#ctx0" brushRef="#br1" timeOffset="19453.2341">11674 2239 9675,'21'-67'5031,"-12"42"-129,-4 2-387,-5 23-903,0-27-2064,0 27-645,0 0-258,16 16-129,-9 12-258,6 13 0,-3 9 0,7 11 0,-3 6-129,2 6 0,-4 2 1,-1-4-130,0-2-259,-6-13-257,4 4-645,-11-16-3483,-3-6-258,-6-13 129,-3-6-516</inkml:trace>
          <inkml:trace contextRef="#ctx0" brushRef="#br1" timeOffset="20919.6367">13241 2572 15867,'16'-16'5031,"-16"16"0,26 0-516,-2 18-3741,-10 1-129,7 10-129,-5-1-258,0 2-258,-2 4-129,-6-7-129,0 1-258,-8-8-129,6-1 129,-6-19-129,0 0 258,0 0 129,16 0 129,-4-8 129,2-17 258,6-2 129,-2-7 0,7 2 0,-4-3 0,6 6-129,-4 2 0,4 8 0,-6 5-129,2 8 129,-3 6-129,-3 4 0,-17-4 0,27 32 0,-18-13-129,0 3 0,-2-1 0,-3-1-129,1-1 0,-5-19-129,3 29 0,-3-29 0,8 18 129,-8-18 0,0 0 129,23 0 0,-23 0 258,28-18 0,-12-2 0,5 2 0,1-5 130,1 5-388,-2 1 0,4 4 0,-3 1 0,1 5 0,-4 7 0,1 0 0,-2 10 0,-2 8 0,0 5 0,-2-1 0,5 6 0,-3-5-646,15 4-128,-8-16-774,30 10-1419,-3-18-2064,10-3 387,6-5-516,5-13 0</inkml:trace>
          <inkml:trace contextRef="#ctx0" brushRef="#br1" timeOffset="21262.8373">14769 2554 13416,'-23'-44'4773,"-6"28"-129,-1 7 129,-11-2-3354,16 13-645,-7 3-258,13 11-129,-1-2 0,13 4-258,5 2 0,6-1 0,13 1-129,14-1 129,6-1-129,7 2 129,6-4-129,2 3 129,-1 1 0,-1 0 0,-7-1 0,-6 1 0,-8-1 0,-8 1 130,-8-2-259,-12-1 0,-1-17 0,-14 29 0,-11-20 0,-5 0 0,-7-4 0,-6-3 0,-2 0 0,-11-10-1549,8 1-3353,-8-5-258,10 3 0,-2-4-387</inkml:trace>
        </inkml:traceGroup>
        <inkml:traceGroup>
          <inkml:annotationXML>
            <emma:emma xmlns:emma="http://www.w3.org/2003/04/emma" version="1.0">
              <emma:interpretation id="{DF02D008-CEDC-4EE8-BF19-BC4C0041FE43}" emma:medium="tactile" emma:mode="ink">
                <msink:context xmlns:msink="http://schemas.microsoft.com/ink/2010/main" type="inkWord" rotatedBoundingBox="17653,2975 19373,2970 19375,3424 17654,3429"/>
              </emma:interpretation>
              <emma:one-of disjunction-type="recognition" id="oneOf10">
                <emma:interpretation id="interp47" emma:lang="en-US" emma:confidence="1">
                  <emma:literal>are</emma:literal>
                </emma:interpretation>
                <emma:interpretation id="interp48" emma:lang="en-US" emma:confidence="0">
                  <emma:literal>core</emma:literal>
                </emma:interpretation>
                <emma:interpretation id="interp49" emma:lang="en-US" emma:confidence="0">
                  <emma:literal>ane</emma:literal>
                </emma:interpretation>
                <emma:interpretation id="interp50" emma:lang="en-US" emma:confidence="0">
                  <emma:literal>cone</emma:literal>
                </emma:interpretation>
                <emma:interpretation id="interp51" emma:lang="en-US" emma:confidence="0">
                  <emma:literal>come</emma:literal>
                </emma:interpretation>
              </emma:one-of>
            </emma:emma>
          </inkml:annotationXML>
          <inkml:trace contextRef="#ctx0" brushRef="#br1" timeOffset="22339.2391">16462 2616 14190,'4'-57'4773,"-6"27"-129,-14 2-129,-2 5-3612,-14-2-258,-2 9-387,-7 3 0,0 13-129,1 0-129,-1 14 0,5 10 0,4 4 0,9 2-129,5 4 0,9 0 129,7-2 0,2-2-129,9-1 129,6-6 0,2-4 0,3-4 0,1-7 0,-3-4 129,2-4 0,-3-4 129,1-6-129,-2-6 258,2-2-129,-6-3 0,5 1 0,-5-1-129,-12 21 0,25-25 0,-25 25-129,25-2 0,-25 2 0,28 25-129,-12 0 129,2 3 0,2 3 129,1 1-129,0-4 129,1-7 0,-1-1 0,-5-8 0,2-3 1,-2-7-130,0-2 0,-16 0 0,32-14 0,-18-6 0,4-1 0,-4-8 0,0-3 0,-5-5 0,-2 0 0,-3-4 0,-4 0 0,-4 4 0,-10-3 0,0 10 0,-6 0 0,4 12-388,-2 0 1,2 13 0,0 1 0,16 4 129,-17 2 0,17-2 0,0 22 129,0-22 0,17 26 0,7-13 0,6-1 129,7-1 0,8 1 129,-3-5 129,5 2 0,-7-5 0,0 5 129,-8-9 129,0 3-129,-11-3 0,2 4-128,-7-4-259,2 3 0,0 5 0,-1 0 0,3 7 0,-4 2 0,2 8 0,-6-3-130,3 11-515,-14-13-1161,10 10-2967,-11-5-516,2 0 129,-2-5-258</inkml:trace>
          <inkml:trace contextRef="#ctx0" brushRef="#br1" timeOffset="22698.0398">17460 2639 14319,'46'-26'4902,"-21"15"-129,4 0-129,8 4-3741,-7-7-258,8 5-258,-5-5-129,-1 0-129,-7-4 129,-5 0 0,-11 0-129,-9-1-129,-4-1 0,-15 2 0,-10 6 0,-6 5-129,-5 7 0,0 0 0,0 14-129,5 9 129,3 4 0,9 7 0,7 5-129,7-2 129,9 4-258,7-5 0,18 3-129,2-11-129,19 8-774,-11-20-2193,17 2-774,0-8-645,-3-8 258,-2-2-387</inkml:trace>
        </inkml:traceGroup>
        <inkml:traceGroup>
          <inkml:annotationXML>
            <emma:emma xmlns:emma="http://www.w3.org/2003/04/emma" version="1.0">
              <emma:interpretation id="{66B1BC50-9D40-4A1E-8A0F-B55F87B53E8E}" emma:medium="tactile" emma:mode="ink">
                <msink:context xmlns:msink="http://schemas.microsoft.com/ink/2010/main" type="inkWord" rotatedBoundingBox="20252,2350 24253,2337 24259,4114 20258,4126"/>
              </emma:interpretation>
              <emma:one-of disjunction-type="recognition" id="oneOf11">
                <emma:interpretation id="interp52" emma:lang="en-US" emma:confidence="1">
                  <emma:literal>always</emma:literal>
                </emma:interpretation>
                <emma:interpretation id="interp53" emma:lang="en-US" emma:confidence="0">
                  <emma:literal>a\ways</emma:literal>
                </emma:interpretation>
                <emma:interpretation id="interp54" emma:lang="en-US" emma:confidence="0">
                  <emma:literal>atways</emma:literal>
                </emma:interpretation>
                <emma:interpretation id="interp55" emma:lang="en-US" emma:confidence="0">
                  <emma:literal>ahways</emma:literal>
                </emma:interpretation>
                <emma:interpretation id="interp56" emma:lang="en-US" emma:confidence="0">
                  <emma:literal>a1ways</emma:literal>
                </emma:interpretation>
              </emma:one-of>
            </emma:emma>
          </inkml:annotationXML>
          <inkml:trace contextRef="#ctx0" brushRef="#br1" timeOffset="23384.441">18977 2584 11997,'66'-39'4902,"-52"14"-258,-14-1 0,0 4-3096,-25-13-645,-1 10-387,-13-2-129,1 11-129,-4 4-129,4 12 0,1 0-129,5 12 0,3 11-129,6 6 129,4 1 0,5 5 0,5-1 0,5 0 0,4-4 0,2-3 0,10-2 0,8-2 129,-1-5-129,6-2 129,-2-7 0,4-2 0,0-7 0,1 0 129,-1-7 0,1-7 0,-3-10 0,4 1 129,-4-5-129,1-1 0,-3 3 1,-1 4-259,-4 5 0,-1 8 0,-1 7 0,0 2 0,0 14 0,0 7 0,2 6 0,2 0 0,1 5-130,-1-2-128,1 0-258,-5-8 0,4 3-387,-20-25-645,26 19-2322,-26-19-1161,0 0 0,16-14-258,-12-7 129</inkml:trace>
          <inkml:trace contextRef="#ctx0" brushRef="#br1" timeOffset="23680.8415">19447 1898 15093,'23'-91'5031,"-12"66"0,-6 7-387,11 18-3612,-16 0-387,20 15-129,-11 6 0,5 16-257,-4 2-259,5 17 0,-5 4 0,1 11 0,-2 6 0,-4 3 0,-1 0 0,-2-2 0,-1-2 0,-1-10 0,4-5 0,-4-19-259,5 1-644,-5-23-516,18 8-1935,-18-28-1935,20 13 387,-20-13-516,26-2-258</inkml:trace>
          <inkml:trace contextRef="#ctx0" brushRef="#br1" timeOffset="24242.4425">19927 2380 14061,'7'-22'4902,"-7"6"-258,0 16 129,-16 4-3612,11 23-516,-7-2-387,3 10 0,-2 1 0,4 6 0,0-2-129,7-1-129,0-4 0,0-6 0,3-3-258,4-6 129,-7-20 0,20 21 0,-20-21 129,25 0-129,-25 0 258,28-21-129,-15 0 258,3-4-129,-2-2 129,-2 2-129,-1 2 0,0 3 0,-6 3 0,-5 17-129,16-13 0,-16 13 0,22 11 0,-10 8 129,0 5-129,4 4 129,2 2-129,2 2 129,-2-3-129,-1-3 129,-1-4-129,0-4 129,-16-18 0,27 21 1,-27-21-130,30 0 0,-30 0 0,29-18 0,-17-1 0,-1-6 0,0-9 0,-6-5 0,-3 1 0,-2-8 0,-4 5 0,-8-3 0,5 15-259,-18-13-2450,9 24-2322,0 4-387,16 14-129,-18 0-129</inkml:trace>
          <inkml:trace contextRef="#ctx0" brushRef="#br1" timeOffset="24726.0434">20943 2520 13029,'16'-46'5160,"-16"23"-258,-7-2-258,1 9-3483,-15-5-387,3 6-258,-5 3 0,0 8-258,-2 4-129,2 0 129,0 9-129,0 7 0,1 0 0,6 9 0,0-2 0,8 4 0,0-2-129,7 2 0,-1-1-129,2-1 129,2-2-129,3-3 129,4-4-129,-9-16 129,19 18 0,-19-18 129,31 0 0,-10-13 258,-1-6-129,4-1-128,0-7-130,6 4 0,-3 0 0,-3 5 0,0 4 0,-3 7 0,-2 7 0,-19 0 0,25 20 0,-19-3 0,-1 10-388,-5-7-644,9 17-1548,-5-16-2580,-1-3 258,-3-18-516,0 0 0</inkml:trace>
          <inkml:trace contextRef="#ctx0" brushRef="#br1" timeOffset="25194.0442">21144 2511 12513,'14'-33'5160,"-14"33"-387,18-15 129,-18 15-2838,30 0-1161,-30 0-387,36 36-129,-17-13 0,8 4-129,-2 1-129,2-1 0,-1-2 0,3-4 0,1-7-129,4-5 0,0-5 0,-1-4 0,5-9 129,1-9-129,-2-5 129,2-4 1,-7-1-130,-3 3 0,-8 0 0,-1 7 0,-20 18 0,19-12 0,-19 12 0,0 23 0,0 7 0,-5 8 0,-4 8 0,-3 5 0,-4 8 0,-2 5 0,-2 2 0,-1 3 0,-2 4 0,-4 4 0,0 1 0,-1-3 0,3 1 0,-2-12 0,10-3 0,-3-19 0,8-4-259,-4-26-515,16-12-129,-20-2-774,24-17-2451,-3-15-903,8-9 0,11-5-258</inkml:trace>
          <inkml:trace contextRef="#ctx0" brushRef="#br1" timeOffset="25584.0449">22588 2540 13029,'-14'-39'4902,"-11"30"-258,-5 7 129,-13 2-3741,15 5-387,-8 8-129,9 5-129,-3-2-129,11 3-129,3 1 0,9 1-129,5-1 0,4-1 129,15 3-129,14 1 129,6-2 0,7 6 0,3-2 129,2 0 0,-2-1 0,-6 3 129,-13-6 0,-5 3-128,-16-5-259,-7 1 0,-10-4 0,-17-2 0,-16-5 0,-5-4 0,-7 1 0,-11-6 0,4 5-130,-11-7-5030,2-5-129,-6-5-129,5 3-387</inkml:trace>
        </inkml:traceGroup>
      </inkml:traceGroup>
    </inkml:traceGroup>
    <inkml:traceGroup>
      <inkml:annotationXML>
        <emma:emma xmlns:emma="http://www.w3.org/2003/04/emma" version="1.0">
          <emma:interpretation id="{26A4D49F-5D3F-4DED-8AFD-D98845DCD0FB}" emma:medium="tactile" emma:mode="ink">
            <msink:context xmlns:msink="http://schemas.microsoft.com/ink/2010/main" type="paragraph" rotatedBoundingBox="3131,4318 8782,4255 8794,5348 3143,54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777F063-6AEA-4650-A71B-228A202F0664}" emma:medium="tactile" emma:mode="ink">
              <msink:context xmlns:msink="http://schemas.microsoft.com/ink/2010/main" type="line" rotatedBoundingBox="3131,4318 8782,4255 8794,5348 3143,5411"/>
            </emma:interpretation>
          </emma:emma>
        </inkml:annotationXML>
        <inkml:traceGroup>
          <inkml:annotationXML>
            <emma:emma xmlns:emma="http://www.w3.org/2003/04/emma" version="1.0">
              <emma:interpretation id="{EBD27B2F-747E-4A0C-A5B4-B90A85F16C33}" emma:medium="tactile" emma:mode="ink">
                <msink:context xmlns:msink="http://schemas.microsoft.com/ink/2010/main" type="inkWord" rotatedBoundingBox="3131,4318 8782,4255 8794,5348 3143,5411"/>
              </emma:interpretation>
              <emma:one-of disjunction-type="recognition" id="oneOf12">
                <emma:interpretation id="interp57" emma:lang="en-US" emma:confidence="1">
                  <emma:literal>present</emma:literal>
                </emma:interpretation>
                <emma:interpretation id="interp58" emma:lang="en-US" emma:confidence="0">
                  <emma:literal>pres end</emma:literal>
                </emma:interpretation>
                <emma:interpretation id="interp59" emma:lang="en-US" emma:confidence="0">
                  <emma:literal>pres Int</emma:literal>
                </emma:interpretation>
                <emma:interpretation id="interp60" emma:lang="en-US" emma:confidence="0">
                  <emma:literal>pres ent</emma:literal>
                </emma:interpretation>
                <emma:interpretation id="interp61" emma:lang="en-US" emma:confidence="0">
                  <emma:literal>pres int</emma:literal>
                </emma:interpretation>
              </emma:one-of>
            </emma:emma>
          </inkml:annotationXML>
          <inkml:trace contextRef="#ctx0" brushRef="#br1" timeOffset="26972.4473">1583 4054 10191,'17'-68'4644,"5"47"0,3 1-129,3-5-2064,26 22-1161,-6-8-387,19 11-258,-5 4-129,6 10-129,-11 4 0,-2 6-129,-16 1 258,-12 6-258,-22-5 129,-8 3-129,-28-8 0,-8 0-129,-12-1 1,-8-8-130,-3 1-130,-1-8 1,5-1-129,1-4-129,14 0-387,-5-9-1290,18 0-2838,1 0 129,8 0-387,21 9 0</inkml:trace>
          <inkml:trace contextRef="#ctx0" brushRef="#br1" timeOffset="26660.4468">1604 3961 11094,'0'-23'4902,"0"23"-258,0 0 129,-4-23-2580,4 23-903,-1 11-516,1 10-129,-4 4 0,4 9-258,-2 7 0,2 12 0,0 6 0,0 10-128,4 2-259,5 4 0,-2 0 0,4-1 0,-4-6 0,2-8 0,-2-5 0,-4-14 0,4-5-130,-7-15-257,4 1-645,-4-22-2322,0 0-1677,-11-7 129,6-13-258,-2-7-129</inkml:trace>
          <inkml:trace contextRef="#ctx0" brushRef="#br1" timeOffset="27534.0483">2251 4255 13803,'66'10'5160,"-35"-10"-387,-5 0 129,3 6-3225,-10-10-774,8-3-129,-8-7-258,5 0-257,-10-8-259,2-1 0,-7-5 0,-4-4 0,-5 0 0,-3-4 0,-8 4 0,-9-2-388,2 6-257,-5 1 258,7 9-129,-3 0 0,19 18 0,-25-14 0,25 14 129,0 0 0,0 0 0,0 0 129,3 9 129,-3-9 129,29 11 258,-8-6 0,-1-1 0,8 1 129,-3-5 0,5 0 129,-3 0 0,3 0 0,-7 0 0,4 0 0,-7-2-129,1 2 0,-21 0-257,32 11-130,-16 0 0,-2 6 0,1 5 0,-1 3 0,-4 5 0,1 0 0,-2 6 0,-9-4 0,7 12-388,-9-12-3869,2 0-774,0-3-258,0-6-258</inkml:trace>
          <inkml:trace contextRef="#ctx0" brushRef="#br1" timeOffset="28142.4494">3175 4134 14964,'23'-34'5031,"-4"16"-129,10 0-387,-8-5-3483,24 9-387,-8-6-258,2 8-129,-9-2 0,-5 3-129,-9 0-129,-16 11 0,0 0 0,-19-10-129,-13 10 0,-9 3-258,3 11 129,-8 1-129,7 6 129,3 0 0,12 6 129,8-4 0,12 6 129,4-1-129,16-1 258,11 1 0,3-1-129,5 0 129,3-2 0,-1-4-129,-1-7 129,-2-5-129,-4-9 129,2 0 129,-5-16 0,3-7 129,-2-11 0,8-2 129,-2-10-257,7 2-259,-1-1 0,5 4 0,1 4 0,2 9 0,-5 3 0,-2 12 0,-4 10 0,-1 3 0,-6 12 0,-3 9 0,-4 4 0,-4 7 0,-1 4 0,-4 0 0,-3 1 0,-6-3 0,-5-2 0,-1-4 0,-17-3 0,-7-5 0,-2-3 0,-12-13 0,12 7-4129,-15-11-1031,6 0-129,-1-4-129,10-5-387</inkml:trace>
          <inkml:trace contextRef="#ctx0" brushRef="#br1" timeOffset="28579.2501">4589 4079 11997,'80'1'5160,"-48"-1"-129,0 0-129,-4-9-1032,8 9-3096,-9-8-258,3 4-129,-5-7-257,-2 4-130,-4-3 0,-3-1 0,-16 11 0,13-23 0,-13 23 0,-5-23 0,-11 14 0,-8 0 0,-2 7 0,-5 2 0,1 2 0,-4 8-130,8 8 1,3 5 0,8 8 258,5 1-258,6 5 258,4 0-129,7 4 129,9-2-129,6 1 0,1-5-129,3-3-129,-1-12-129,9 5-774,-14-18-3354,8-7-516,-3-2 258,-4-16-516</inkml:trace>
          <inkml:trace contextRef="#ctx0" brushRef="#br1" timeOffset="29000.4509">5060 4091 15093,'18'-14'5160,"5"19"0,-23-5-258,41 34-3612,-41-34-387,39 37-644,-21-15-259,0 2 0,-2 3 0,-9-5-130,5 6-515,-12-12-129,6 5 0,-6-21 129,0 0 129,0 0 258,0 0 258,17-26 258,-6-6 258,10 3 129,-1-10 0,14 7 0,-6-4-129,10 8-129,-5 3-257,8 7-130,-7 2 0,0 11 0,-6 5 0,-3 2 0,-3 12 0,-3 9 0,-1 2 0,-4 7 0,-3 5 0,0 2 0,-6 2 0,-3-5 0,-1 1 0,-1-12 0,0 11-646,-19-24-3611,19-12-903,-16 4 0,16-4-129,0-25-258</inkml:trace>
          <inkml:trace contextRef="#ctx0" brushRef="#br1" timeOffset="29484.0517">5967 3787 14190,'39'-80'5160,"-26"58"-387,-13 22 258,0 0-3354,25 11-645,-23 14-258,8 16-644,-4 2-130,8 10 0,-2 0 0,4 8 0,0-1 0,2 3 0,2-1 0,-3-2 0,1-1 0,-2-9 0,-2-6 0,-6-12 0,-1-7 0,-7-25 0,0 0 0,0 0-259,-11-21-515,-9-15 129,6 4-129,-12-9 129,2 6 129,1-4 258,2 5 258,3 7 258,0 0 258,18 27 129,-21-32 129,21 32 129,0-19-258,0 19-515,30-7-130,-1 5 0,6-2 0,13 3 0,8-3 0,18 1 0,10-5 0,10 1 0,7-3 0,4-5 0,6 7 0,-15-17-1936,5 9-2966,-17-4-516,-15-3 0,-16-6-516</inkml:trace>
        </inkml:traceGroup>
      </inkml:traceGroup>
    </inkml:traceGroup>
    <inkml:traceGroup>
      <inkml:annotationXML>
        <emma:emma xmlns:emma="http://www.w3.org/2003/04/emma" version="1.0">
          <emma:interpretation id="{483A0BA7-1808-4392-9537-F167E4515AFA}" emma:medium="tactile" emma:mode="ink">
            <msink:context xmlns:msink="http://schemas.microsoft.com/ink/2010/main" type="paragraph" rotatedBoundingBox="1612,5989 7466,6108 7445,7132 1591,7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9EB293-DF25-4C5B-BD88-D38B899CCC83}" emma:medium="tactile" emma:mode="ink">
              <msink:context xmlns:msink="http://schemas.microsoft.com/ink/2010/main" type="inkBullet" rotatedBoundingBox="1599,6644 2572,6664 2571,6688 1598,6668"/>
            </emma:interpretation>
            <emma:one-of disjunction-type="recognition" id="oneOf13">
              <emma:interpretation id="interp62" emma:lang="en-US" emma:confidence="0">
                <emma:literal>-</emma:literal>
              </emma:interpretation>
            </emma:one-of>
          </emma:emma>
        </inkml:annotationXML>
        <inkml:trace contextRef="#ctx0" brushRef="#br1" timeOffset="31168.8547">117 6081 9030,'-37'0'4773,"10"0"129,27 0-387,0 0-1806,-27 0-903,27 0-645,0 0-387,0 0-129,0 0-129,0 0-258,0 0 129,0 0-129,20 0 0,8 4 0,10-4 0,11 2 1,14-2-259,13 0 0,10 0 0,8 0 0,-2-2 0,-1 0 0,-13 0 0,-8 2 0,-15-1 0,-14 1 0,-13 0 0,-10 0 0,-18 0 0,0 0 0,0 0 0,0 0 0,0 0 0,0 0-1033,27 0-3353,-27 0-903,19 16 129,-19-16-516</inkml:trace>
      </inkml:traceGroup>
      <inkml:traceGroup>
        <inkml:annotationXML>
          <emma:emma xmlns:emma="http://www.w3.org/2003/04/emma" version="1.0">
            <emma:interpretation id="{67D473CC-DFBF-4C26-9068-0952EB3A3F28}" emma:medium="tactile" emma:mode="ink">
              <msink:context xmlns:msink="http://schemas.microsoft.com/ink/2010/main" type="line" rotatedBoundingBox="3338,6024 7466,6108 7445,7132 3317,7048"/>
            </emma:interpretation>
          </emma:emma>
        </inkml:annotationXML>
        <inkml:traceGroup>
          <inkml:annotationXML>
            <emma:emma xmlns:emma="http://www.w3.org/2003/04/emma" version="1.0">
              <emma:interpretation id="{7B009450-F267-4C7D-B833-28E749170586}" emma:medium="tactile" emma:mode="ink">
                <msink:context xmlns:msink="http://schemas.microsoft.com/ink/2010/main" type="inkWord" rotatedBoundingBox="3504,5691 6045,6721 5660,7671 3118,6640"/>
              </emma:interpretation>
              <emma:one-of disjunction-type="recognition" id="oneOf14">
                <emma:interpretation id="interp63" emma:lang="en-US" emma:confidence="1">
                  <emma:literal>The</emma:literal>
                </emma:interpretation>
                <emma:interpretation id="interp64" emma:lang="en-US" emma:confidence="0">
                  <emma:literal>Tie</emma:literal>
                </emma:interpretation>
                <emma:interpretation id="interp65" emma:lang="en-US" emma:confidence="0">
                  <emma:literal>Toe</emma:literal>
                </emma:interpretation>
                <emma:interpretation id="interp66" emma:lang="en-US" emma:confidence="0">
                  <emma:literal>They</emma:literal>
                </emma:interpretation>
                <emma:interpretation id="interp67" emma:lang="en-US" emma:confidence="0">
                  <emma:literal>Thew</emma:literal>
                </emma:interpretation>
              </emma:one-of>
            </emma:emma>
          </inkml:annotationXML>
          <inkml:trace contextRef="#ctx0" brushRef="#br1" timeOffset="32120.4564">1833 5580 7482,'-7'-16'4644,"7"16"0,0 0-387,-25-25-1677,25 25-645,-16-11-516,16 11-258,0 0-387,0 0-129,-21-9-129,21 9-129,0 0 0,0 0 0,9 0-129,16 0 129,10 0 0,17 0 0,9 0-257,15 0-130,9-5 0,8 0 0,5-2 0,-2-2 0,-4 0 0,-10 0 0,-11 4 0,-12-1 0,-11 6 0,-14-2 0,-8 2 0,-26 0-775,18 25-1031,-18-25-3096,-14 25-258,-2-16-129,0-4-129</inkml:trace>
          <inkml:trace contextRef="#ctx0" brushRef="#br1" timeOffset="32448.0569">2492 5468 13674,'0'0'5160,"0"0"-387,0 21 129,5 20-3483,-5-4-516,0 24-129,-4-1-129,4 17-128,-3-1-517,3 4 0,0-1 0,3-6 0,1-6 0,1-5 0,2-5 0,-1-9 0,1-1 0,-7-14-259,7 1-515,-7-34-516,9 38-2064,-9-38-1677,0 0 0,0 0-129,3-25-516</inkml:trace>
          <inkml:trace contextRef="#ctx0" brushRef="#br1" timeOffset="32900.4577">2686 5733 9933,'5'-77'5160,"-5"52"-387,0 25 129,0 0-1677,-13 15-1548,13 31-774,0 2-258,9 18-258,-3 5 0,6 11 0,-5 0-258,2-8 0,0-3-129,-4-8-258,2-6 129,-3-13-387,0-7 387,-4-12-258,3-5 129,-3-20 0,0 0 129,18-7 258,-6-18-129,6-5 129,0-9 0,5-4 129,2-9-129,2 6 129,-2 0-129,-1 5 129,-2 3 0,1 10-129,-2 8 129,2 15-128,0 5-130,6 14 0,-2 9 0,3 11 0,-2 4 0,-1 4 0,0 5 0,-8-5 0,3 6-388,-17-19-1289,18 6-3096,-14-8-387,5-7 0,2-8-516</inkml:trace>
          <inkml:trace contextRef="#ctx0" brushRef="#br1" timeOffset="33290.4584">3594 6266 13803,'34'-5'5031,"-9"2"-129,2 1-258,14 2-3225,-13-6-516,11 1-387,-5-6-129,0 1-129,-4-4 0,-3-2-129,-9-4 129,-9 2-258,-9-1 129,0 1-129,-18 0 0,-9 6 0,-3 4-129,-4 7 129,-3 1 0,1 9-129,2 10 129,6 4 0,5 8-129,7 2 129,9 5 129,7 1-258,10 0 258,15 2-258,11-2 129,12-7-129,12-2-129,4-12-645,25 11-1419,0-19-2451,-3-6-258,-3-4-129,-3 0-387</inkml:trace>
        </inkml:traceGroup>
        <inkml:traceGroup>
          <inkml:annotationXML>
            <emma:emma xmlns:emma="http://www.w3.org/2003/04/emma" version="1.0">
              <emma:interpretation id="{94625841-0D7A-4C20-8A02-CCB0351417DD}" emma:medium="tactile" emma:mode="ink">
                <msink:context xmlns:msink="http://schemas.microsoft.com/ink/2010/main" type="inkWord" rotatedBoundingBox="6328,6115 7463,6133 7452,6863 6316,6845"/>
              </emma:interpretation>
              <emma:one-of disjunction-type="recognition" id="oneOf15">
                <emma:interpretation id="interp68" emma:lang="x-none" emma:confidence="1">
                  <emma:literal>D</emma:literal>
                </emma:interpretation>
                <emma:interpretation id="interp69" emma:lang="x-none" emma:confidence="0">
                  <emma:literal>B</emma:literal>
                </emma:interpretation>
                <emma:interpretation id="interp70" emma:lang="x-none" emma:confidence="0">
                  <emma:literal>•</emma:literal>
                </emma:interpretation>
                <emma:interpretation id="interp71" emma:lang="x-none" emma:confidence="0">
                  <emma:literal>Z</emma:literal>
                </emma:interpretation>
                <emma:interpretation id="interp72" emma:lang="x-none" emma:confidence="0">
                  <emma:literal>j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8:22.14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4FCDE6-AF3B-4D15-97A6-7B41B936549A}" emma:medium="tactile" emma:mode="ink">
          <msink:context xmlns:msink="http://schemas.microsoft.com/ink/2010/main" type="inkDrawing"/>
        </emma:interpretation>
      </emma:emma>
    </inkml:annotationXML>
    <inkml:trace contextRef="#ctx0" brushRef="#br0">289 919 11997,'32'-19'5031,"-16"-6"-516,-16 9 387,-10-7-3096,10 23-774,-22-32-258,6 16-387,-10-2 0,-3 5-258,-1 4 0,-2 8 0,-4 1-129,6 16 0,0 7 0,3 7-129,8 6 0,4 6 129,5-1 0,6 2-258,4-4 129,4-2 0,10-6 129,4-5 0,3-6 129,2-4-129,2-7 258,3-7 129,-3-4 129,7-11 0,-7-12 1,6-3-517,-10-13 0,2-7 0,-7-11 0,-2-8 0,-1-15 0,-4-11 0,-2-4 0,-4-5 0,-1 3 0,-2 3 0,0 8 0,-7 14 0,-4 15 0,-1 18 0,-1 13 0,1 12 0,12 16 0,0 0 0,-11 32 0,13 10 0,16 12 0,3 11 0,4 10 0,3 9 0,3-1 0,-1 1 0,0-4 0,-3-5 0,0-4 0,-4-11 0,0-1 0,-5-13 0,5 1 0,-13-21-1033,14 12-1289,-24-38-2967,24 25 387,-24-25-645,24 0 258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18:24.40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EA62D0-4FF1-46EC-A582-CFE62898CF70}" emma:medium="tactile" emma:mode="ink">
          <msink:context xmlns:msink="http://schemas.microsoft.com/ink/2010/main" type="writingRegion" rotatedBoundingBox="1690,6172 23640,5380 23936,13599 1987,14391"/>
        </emma:interpretation>
      </emma:emma>
    </inkml:annotationXML>
    <inkml:traceGroup>
      <inkml:annotationXML>
        <emma:emma xmlns:emma="http://www.w3.org/2003/04/emma" version="1.0">
          <emma:interpretation id="{3C46DDC6-A063-4FF6-BD58-25610EE3A645}" emma:medium="tactile" emma:mode="ink">
            <msink:context xmlns:msink="http://schemas.microsoft.com/ink/2010/main" type="paragraph" rotatedBoundingBox="3457,6108 20505,5493 20626,8839 3578,94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E56026D-8A26-47FE-ACE9-358CF62A611E}" emma:medium="tactile" emma:mode="ink">
              <msink:context xmlns:msink="http://schemas.microsoft.com/ink/2010/main" type="line" rotatedBoundingBox="7534,5961 20505,5493 20589,7822 7618,8290"/>
            </emma:interpretation>
          </emma:emma>
        </inkml:annotationXML>
        <inkml:traceGroup>
          <inkml:annotationXML>
            <emma:emma xmlns:emma="http://www.w3.org/2003/04/emma" version="1.0">
              <emma:interpretation id="{69F1672B-10C4-4394-9DF8-4F87FBB2CAC8}" emma:medium="tactile" emma:mode="ink">
                <msink:context xmlns:msink="http://schemas.microsoft.com/ink/2010/main" type="inkWord" rotatedBoundingBox="7540,6115 11044,5988 11082,7039 7578,7165"/>
              </emma:interpretation>
              <emma:one-of disjunction-type="recognition" id="oneOf0">
                <emma:interpretation id="interp0" emma:lang="en-US" emma:confidence="0">
                  <emma:literal>coder</emma:literal>
                </emma:interpretation>
                <emma:interpretation id="interp1" emma:lang="en-US" emma:confidence="0">
                  <emma:literal>codes</emma:literal>
                </emma:interpretation>
                <emma:interpretation id="interp2" emma:lang="en-US" emma:confidence="0">
                  <emma:literal>wooden</emma:literal>
                </emma:interpretation>
                <emma:interpretation id="interp3" emma:lang="en-US" emma:confidence="0">
                  <emma:literal>erodes</emma:literal>
                </emma:interpretation>
                <emma:interpretation id="interp4" emma:lang="en-US" emma:confidence="0">
                  <emma:literal>cooler</emma:literal>
                </emma:interpretation>
              </emma:one-of>
            </emma:emma>
          </inkml:annotationXML>
          <inkml:trace contextRef="#ctx0" brushRef="#br0">10 370 14706,'2'-25'5031,"-2"25"-129,21-14-387,9 14-3225,-8-7-387,11 3-387,-4-5 0,3 4-128,-4-6-388,-5-1 0,-7-2 0,-10-2 0,-6 16 0,-20-31 0,-5 19 0,-5 0 0,-6 3 0,3 5 0,-1 4 0,4 4 0,7 10 0,8 5 0,10 6 0,5 4 0,11 5 0,12-1 0,9 3 0,7-4 0,5-4 0,10-4 0,-1-10 0,6-4 0,1-10 0,-1 0 0,-2-16 0,-2-3 0,-5-11 0,-6-2 0,-8-9 0,-8-6 0,-8-2 0,-11-1 0,-7 2 0,-2 3 0,-15 8 0,-6 5 0,-6 11 0,-3 6 0,-2 12 0,2 1 0,5 2 0,0 4 0,25-4 0,-25 21 0,25-21-259,0 21 130,0-21 129,32 18 0,-7-11 129,5-1 130,-1-6-259,5 3 0,-4-3 0,2 0 0,-4 0 0,2 0 0,-1 0 0,-1 2 0,1 3 0,-1 4 0,-1 5 0,0 4 0,-4 4 0,-2 4 0,-1 1 0,-6 5 0,-2 2 0,-3-2 0,0 3 0,-9-10 0,14 16-2323,-10-16-2708,5-4-387,-9-21-129,16 27-129</inkml:trace>
          <inkml:trace contextRef="#ctx0" brushRef="#br0" timeOffset="-1887.6031">-2425 148 11223,'0'0'4902,"0"0"0,14-11 0,4 16-2451,-18-5-1161,46 0-387,-19-1-258,6-1-258,-2-7 0,-1 2 0,-7-6-129,-3 3-128,-20 10-130,14-29 0,-14 29 0,-16-25 0,-6 15 0,-6 3 0,1 5 0,-3 2 0,2 2-259,3 14 259,5 5-129,8 4 0,6 7 129,6 2 0,4 5-129,14 0 0,7 2 129,7-4-387,10 1 0,-3-12-516,18 10-645,-9-18-3354,4-8 0,-2-4-258,-2-6 129</inkml:trace>
          <inkml:trace contextRef="#ctx0" brushRef="#br0" timeOffset="-1248.0021">-1538 139 14835,'-23'-14'4902,"-3"3"129,26 11-387,0 0-3483,-34 0-645,34 0-129,-32 9-129,14 7-129,0 2-129,2 5 0,0 3 0,4 6 0,6 0 0,5 4-258,1-4 258,14 0-129,4-3 129,10-5-129,4-2 129,7-6-129,2-7 258,0-6 0,0-3 0,-2-5 129,-3-11-129,-6-4 258,-5-6-258,-9-3 130,-6 1-259,-2-1 0,-7 3 0,-1 2 0,0 7 0,0 17 0,0-23 0,0 23 0,0 0 0,0 0 0,4 21 0,5-5 0,0 0 0,5 5 0,0-1 0,6-2 0,-3-2 0,5-4 0,-1-3 0,1-2 0,-1-5 0,0-2 0,-3-5 0,-2-8 0,-7-8 0,-4-2 0,-5-6 0,-3-5 0,-13-1 0,-6-4 0,-1 7 0,-9 0 0,7 14 0,-12-9-2194,12 22-2837,2 5-387,23 0 0,-20 21-129</inkml:trace>
          <inkml:trace contextRef="#ctx0" brushRef="#br0" timeOffset="-748.8013">-623 224 15351,'25'-18'5031,"-25"-8"-129,-17 17-387,-2 9-3483,-20 0-516,5 2-129,-3 12-129,5 5-129,1 6 0,12 6-129,6 1 129,8 3-258,5-3 258,5 2-258,13-6 129,7 1 0,4-8 0,4-5 129,-1-9 0,7-7 130,-1-5-259,1-13 0,-3-12 0,-1-11 0,-6-12 0,-5-11 0,-4-13 0,-8-12 0,-6-7 0,-6-5 0,-4 3 0,-10 7 0,-7 11 0,-2 9 0,-2 19 0,0 19 0,0 20 0,2 13 0,3 23 0,9 18 0,6 11 0,5 14 0,4 8 0,10 10 0,9 3 0,4-1 0,5-1 0,-2-12 0,11 7-130,-20-18-4901,15-5-258,-4-12 0,5-8-387</inkml:trace>
        </inkml:traceGroup>
        <inkml:traceGroup>
          <inkml:annotationXML>
            <emma:emma xmlns:emma="http://www.w3.org/2003/04/emma" version="1.0">
              <emma:interpretation id="{32ABFCED-A2DE-4436-AE24-A7268A4FF8C0}" emma:medium="tactile" emma:mode="ink">
                <msink:context xmlns:msink="http://schemas.microsoft.com/ink/2010/main" type="inkWord" rotatedBoundingBox="11810,6039 15970,5516 16253,7763 12092,8286"/>
              </emma:interpretation>
              <emma:one-of disjunction-type="recognition" id="oneOf1">
                <emma:interpretation id="interp5" emma:lang="en-US" emma:confidence="1">
                  <emma:literal>might</emma:literal>
                </emma:interpretation>
                <emma:interpretation id="interp6" emma:lang="en-US" emma:confidence="0">
                  <emma:literal>mig hot</emma:literal>
                </emma:interpretation>
                <emma:interpretation id="interp7" emma:lang="en-US" emma:confidence="0">
                  <emma:literal>mig hit</emma:literal>
                </emma:interpretation>
                <emma:interpretation id="interp8" emma:lang="en-US" emma:confidence="0">
                  <emma:literal>mig hat</emma:literal>
                </emma:interpretation>
                <emma:interpretation id="interp9" emma:lang="en-US" emma:confidence="0">
                  <emma:literal>mig hut</emma:literal>
                </emma:interpretation>
              </emma:one-of>
            </emma:emma>
          </inkml:annotationXML>
          <inkml:trace contextRef="#ctx0" brushRef="#br0" timeOffset="2589.6045">4439-726 15093,'-16'-80'4902,"11"52"-258,1 12-129,4 16-3354,0 0-258,0 19-258,0 15-129,2 21-128,1 13-388,6 21 0,0 10 0,5 14 0,-3-1 0,5-2 0,-3-5 0,-1-11 0,0-12 0,-3-16 0,-1-13 0,-5-16 0,2-10 0,-5-11 0,0-16 0,0 0 0,0-14 0,4-11 0,1-11 0,6-4 0,0-10 0,3-2 0,2-1 0,2 7 0,-1 3 0,3 7 0,-4 8 0,4 12 0,-3 12 0,3 4 0,0 18 0,3 9 0,2 8 0,1 4 0,1 6 0,-2 1 0,-2 0 0,-7-5 0,2-2 0,-15-14-130,12 9-2966,-15-18-1806,0-16-258,-15 5 0,15-5-129</inkml:trace>
          <inkml:trace contextRef="#ctx0" brushRef="#br0" timeOffset="2854.805">5186-427 14061,'85'-162'5031,"-53"98"-387,-3 18 258,-18 2-2967,17 28-774,-17-2-387,8 18-515,-19 0-259,32 42 0,-16 6 0,4 24 0,-2 11 0,-1 13 0,0 9 0,-3 0 0,-2 0 0,-6-12 0,2-4 0,-8-29-388,9 2-1676,-9-24-2838,0-10-129,0-28-258,-14 18 129</inkml:trace>
          <inkml:trace contextRef="#ctx0" brushRef="#br0" timeOffset="3104.4054">5440-27 8256,'-30'-65'4773,"16"40"129,2 7-258,1 0-258,11 18-2064,0 0-645,0 0-516,16-2-515,18 2-646,7 0 0,19 6 0,8-5 0,13-1 0,5 0 0,1 0 0,-7-3 0,-12-4 0,-11 7 0,-31-18-1420,-10 14-3353,-16 4-387,-10-12 129,-19 3-516</inkml:trace>
          <inkml:trace contextRef="#ctx0" brushRef="#br0" timeOffset="1201.2021">1890 5 14319,'0'-16'4773,"0"16"-258,16 15 0,9 13-3096,-16-5-645,10 13-258,-1-2 0,2 5-258,-4-2-258,-2 0 0,0-1-387,-7-8 0,2 1-258,-9-13 129,6 2 0,-6-18 0,0 0 129,0 0 258,7-13 387,3-8 129,-6-11 387,12 0-129,-9-13 129,14 10 0,-8-11 129,10 10-773,-7 2-130,5 9 0,-1 4 0,-1 14 0,3 7 0,-3 3 0,3 17 0,-5 3 0,1 4 0,0 3 0,-4 2 0,-3-5 0,0 3 0,-8-10 0,3 1 0,-6-21 0,1 21 0,-1-21 0,0 0 0,0 0 0,16-18 0,-3 1 0,-3-10 0,8-1 0,0-3 0,5 3 0,-2-1 0,3 6 0,-1 5 0,0 10 0,2 6 0,-2 2 0,2 14 0,-2 6 0,-2 1 0,4 2 0,-2 2 0,-1-2 0,-5 0 0,1-3 0,-4-4 0,-14-16 0,22 21 0,-22-21 0,0 0 0,21 0 0,-21 0 0,21-25 0,-6 2 0,1-4 0,1-1 0,5-1 0,1 3 0,-2 4 0,-1 5 0,-4 4 0,2 4 0,-18 9 0,28 0 0,-28 0 0,27 20 0,-15-4 0,2 5 0,-1 2 0,-1 4 0,1 0 0,-1-1 0,-1-2 0,-2-1 0,-2-7 0,4 1 0,-11-17 0,12 20-259,-12-20-1547,0 0-1419,9-21-1935,-7-4 516,-2-11-387,0-1 1548,-7-25 1032,5 1 1548,-3-6 2064,-10-10 1806,3 4 1806,3 7 0,-2 9-387,-1 4-1161,12 26-1290,-11 2-903,11 25-1032,0 18-1290,2 14-3096,3 6-129,6 8-258,3 4-387</inkml:trace>
          <inkml:trace contextRef="#ctx0" brushRef="#br0" timeOffset="1872.0032">3740-28 16770,'14'-54'4773,"-14"33"129,-12 3-258,12 18-3741,-43-2-258,20 9-515,-6 11-130,3 11 0,1 3 0,4 3 0,5 3 0,3-5 0,10-1 0,3-1 0,0-5 0,8-4 0,8-4 0,2-6 0,4-7 0,2-5 0,3-3 0,0-17 0,3-6 0,0-10 0,-1-5 0,1-2 0,-5 1 0,-4 6 0,-3 6 0,-4 8 0,-14 22 0,18-3 0,-11 15 0,-2 22 0,3 9 0,-1 10 0,0 11 0,4 15 0,-3 4 0,5 15 0,-2 9 0,-1 10 0,-1 4 0,-2 7 0,-3-2 0,-4-8 0,0-11 0,-13-15 0,-6-17 0,-3-18 0,-4-18 0,-1-14 0,-3-15 0,-4-8 0,-2-4 0,1-14 0,-1-12 0,-5-6 0,2-12 0,-3-9 0,1-7 0,1-11 0,7-7 0,6-6 0,6 1 0,10-2 0,11 5 0,11 4 0,22 12 0,12 0 0,39 29-1936,3-10-3095,14 10-129,6 3-129,7 6-129</inkml:trace>
        </inkml:traceGroup>
        <inkml:traceGroup>
          <inkml:annotationXML>
            <emma:emma xmlns:emma="http://www.w3.org/2003/04/emma" version="1.0">
              <emma:interpretation id="{D78559C7-BD97-49B3-B015-5EE7CEC23F2D}" emma:medium="tactile" emma:mode="ink">
                <msink:context xmlns:msink="http://schemas.microsoft.com/ink/2010/main" type="inkWord" rotatedBoundingBox="16693,5737 20509,5599 20551,6765 16735,6902"/>
              </emma:interpretation>
              <emma:one-of disjunction-type="recognition" id="oneOf2">
                <emma:interpretation id="interp10" emma:lang="en-US" emma:confidence="1">
                  <emma:literal>not</emma:literal>
                </emma:interpretation>
                <emma:interpretation id="interp11" emma:lang="en-US" emma:confidence="0">
                  <emma:literal>Not</emma:literal>
                </emma:interpretation>
                <emma:interpretation id="interp12" emma:lang="en-US" emma:confidence="0">
                  <emma:literal>rot</emma:literal>
                </emma:interpretation>
                <emma:interpretation id="interp13" emma:lang="en-US" emma:confidence="0">
                  <emma:literal>note</emma:literal>
                </emma:interpretation>
                <emma:interpretation id="interp14" emma:lang="en-US" emma:confidence="0">
                  <emma:literal>mot</emma:literal>
                </emma:interpretation>
              </emma:one-of>
            </emma:emma>
          </inkml:annotationXML>
          <inkml:trace contextRef="#ctx0" brushRef="#br0" timeOffset="3837.6067">6728-240 13545,'20'-7'4644,"1"16"0,-10 10 0,12 17-3354,-16-13-258,13 20-258,-11-10-129,5 10-129,-7-5-258,4-1 129,-8-5-258,-1-2 0,-2-5-129,0-5 0,-2-4-129,2-16 0,-12 16-129,12-16 129,0 0 0,-15-22 0,15-1 129,0-4 0,2-6 129,7-5 129,2-3 0,5 2 0,-4-3-128,6 4-130,-2 1 0,4 5 0,-3 3 0,1 8 0,0 7 0,0 10 0,1 4 0,3 6 0,-1 13 0,4 10 0,-2 4 0,4 7 0,-2 0 0,0 3 0,-2 0 0,-4 0 0,-1-1 0,-4-4 0,1 3 0,-8-11 0,10 12-1162,-15-13-3611,16-6-387,0-9 129,8-3-387</inkml:trace>
          <inkml:trace contextRef="#ctx0" brushRef="#br0" timeOffset="4196.4072">7726-25 13287,'11'-99'4902,"-11"59"0,-9 7-258,9 33-2322,-27-25-1032,27 25-516,-34 18-258,17 14-386,-1 1-130,4 10 0,1 2 0,3 3 0,4-4 0,6-3 0,2-6 0,9-2 0,5-7 0,3-4 0,1-8 0,5-5 0,-2-9 0,2 0 0,-4-13 0,2-10 0,-5-9 0,-2-7 0,-5-7 0,-6-8 0,-3-3 0,-2-3 0,-6 10 0,-10-9 0,16 19-4000,-17-1-1289,8 7 0,-4 7-258</inkml:trace>
          <inkml:trace contextRef="#ctx0" brushRef="#br0" timeOffset="4648.8081">8100-791 17544,'50'-45'4902,"-33"31"258,5 12-258,-6 2-4643,12 16-259,-5 14 0,8 17 0,-10 13 0,2 18 0,-5 13 0,0 9 0,-6 5 0,-1 0 0,-4-4 0,-2-9 0,2-8 0,-3-20 0,5-7 0,-6-20 0,10-1 0,-13-36-1678,1 27-773,-11-33-903,10 6-387,-23-30 129,14 9 129,-21-18 258,12 7 1032,-11-13 1290,6 4 1677,5 4 1935,-5-2 258,13 12 258,-8-3 0,18 30-129,-11-39-387,20 39-774,-9 0-516,25-6-516,-4 6-387,17 2-258,8 7-258,7-4-774,20 17-1032,-9-12-2709,9-1-258,2 0-258,-4-5-258</inkml:trace>
        </inkml:traceGroup>
        <inkml:traceGroup>
          <inkml:annotationXML>
            <emma:emma xmlns:emma="http://www.w3.org/2003/04/emma" version="1.0">
              <emma:interpretation id="{5DA5D9BD-6B53-43F9-BD63-C79573F82E95}" emma:medium="tactile" emma:mode="ink">
                <msink:context xmlns:msink="http://schemas.microsoft.com/ink/2010/main" type="inkWord" rotatedBoundingBox="19226,5645 20735,6089 20450,7060 18941,6616"/>
              </emma:interpretation>
              <emma:one-of disjunction-type="recognition" id="oneOf3">
                <emma:interpretation id="interp15" emma:lang="en-US" emma:confidence="1">
                  <emma:literal>be</emma:literal>
                </emma:interpretation>
                <emma:interpretation id="interp16" emma:lang="en-US" emma:confidence="0">
                  <emma:literal>bee</emma:literal>
                </emma:interpretation>
                <emma:interpretation id="interp17" emma:lang="en-US" emma:confidence="0">
                  <emma:literal>bye</emma:literal>
                </emma:interpretation>
                <emma:interpretation id="interp18" emma:lang="en-US" emma:confidence="0">
                  <emma:literal>bey</emma:literal>
                </emma:interpretation>
                <emma:interpretation id="interp19" emma:lang="en-US" emma:confidence="0">
                  <emma:literal>beg</emma:literal>
                </emma:interpretation>
              </emma:one-of>
            </emma:emma>
          </inkml:annotationXML>
          <inkml:trace contextRef="#ctx0" brushRef="#br0" timeOffset="5194.8091">9224-866 16125,'16'-52'4902,"-16"52"129,0 0-516,30 38-3612,-28 6-258,5 15-129,-7 7-386,4 14-130,-4 3 0,0 6 0,0-2 0,-4-5 0,2-4 0,-1-12 0,3-7 0,0-16 0,0-11 0,0-32 0,0 0 0,0 0 0,16-16 0,-2-16 0,4-9 0,5-4 0,4-1 0,3 5 0,0 5 0,4 8 0,-2 10 0,2 16 0,-1 8 0,-1 22 0,-3 11 0,-2 8 0,-8 6 0,-3 4 0,-7-2 0,-9-5 0,-3-6 0,-21-8 0,-9-8 0,-10-6 0,-9-8 0,-5-10 0,0-3 0,-3-1 0,12-7 0,0-11-259,25 11-2192,1-14-2580,12-2 0,10-4-129,2 2-129</inkml:trace>
          <inkml:trace contextRef="#ctx0" brushRef="#br0" timeOffset="5553.6097">9678-57 14706,'106'-5'4902,"-42"0"-258,4-8 0,-17-5-3354,24 9-516,-11-8-258,-2 6-129,-12-9 0,-9 6-129,-18-7 1,-8 3-259,-15-2 0,-8 4 0,-16 2 0,-9 5 0,-2 7 0,-4 2 0,1 17 0,3 7 0,5 7 0,6 8 0,12 2 0,8 1 0,4-1 0,18-2 0,11 1 0,8-7 0,13-1 0,5-12-130,13 5-902,-13-22-1677,11 5-2064,-4-5-258,-3-3 0,-10-11-258</inkml:trace>
        </inkml:traceGroup>
      </inkml:traceGroup>
      <inkml:traceGroup>
        <inkml:annotationXML>
          <emma:emma xmlns:emma="http://www.w3.org/2003/04/emma" version="1.0">
            <emma:interpretation id="{3FF27F06-C4D0-4C47-BD74-2EC4A4A75DEB}" emma:medium="tactile" emma:mode="ink">
              <msink:context xmlns:msink="http://schemas.microsoft.com/ink/2010/main" type="line" rotatedBoundingBox="3527,7873 9668,8177 9614,9272 3473,8968"/>
            </emma:interpretation>
          </emma:emma>
        </inkml:annotationXML>
        <inkml:traceGroup>
          <inkml:annotationXML>
            <emma:emma xmlns:emma="http://www.w3.org/2003/04/emma" version="1.0">
              <emma:interpretation id="{FA03EA4F-7F8E-4D88-BB0A-B0F7D3188D94}" emma:medium="tactile" emma:mode="ink">
                <msink:context xmlns:msink="http://schemas.microsoft.com/ink/2010/main" type="inkWord" rotatedBoundingBox="3527,7873 9668,8177 9614,9272 3473,8968"/>
              </emma:interpretation>
              <emma:one-of disjunction-type="recognition" id="oneOf4">
                <emma:interpretation id="interp20" emma:lang="en-US" emma:confidence="1">
                  <emma:literal>necessary</emma:literal>
                </emma:interpretation>
                <emma:interpretation id="interp21" emma:lang="en-US" emma:confidence="0">
                  <emma:literal>Necessary</emma:literal>
                </emma:interpretation>
                <emma:interpretation id="interp22" emma:lang="en-US" emma:confidence="0">
                  <emma:literal>mercenary</emma:literal>
                </emma:interpretation>
                <emma:interpretation id="interp23" emma:lang="en-US" emma:confidence="0">
                  <emma:literal>Mercenary</emma:literal>
                </emma:interpretation>
                <emma:interpretation id="interp24" emma:lang="en-US" emma:confidence="0">
                  <emma:literal>hearsay</emma:literal>
                </emma:interpretation>
              </emma:one-of>
            </emma:emma>
          </inkml:annotationXML>
          <inkml:trace contextRef="#ctx0" brushRef="#br0" timeOffset="17082.03">-6463 1384 10965,'27'-16'4773,"12"16"-387,-18 9 258,7 5-2838,8 16-1032,-9 1-129,10 6-258,-8 2 0,3 0-258,-9 0 129,-4-1-387,-5-3 0,-5-6-129,-1-3 0,-8-10 0,0 0-129,0-16 0,0 0 129,-9-1 129,5-19 129,0-1 129,-1-9 258,5 1 0,0-8 129,2 3 0,1-5 0,14 9 0,-5-6-129,9 9 0,-3-1-258,7 8 258,-5 2-387,3 8 258,-2 4 0,2 6-129,-2 0 0,1 11 129,-4 3-129,1 8 0,1 1 130,-2 5-259,-2 1 0,-4 1 0,0 4 0,-6-4 0,1 4 0,-7-9-646,5 12-902,-8-8-3225,-6-8-387,0-3 129,9-18-258</inkml:trace>
          <inkml:trace contextRef="#ctx0" brushRef="#br0" timeOffset="17550.0308">-5556 1569 15222,'55'0'5160,"-28"2"-129,3 1-258,-7-3-3483,16 6-516,-3-6-387,5 0-257,-4 0-130,1-4 0,-5-7 0,-2-3 0,-7-2 0,-6-5 0,-11 3 0,-7-3-130,-10 3-386,-19 2 258,-5 3 0,-10 5 0,-2 6 129,-4 2 0,4 5 129,3 8-129,4 8 258,7 4 0,7 5 0,7 6-129,7 1 258,10 4-258,1 2 0,10 1 129,14 1-129,6-3-129,12-4 129,10-8-129,7-5 0,3-9-258,7 0-258,-5-16-903,16-7-2838,-8-6-258,-8-6-258,0-1-258</inkml:trace>
          <inkml:trace contextRef="#ctx0" brushRef="#br0" timeOffset="17799.6311">-4599 1564 14706,'-41'-27'5160,"18"20"-258,-2 3 0,25 4-3483,-43 7-645,24 9-258,-3 2-258,8 7-128,4 2-130,6 3 0,4 4 0,11-2-259,10 2 1,4-8-387,11 6-258,-8-21-903,20 3-3096,-9-3 129,-2-9-258,3-2-258</inkml:trace>
          <inkml:trace contextRef="#ctx0" brushRef="#br0" timeOffset="18922.8331">-4277 1624 12255,'59'0'5031,"-27"0"-258,-2 4 0,0-4-2580,11 3-903,-16-3-516,14 4-258,-10-4 0,6 0-129,-5-4-128,2-1-259,-5-8 0,0 1 0,-8-4 0,-6 0 0,-8 0 0,-7 0 0,-15 2-130,-17 1-128,-5 6-129,-9 4 129,-4 3 0,-1 0 0,1 10 387,6 6-258,10 6 258,8 1-258,12 3 258,7 5-129,9 1 0,5 0 129,15 0-129,5-2 129,5-3-129,4-2 129,3-9-129,2-4 0,4-8 129,-2-4-129,2-9 129,3-9 0,-2-11 0,4-3 129,0-5 1,0 0-259,-1-2 0,-3 5 0,-5 2 0,-3 9 0,-6 5 0,0 11 0,-7 7 0,-1 3 0,-5 10 0,1 8 0,-4 4 0,1 2 0,-3 1 0,-3 4 0,2-2 0,-8-5 0,6 2 0,-5-11 0,-4-16 0,19 16 0,-3-16-130,2-5 130,5-13 130,6-5-130,3-6 0,7 3 0,0-3 0,5 6 0,-3 2 0,6 6 0,-6 7 0,-1 8 0,-2 0 0,-3 10 0,-4 8 0,-5 5 0,-6 2 0,-4 4 0,-9-1 0,-5 2 0,-2-1 0,-13-3 0,-8 3 0,-11-8 0,-4 4 0,-17-18-646,14 9-4514,-13-9-129,4 0 129,2-3-516</inkml:trace>
          <inkml:trace contextRef="#ctx0" brushRef="#br0" timeOffset="20202.0354">-1975 1836 11610,'0'-54'4902,"-18"28"-258,-7 1 129,-2-9-2580,4 20-1161,-12-7-129,6 13-387,-3 1 0,5 7-258,-1 0 0,7 13-129,-2 3 0,5 3-129,5 4 0,4 1 129,4-3-258,3 4 129,2-2-129,0 0 0,9 0 0,0-3-129,5-1 0,-14-19 0,29 25 129,-29-25 129,28 2 0,-10-2 129,-4-14 258,6-4-129,-4-7 258,5 2-129,-5-2 0,4 2-257,-1 2-130,4 3 0,-3 4 0,3 10 0,0 2 0,4 2 0,-2 9 0,3 7 0,-1 2 0,0 5 0,-4-3 0,2 3 0,-4-9 0,-1 0 0,-1-5 0,-1-4 0,0-5 0,0 0 0,1-10 0,1-8 0,-4 0 0,-4-9 0,-3 1 0,-7-4 0,-2-1 0,-6 1 0,-10 2 0,-7 1 0,0 6 0,-2-1 0,0 10 0,4-1 0,3 6 0,18 7 0,-21-7 0,21 7 0,0 0 0,0 0 0,0 0 0,23 4 0,-3-3 0,8 5 0,6-4 0,10-1 0,3-1 0,1 2 0,3-2 0,-3 0 0,0 0 0,-7 4 0,-9-3 0,-3 7 0,-10-1 0,-3 3 0,-16-10 0,16 29 0,-10-8 0,-6-5 0,3 16-130,-3-32-2321,4 34-2064,-4-34-645,25 23-258,-6-21 0,10 1 645,-6-13 2193,12-1 1806,-8-3 1806,-11-7 3225,-5 3 903,-4 0 0,-7 18-516,0-28-258,0 28-1806,0 0-774,0 0-516,9 8-516,16 14-644,5-1-130,11 6 0,7 1 0,9 2 0,3-3 0,1-4 0,-1-5 0,-5-7 0,-5-9 0,-5-4 0,-8-12 0,-5-10 0,-7-6 0,-2-7 0,-5-1 0,-4 3 0,-2 5 0,-3 6 0,-2 8 0,-7 16 0,4 15 0,-4 26 0,-7 14 0,-9 19 0,-7 12 0,-6 12 0,-10 7 0,-4-4 0,-1-3 0,-9-9 0,10 2 0,-16-20-2968,20-9-2450,2-14 0,8-7-258</inkml:trace>
        </inkml:traceGroup>
      </inkml:traceGroup>
    </inkml:traceGroup>
    <inkml:traceGroup>
      <inkml:annotationXML>
        <emma:emma xmlns:emma="http://www.w3.org/2003/04/emma" version="1.0">
          <emma:interpretation id="{83187A27-7232-48A7-80EA-668297178E23}" emma:medium="tactile" emma:mode="ink">
            <msink:context xmlns:msink="http://schemas.microsoft.com/ink/2010/main" type="paragraph" rotatedBoundingBox="1802,9368 23743,8436 23958,13496 2017,144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DB3FE2-A9C6-4F92-9F40-100374458612}" emma:medium="tactile" emma:mode="ink">
              <msink:context xmlns:msink="http://schemas.microsoft.com/ink/2010/main" type="inkBullet" rotatedBoundingBox="1825,9892 2871,9857 2874,9929 1827,9964"/>
            </emma:interpretation>
            <emma:one-of disjunction-type="recognition" id="oneOf5">
              <emma:interpretation id="interp25" emma:lang="en-US" emma:confidence="0">
                <emma:literal>-</emma:literal>
              </emma:interpretation>
            </emma:one-of>
          </emma:emma>
        </inkml:annotationXML>
        <inkml:trace contextRef="#ctx0" brushRef="#br0" timeOffset="35302.862">-8128 3350 11352,'-18'-15'4386,"18"15"0,-16-7-258,16 7-2709,0 0-516,0 0-129,0 0-258,0 0 0,0 0-129,16 9 0,-16-9 129,43 16 0,-13-12 129,16 6-129,8-6 0,19-2-129,7-2 130,12-4-517,1-6 0,4 2 0,-6 0 0,-5 0 0,-13 1 0,-15 5 0,-13 2 0,-13 0 0,-11 0 0,-21 0 0,18 6 0,-18-6 0,0 0 0,0 0 0,0 0-259,0 0-2063,0 18-2451,0-18-387,-7 16 129,7-16-387</inkml:trace>
      </inkml:traceGroup>
      <inkml:traceGroup>
        <inkml:annotationXML>
          <emma:emma xmlns:emma="http://www.w3.org/2003/04/emma" version="1.0">
            <emma:interpretation id="{7BEFE87B-1A1C-4571-8DB2-3B0A998966A0}" emma:medium="tactile" emma:mode="ink">
              <msink:context xmlns:msink="http://schemas.microsoft.com/ink/2010/main" type="line" rotatedBoundingBox="4118,9254 23759,8608 23811,10175 4169,10821"/>
            </emma:interpretation>
          </emma:emma>
        </inkml:annotationXML>
        <inkml:traceGroup>
          <inkml:annotationXML>
            <emma:emma xmlns:emma="http://www.w3.org/2003/04/emma" version="1.0">
              <emma:interpretation id="{1C2F1003-C063-4373-A324-398BD4845785}" emma:medium="tactile" emma:mode="ink">
                <msink:context xmlns:msink="http://schemas.microsoft.com/ink/2010/main" type="inkWord" rotatedBoundingBox="4118,9267 4608,9251 4640,10213 4150,10229"/>
              </emma:interpretation>
              <emma:one-of disjunction-type="recognition" id="oneOf6">
                <emma:interpretation id="interp26" emma:lang="en-US" emma:confidence="1">
                  <emma:literal>A</emma:literal>
                </emma:interpretation>
                <emma:interpretation id="interp27" emma:lang="en-US" emma:confidence="0">
                  <emma:literal>f</emma:literal>
                </emma:interpretation>
                <emma:interpretation id="interp28" emma:lang="en-US" emma:confidence="0">
                  <emma:literal>a</emma:literal>
                </emma:interpretation>
                <emma:interpretation id="interp29" emma:lang="en-US" emma:confidence="0">
                  <emma:literal>AH</emma:literal>
                </emma:interpretation>
                <emma:interpretation id="interp30" emma:lang="en-US" emma:confidence="0">
                  <emma:literal>AX</emma:literal>
                </emma:interpretation>
              </emma:one-of>
            </emma:emma>
          </inkml:annotationXML>
          <inkml:trace contextRef="#ctx0" brushRef="#br0" timeOffset="36987.6648">-5769 2985 9030,'0'0'4773,"10"-16"129,-10 16-387,0 0-1290,0 0-1290,-7 27-774,-4-4-516,8 18-258,-8 1-129,6 14 0,-4 2-129,4 3 0,-1 1-129,3 0 0,-1-10 0,2-6 0,1-5 0,-1-11 129,2-5-258,0-7 258,0-18-129,-2 18 129,2-18 0,0 0 0,0 0 0,-3-18-129,-1-2 129,2-5 0,0-8-129,2-10 0,0-9 129,0-13-129,11-12 129,7-7 0,5-5 1,4 2-130,1 2 0,2 12 0,-3 7 0,-2 18 0,-5 13 0,-6 15 0,-14 20 0,10-16 0,-10 16 0,0 0 0,0 0 0,8 16 0,-7 0 0,5 7 0,-1 6 0,4 6 0,0 6 0,0 5 0,1 8 0,1 4 0,-2 5 0,0 1 0,2 2 0,-1 1 0,1-5 0,0-1 0,1-8 0,2-8 0,-1-8 0,1-7 0,-3-5 0,-3-7 0,1-2 0,-9-16 0,6 20 0,-6-20 0,0 0 0,-27 12-4516,27-12-644,-34-11-129,13-5-129</inkml:trace>
          <inkml:trace contextRef="#ctx0" brushRef="#br0" timeOffset="37190.4652">-5801 3335 13545,'14'-10'4902,"7"8"-258,0 2 0,3-4-3096,18 4-1419,12 9-1419,8 0-2967,0-7-258,9 2-258,2-4-258</inkml:trace>
        </inkml:traceGroup>
        <inkml:traceGroup>
          <inkml:annotationXML>
            <emma:emma xmlns:emma="http://www.w3.org/2003/04/emma" version="1.0">
              <emma:interpretation id="{344EEE98-9757-46BB-9A78-EE6F6D700906}" emma:medium="tactile" emma:mode="ink">
                <msink:context xmlns:msink="http://schemas.microsoft.com/ink/2010/main" type="inkWord" rotatedBoundingBox="5439,9302 10754,9127 10788,10137 5472,10311"/>
              </emma:interpretation>
              <emma:one-of disjunction-type="recognition" id="oneOf7">
                <emma:interpretation id="interp31" emma:lang="en-US" emma:confidence="0.5">
                  <emma:literal>reduced</emma:literal>
                </emma:interpretation>
                <emma:interpretation id="interp32" emma:lang="en-US" emma:confidence="0">
                  <emma:literal>seduced</emma:literal>
                </emma:interpretation>
                <emma:interpretation id="interp33" emma:lang="en-US" emma:confidence="0">
                  <emma:literal>deduced</emma:literal>
                </emma:interpretation>
                <emma:interpretation id="interp34" emma:lang="en-US" emma:confidence="0">
                  <emma:literal>•educed</emma:literal>
                </emma:interpretation>
                <emma:interpretation id="interp35" emma:lang="en-US" emma:confidence="0">
                  <emma:literal>Reduced</emma:literal>
                </emma:interpretation>
              </emma:one-of>
            </emma:emma>
          </inkml:annotationXML>
          <inkml:trace contextRef="#ctx0" brushRef="#br0" timeOffset="40638.0712">-792 3291 17028,'48'0'5031,"-18"0"0,7 0-129,-8-5-4127,15 5-775,-6-4 0,-5 0 0,-4-6 0,-6-1 0,-11-5 0,-8-2 0,-4-3 0,-20-2 0,-8 2 0,-13 1 0,-2 11 0,-5-2 0,4 11 0,-2 0 0,6 18 0,7 7-130,8 7 1,10 2 129,10 3-129,5 2 258,7 4 0,15-4 1,8-3-130,11-1 0,5-6 0,11-3 0,5-8 0,8-3 0,6-8 0,6-4 0,3-3 0,2-2 0,2-12 0,0-2 0,-3-3 0,-10-3 0,-12-3 0,-14 0 0,-18-1 0,-14 3 0,-16 5 0,-10 2 0,-11 7 0,-8 4 0,-3 5 0,2 3 0,4 11 0,8 2 0,7 8 0,8-1 0,1 2 0,7 3 0,7-3 0,7 2 0,3-6 0,-1-1 0,3-4 0,1-8 0,-2-4 0,0-4 0,1-5 0,-1-11 0,-3-11 0,3-7 0,-4-12 0,0-11 0,2-12 0,-3-13 0,-2-9 0,-4-7 0,-3 4 0,-8 1 0,-3 10 0,0 12 0,-7 16 0,-2 15 0,-3 16 0,12 24 0,-23-2 0,16 14 0,1 17 0,6 10 0,0 12 0,9 10 0,4 8 0,4 9 0,5 3 0,1-1 0,4 0 0,-4-7 0,5-1 0,-10-16 0,19-1-3871,-15-13-1289,2-6 129,0-9-645</inkml:trace>
          <inkml:trace contextRef="#ctx0" brushRef="#br0" timeOffset="38048.4668">-4522 3526 12126,'17'0'4902,"-17"0"-516,20 0 387,-20 0-2580,0 0-774,0 0-516,21-2-129,-21 2 0,20-11-387,-20 11-257,28-21-130,-14 3 0,1-1 0,-1-5 0,-3-6 0,-4-4 0,-7-7 0,0 2 0,-9-5 0,-2 12-517,-12-11-515,5 22 0,-10-8 0,10 19 0,-10-5 129,28 15 0,-32-1 258,32 1 258,0 0 387,0 0 258,-2 14 258,2-14 258,23 12 0,-7-12 129,16 11 0,-5-11 0,12 0-129,-7 0-129,12 0 0,-6 0-257,6 0-388,-5 0 0,2 0 0,-5 0 0,-1 0 0,-5 5 0,1 4 0,-3-2 0,-5 9 0,-1 4 0,-6 1 0,1 10 0,-11-7 0,10 21-1549,-13-13-3353,-3 0-258,2-2 0,0-3-387</inkml:trace>
          <inkml:trace contextRef="#ctx0" brushRef="#br0" timeOffset="38984.4684">-3546 3341 12384,'32'-15'5160,"-12"12"-387,3-1 258,2-6-1677,5 10-2193,-9 0-387,8 0-644,-10-6-130,1 1 0,-20 5 0,25-21 0,-22 3 0,-3 2 0,-7-2 0,-12 2 0,-4 2 0,-8-2 0,-1 9 0,-5 1 0,1 6 0,1 4 0,3 14-259,3-2 130,8 10-129,5 3 0,5 5 129,8 1 129,3 3-129,10-3 258,12 1-129,6-2 129,8-6-129,6-3 129,6-5 0,11-4 0,3-13 129,10-3-129,4-2 1,8-12-130,-1-6 0,1-1 0,-8-4 0,-8 0 0,-13-1 0,-18 3 0,-15-1 0,-17 7 0,-7-1 0,-19 7 0,-6 4 0,-5 3 0,-2 4 0,2 4 0,6 10 0,3 2 0,8 4 0,5 1 0,6 2 0,4-1 0,9 1 0,7-4 0,2-1 0,3-2 0,1-5 0,2-4 0,0-5 0,1-2 0,-4-4 0,0-12 0,-1-5 0,-1-9 0,-1-11 0,0-9 0,-6-11 0,1-8 0,-3-7 0,-2-6 0,-3 0 0,-3 5 0,-2 6 0,0 9 0,-4 14 0,-1 12 0,-2 11 0,7 25 0,-13-17 0,13 17 0,-5 12 0,5 11 0,3 7 0,6 8 0,2 8 0,2 11 0,1 3 0,2 6 0,-2 2 0,-2 1 0,3 1 0,-3-8 0,4 0 0,-3-14 0,10 7-259,-16-16-4643,14-7-258,-1-7 0,3-7-129</inkml:trace>
          <inkml:trace contextRef="#ctx0" brushRef="#br0" timeOffset="39546.0692">-2144 3239 11739,'25'-1'4902,"7"-1"-387,-32 2 129,19 0-2193,-8 16-1290,-11-16-387,0 35-258,0-15-129,0 8-129,0-1 0,0 2-129,0-5-129,3 3 129,3-6-129,1-1 0,4-4 0,-11-16 129,21 20-129,-21-20 0,28 0 129,-10-2 0,2-16 0,6-5 0,-4-9 130,4-4-259,-4-10 0,1 3 0,-7-5 0,0 7 0,-7 4 0,-2 9 0,-5 4 0,-2 24 0,3-17 0,-3 17 0,4 16 0,1 9 0,2 3 0,2 6 0,2 3 0,1 6 0,3 0 0,-1-6 0,4 0 0,-6-10 0,6 3 0,-18-30-259,35 36-3740,-17-31-1161,5-1 0,4-4-258,5-9 129</inkml:trace>
          <inkml:trace contextRef="#ctx0" brushRef="#br0" timeOffset="39780.0698">-1146 3168 12900,'0'-23'4902,"-13"5"-129,-3 18 129,-2 23-2451,-7-14-1419,11 22-129,-4-5-387,8 10-128,-3-1-388,10 6 0,3-3 0,2-1 0,14 0 0,3-10 0,8 1-130,0-15-1031,21 3-2967,-11-11-903,2-5 258,-2-2-516,1-12-129</inkml:trace>
        </inkml:traceGroup>
        <inkml:traceGroup>
          <inkml:annotationXML>
            <emma:emma xmlns:emma="http://www.w3.org/2003/04/emma" version="1.0">
              <emma:interpretation id="{FA91AF00-A460-4EB2-8E80-692C268B7463}" emma:medium="tactile" emma:mode="ink">
                <msink:context xmlns:msink="http://schemas.microsoft.com/ink/2010/main" type="inkWord" rotatedBoundingBox="11245,9020 15484,8880 15519,9929 11279,10068"/>
              </emma:interpretation>
              <emma:one-of disjunction-type="recognition" id="oneOf8">
                <emma:interpretation id="interp36" emma:lang="en-US" emma:confidence="1">
                  <emma:literal>number</emma:literal>
                </emma:interpretation>
                <emma:interpretation id="interp37" emma:lang="en-US" emma:confidence="0">
                  <emma:literal>Number</emma:literal>
                </emma:interpretation>
                <emma:interpretation id="interp38" emma:lang="en-US" emma:confidence="0">
                  <emma:literal>numbed</emma:literal>
                </emma:interpretation>
                <emma:interpretation id="interp39" emma:lang="en-US" emma:confidence="0">
                  <emma:literal>numbs</emma:literal>
                </emma:interpretation>
                <emma:interpretation id="interp40" emma:lang="en-US" emma:confidence="0">
                  <emma:literal>mumbler</emma:literal>
                </emma:interpretation>
              </emma:one-of>
            </emma:emma>
          </inkml:annotationXML>
          <inkml:trace contextRef="#ctx0" brushRef="#br0" timeOffset="41667.6729">1276 2994 12255,'16'-21'4902,"6"21"-387,-22 0 129,28 35-2451,-21-15-1032,15 17-387,-8-1-258,4 6-258,-2 3-129,0-3 0,-4-1-129,-1-3 0,-2-8-129,-4-7 129,0-5-129,-5-18 129,0 0-129,0 0 129,0 0 0,4-27 129,-2-1 0,5-13 0,-2-2 0,8-3 0,1 0 129,4 5 0,-1 2 129,3 7-257,-2 3-130,5 15 0,-4 3 0,6 11 0,-3 0 0,1 7 0,2 9 0,0 11 0,1 5 0,-3 5 0,2 4 0,-5 6 0,1-1 0,-7-4 0,2 5 0,-10-17-775,10 11-2063,-14-16-2064,-1-7 0,-1-18-129,0 0-129</inkml:trace>
          <inkml:trace contextRef="#ctx0" brushRef="#br0" timeOffset="42182.474">2066 3131 14835,'16'-43'4902,"-16"43"-258,9-18 0,-9 18-2967,0 0-774,0 0-387,0 16 0,0 0-386,0 11-130,2 0 0,1 7 0,-1-1 0,0 3 0,1-2 0,-1-6 0,2-1 0,-1-8 0,3-3 0,-6-16 0,17 15 0,-17-15 0,29-7 0,-11-8 0,3-4 0,2-4 0,0-6 0,2-3 0,-5 0 0,-2 5 0,-6-1 0,0 7 0,-6-1 0,-6 22 0,3-21 0,-3 21 0,0 0 0,0 0 0,0 0 0,0 0 0,2 18 0,0 3 0,0 6 0,-1-1 0,5 10 0,-3 1 0,5 1 0,-3-8 0,4 4 0,-4-16 0,16 10-646,-3-21-4385,5-5-129,4-2 0,9-14-258</inkml:trace>
          <inkml:trace contextRef="#ctx0" brushRef="#br0" timeOffset="42744.075">2728 3070 16125,'-9'-16'4902,"9"16"0,0 0-129,7 36-3225,-3-15-1031,13 11-517,-6 0 0,5 4 0,-2 1 0,-5-8 0,4-3 0,-10-10 0,-3-16 0,0 0-388,20 7 130,-15-17 129,4-17 129,2-5 129,-1-9 258,8 0-128,-4-3-259,8 5 0,-6 3 0,5 11 0,-3 6 0,3 15 0,-3 4 0,0 13 0,-2 6 0,-2 10 0,-3-1 0,1 2 0,-1 2 0,-6-3 0,4-1 0,-5-5 0,1-1 0,-5-22 0,5 26 0,-5-26 0,0 0 0,0 0 0,22-12 0,-22 12 0,19-36 0,-5 19 0,-3-3 0,2 4 0,-13 16 0,24-23 0,-24 23 0,24 0 0,-24 0 0,23 23 0,-11 0 0,-1-3 0,-1 8 0,-4-7 0,6 6 0,-12-27-775,11 18-4127,-11-18-258,18-4 258,-6-19-387</inkml:trace>
          <inkml:trace contextRef="#ctx0" brushRef="#br0" timeOffset="43227.6758">3543 2526 17028,'16'-92'4902,"-9"58"129,7 14-129,-14 20-3998,16 0-904,-9 23 0,2 20 0,-4 9 0,2 12 0,-1 9 0,1 7 0,-2 3 0,0 3 0,1-5 0,-1-6 0,4-7 0,0-13 0,2-9 0,-3-12 0,5-15 0,-13-19 0,30 0 0,-10-19 0,-1-11 0,3-6 0,1-1 0,2-2 0,-2 1 0,0 8 0,0 3 0,0 13 0,0 7 0,0 7 0,2 11 0,-3 15 0,-3 6 0,-1 6 0,-4 4 0,-3 1 0,-8 0 0,-3-2 0,-5-4 0,-13-10 0,-10-4 0,-13-9 0,-2-1 0,-17-13 0,15 0-4129,-15-8-902,8-4-258,2-4-129</inkml:trace>
          <inkml:trace contextRef="#ctx0" brushRef="#br0" timeOffset="44007.6772">4126 3168 12771,'121'0'4902,"-62"2"-258,3-2 0,0 9-1290,-9-13-2322,13-1-516,-7-11-129,1 2 0,-12-8-257,-5-3-130,-13-5 0,-12 2 0,-14-2 0,-6 3 0,-19 2 0,-10 4 0,-2 3 0,-5 11 0,1 7 0,3 3 0,4 15 0,3 9 0,9 7 0,6 8 0,7 4 0,5 2 0,1 2 0,17-3 0,5-5 0,9-3 0,2-7 0,7-8 0,3-8 0,6-4 0,0-12 0,7 0 0,-4-14 0,4-9 0,-2-11 0,1-7 0,-7-9 0,-4-5 0,-8 2 0,-12-4 0,-11 5 0,-12 6 0,-2 7 0,-19 8 0,-6 12 0,-7 3 0,1 7 0,-2 4 0,8 5 0,2 0 0,23 0-130,-20 5 1,20-5 0,2 16 0,-2-16 129,32 14 129,-11-10 129,8 1-128,-3-5-130,5 0 0,-5 0 0,6 0 0,-5 0 0,3 0 0,-5 0 0,2 0 0,-6 0 0,0 7 0,-1 7 0,-2 8 0,-4 1 0,0 9 0,-5 4 0,-2 3 0,0 3 0,-7-1 0,9 13 0,-9-19-4903,6 4-257,-1-12-129,9-2-129</inkml:trace>
        </inkml:traceGroup>
        <inkml:traceGroup>
          <inkml:annotationXML>
            <emma:emma xmlns:emma="http://www.w3.org/2003/04/emma" version="1.0">
              <emma:interpretation id="{CF9E3EA9-F15B-46FA-BAA3-EBA572342137}" emma:medium="tactile" emma:mode="ink">
                <msink:context xmlns:msink="http://schemas.microsoft.com/ink/2010/main" type="inkWord" rotatedBoundingBox="16040,8976 17216,8937 17263,10390 16087,10429"/>
              </emma:interpretation>
              <emma:one-of disjunction-type="recognition" id="oneOf9">
                <emma:interpretation id="interp41" emma:lang="en-US" emma:confidence="1">
                  <emma:literal>of</emma:literal>
                </emma:interpretation>
                <emma:interpretation id="interp42" emma:lang="en-US" emma:confidence="0">
                  <emma:literal>of)</emma:literal>
                </emma:interpretation>
                <emma:interpretation id="interp43" emma:lang="en-US" emma:confidence="0">
                  <emma:literal>Of</emma:literal>
                </emma:interpretation>
                <emma:interpretation id="interp44" emma:lang="en-US" emma:confidence="0">
                  <emma:literal>off</emma:literal>
                </emma:interpretation>
                <emma:interpretation id="interp45" emma:lang="en-US" emma:confidence="0">
                  <emma:literal>oft</emma:literal>
                </emma:interpretation>
              </emma:one-of>
            </emma:emma>
          </inkml:annotationXML>
          <inkml:trace contextRef="#ctx0" brushRef="#br0" timeOffset="44428.878">6234 2919 13029,'0'-44'5031,"0"26"-387,0 18 258,0 0-2709,-32-27-1161,32 27-387,-34 4-258,14 10-258,-3 9-129,6 9 0,0 5 0,7 8 0,4 1-129,6 2 258,6 2-129,12-5 0,3-5 129,6-4 0,-1-9 0,8-6 129,-4-7-128,6-5-130,-8-9 0,1-5 0,-8-15 0,1-12 0,-12-9 0,-4-10 0,-6-6 0,-9-9 0,3 14-1420,-15-8-3482,0 8-387,-8 10 129,4 13-387</inkml:trace>
          <inkml:trace contextRef="#ctx0" brushRef="#br0" timeOffset="44896.8788">6307 2892 15093,'131'8'4773,"-58"-8"-258,2 0 0,-11-18-3354,18 5-516,-11-13-129,2-5-258,-5-6-258,-8-6 129,-3-3-258,-13-4 129,-10 1-258,-12 0 258,-12 7-129,-8 3 129,-2 7 0,-7 7 129,-6 7 0,13 18 0,-23-5 129,18 13 129,0 12-129,5 14 130,-2 5-388,2 14 0,0 3 0,9 13 0,-4 2 0,2 11 0,-1 1 0,-3 12 0,-3 1 0,0 3 0,0 1 0,0-4 0,-3-5 0,-1-9 0,0-9 0,1-13 0,-1-12 0,3-11 0,-3-8 0,-3-11 0,3-2 0,-13-16 0,17 0-3871,-17-11-1418,3-7 0,-5-10-258</inkml:trace>
          <inkml:trace contextRef="#ctx0" brushRef="#br0" timeOffset="45084.079">6792 3222 15996,'-1'-16'4644,"15"-2"129,9 16-258,18 2-3741,3 2-1032,4-2-3225,16 0-1161,9 0 0,2-13-387,7-4-258</inkml:trace>
        </inkml:traceGroup>
        <inkml:traceGroup>
          <inkml:annotationXML>
            <emma:emma xmlns:emma="http://www.w3.org/2003/04/emma" version="1.0">
              <emma:interpretation id="{951F30FE-C700-4C66-BDC0-9601EA4825EA}" emma:medium="tactile" emma:mode="ink">
                <msink:context xmlns:msink="http://schemas.microsoft.com/ink/2010/main" type="inkWord" rotatedBoundingBox="18057,8785 23769,8652 23793,9684 18081,9817"/>
              </emma:interpretation>
              <emma:one-of disjunction-type="recognition" id="oneOf10">
                <emma:interpretation id="interp46" emma:lang="en-US" emma:confidence="1">
                  <emma:literal>min-terns</emma:literal>
                </emma:interpretation>
                <emma:interpretation id="interp47" emma:lang="en-US" emma:confidence="0">
                  <emma:literal>min. terns</emma:literal>
                </emma:interpretation>
                <emma:interpretation id="interp48" emma:lang="en-US" emma:confidence="0">
                  <emma:literal>min- terns</emma:literal>
                </emma:interpretation>
                <emma:interpretation id="interp49" emma:lang="en-US" emma:confidence="0">
                  <emma:literal>min-toms</emma:literal>
                </emma:interpretation>
                <emma:interpretation id="interp50" emma:lang="en-US" emma:confidence="0">
                  <emma:literal>min. toms</emma:literal>
                </emma:interpretation>
              </emma:one-of>
            </emma:emma>
          </inkml:annotationXML>
          <inkml:trace contextRef="#ctx0" brushRef="#br0" timeOffset="46238.4812">8082 2706 15738,'21'-2'4773,"-21"2"129,31 23-903,-23-7-2709,17 16-516,-9-3-258,6 8-129,-6 2-258,0 4 0,-4-1-258,-3-1 0,-2-3-129,-5-6 0,1-7 0,-3-25 0,6 19-129,-6-19 258,12-19 129,3-10 0,1-6 129,5-5 129,2-6 129,5 5-129,-3-1 129,4 6-129,-6 4 1,0 11-259,-5 5 0,1 10 0,-3 6 0,0 9 0,0 9 0,0 7 0,2 0 0,0 3 0,0 4 0,-2-2 0,-2 1 0,-3-5 0,1-2 0,-5-7 0,-7-17 0,13 23 0,-13-23-130,0 0 130,18-5 0,-10-13 130,0-7-130,6-1 0,-2-6 0,4 0 0,-2 0 0,2 5 0,-1 6 0,1 5 0,-16 16 0,30-7 0,-30 7 0,28 14 0,-12 4 0,0-1 0,2 5 0,0-3 0,-2-3 0,0-3 0,-16-13 0,28 19 0,-28-19 0,27 6 0,-27-6 0,27-8 0,-27 8 0,28-30 0,-10 7 0,-2 2 0,-2-2 0,1 1 0,-5 5 0,-10 17 0,23-22 0,-23 22 0,25 2 0,-11 14 0,3 4 0,-1 4 0,1 5 0,-2-1 0,-1 4 0,-9-10 0,9 19-2065,-14-25-2837,0-16-387,-16 12 0,16-12-387</inkml:trace>
          <inkml:trace contextRef="#ctx0" brushRef="#br0" timeOffset="46394.4813">9231 2569 15996,'16'-87'4902,"-11"55"-129,1 10-1032,-6 6-3483,0 16-2580,0 0-1935,0 0-387,18 16-258,-4 7-387</inkml:trace>
          <inkml:trace contextRef="#ctx0" brushRef="#br0" timeOffset="46800.0822">9537 2761 12900,'48'44'5160,"-27"-19"-516,1 4 258,-5 10-2967,-15-16-1032,11 5-516,-10-4-258,-1-3-129,0-2-129,-2-19 0,0 22 0,0-22 129,0 0 0,12-11 0,-1-8 129,5-8 129,-2-9 129,11-1-129,-2-8 258,6 3-258,-1 1 130,2 9-388,-3 3 0,0 15 0,-4 7 0,-2 7 0,-3 18 0,-4 10 0,-5 4 0,-2 6 0,2 4 0,-5-3 0,3 2 0,-7-12-388,9 15-1547,-9-22-2838,0-3-387,0-19 0,0 16-387</inkml:trace>
          <inkml:trace contextRef="#ctx0" brushRef="#br0" timeOffset="46971.6825">10128 2859 11739,'35'-15'4773,"-15"10"-516,10 5 258,0 5-2709,8-3-1677,2-2-1806,14 0-2709,6 0 129,1-3-516,5-4 0</inkml:trace>
          <inkml:trace contextRef="#ctx0" brushRef="#br0" timeOffset="47252.4829">11065 2192 14448,'0'-24'5031,"0"8"129,0 16-387,11 20-3096,-13-2-516,2 16-644,-2 3-517,2 13 0,0 5 0,0 7 0,5 2 0,4 4 0,0-1 0,-2-1 0,6 2 0,-8-11 0,9 5-130,-14-23-3740,0 0-1290,0-14-258,-5-9-129,5-16 129</inkml:trace>
          <inkml:trace contextRef="#ctx0" brushRef="#br0" timeOffset="48032.4843">10828 2741 14319,'16'0'4902,"13"0"0,14 7-129,-8-5-3483,24 11-387,-6-8-387,9 2-258,-3-5 0,3-2-129,-5 0-129,-3-7 0,-6-6 0,-11-3 0,-8-2 0,-12 1-129,-8-1 129,-9 2-129,0 16 0,-26-23 0,6 19 129,-3 4-129,1 6 129,5 10-129,2 5 129,8 7 0,7 4 129,0 4-129,13 0 129,10 1 129,2-7-129,10 0 258,1-10-128,7-4-259,1-9 0,6-7 0,-2-2 0,0-14 0,-2-5 0,-1-6 0,-6-7 0,-4-5 0,-6 0 0,-8 0 0,-7 2 0,-8-1 0,-4 10 0,-4 1 0,-7 11 0,9 16 0,-27-18-388,9 15 130,18 3 129,-24 0-129,24 0 258,0 0-258,-15 16 129,15-16 0,0 0 258,6 18-258,-6-18 258,26 7 129,-10-7-129,6 2 258,-3-2-129,6 0 130,-2 0-388,6 0 0,-4-4 0,1 4 0,-1-2 0,0 2 0,-2 0 0,-1 6 0,-1 4 0,-3 6 0,-2 6 0,-4 2 0,-1 5 0,-4 3 0,-2 4 0,-5-3 0,0-1 0,0-5 0,0 1 0,0-28 0,0 41-3355,0-41-1805,0 0-129,0 0-129,-7-9-129</inkml:trace>
          <inkml:trace contextRef="#ctx0" brushRef="#br0" timeOffset="48890.4858">12248 2668 16125,'30'-19'5160,"-12"24"0,7 11-258,-7 0-3870,12 11-644,-5-2-388,3 1 0,-6 1 0,-3 0 0,-3-2 0,-7-6 0,0-1 0,-9-18 0,9 18 0,-9-18 0,0 0-130,18-14 130,-6-8 130,8-3-130,3-5 0,3 2 0,1-1 0,0 6 0,-2 2 0,-2 6 0,-5 7 0,-2 8 0,-16 0 0,16 14 0,-13 2 0,1 2 0,-1 3 0,-1-2 0,0 5 0,0-5 0,1-1 0,1-2 0,-4-16 0,10 20 0,-10-20 0,16 3 0,-16-3 0,27-11 0,-13-5 0,6 0 0,-1-5 0,5 0 0,-1-1 0,2 5 0,-4 1 0,0 3 0,-1 6 0,3 2 0,2 3 0,2 2 0,6 0 0,3 0 0,8 0 0,4 0 0,2-5 0,2-4 0,-8-4 0,-3-1 0,-9-2 0,-9 0 0,-23 16 0,15-27 0,-15 27 0,-13-16 0,-5 16 0,-5 0 0,0 2 0,0 7 0,3 3 0,4 4 0,7 4 0,4 1 0,5 1 0,4 1 0,12 0 0,9 0 0,7 0 0,7-3 0,0-1 0,14 1 0,-3-4 0,0 3 0,-7-3 0,-8 0 0,-8 4 0,-8 1 0,-11-1 0,-10 3 0,-16 2 0,-9-5 0,-7 1 0,-8-5 0,-1 14-259,-19-21-4772,-2 0-387,-13-4 0,-5-1-387</inkml:trace>
        </inkml:traceGroup>
      </inkml:traceGroup>
      <inkml:traceGroup>
        <inkml:annotationXML>
          <emma:emma xmlns:emma="http://www.w3.org/2003/04/emma" version="1.0">
            <emma:interpretation id="{96003672-1CDB-4840-A7DF-84005E27C2AA}" emma:medium="tactile" emma:mode="ink">
              <msink:context xmlns:msink="http://schemas.microsoft.com/ink/2010/main" type="line" rotatedBoundingBox="3894,10706 22830,9796 22930,11890 3995,12800"/>
            </emma:interpretation>
          </emma:emma>
        </inkml:annotationXML>
        <inkml:traceGroup>
          <inkml:annotationXML>
            <emma:emma xmlns:emma="http://www.w3.org/2003/04/emma" version="1.0">
              <emma:interpretation id="{17465738-8E32-4CAA-857A-033780C973DF}" emma:medium="tactile" emma:mode="ink">
                <msink:context xmlns:msink="http://schemas.microsoft.com/ink/2010/main" type="inkWord" rotatedBoundingBox="3933,11147 5730,11181 5721,11617 3925,11583"/>
              </emma:interpretation>
              <emma:one-of disjunction-type="recognition" id="oneOf11">
                <emma:interpretation id="interp51" emma:lang="en-US" emma:confidence="1">
                  <emma:literal>can</emma:literal>
                </emma:interpretation>
                <emma:interpretation id="interp52" emma:lang="en-US" emma:confidence="0">
                  <emma:literal>corn</emma:literal>
                </emma:interpretation>
                <emma:interpretation id="interp53" emma:lang="en-US" emma:confidence="0">
                  <emma:literal>earn</emma:literal>
                </emma:interpretation>
                <emma:interpretation id="interp54" emma:lang="en-US" emma:confidence="0">
                  <emma:literal>Can</emma:literal>
                </emma:interpretation>
                <emma:interpretation id="interp55" emma:lang="en-US" emma:confidence="0">
                  <emma:literal>coin</emma:literal>
                </emma:interpretation>
              </emma:one-of>
            </emma:emma>
          </inkml:annotationXML>
          <inkml:trace contextRef="#ctx0" brushRef="#br0" timeOffset="50278.8883">-5730 4689 12384,'-6'-30'4902,"-1"14"-516,-9 2 129,-12-10-2580,28 24-645,-41-17-516,18 17-258,-6 0-129,1 10-129,-2 10-129,1 7 0,1 3 129,5 5-387,3 3 258,8 1-129,4-2 129,8-1-129,11-2 0,10-1 0,8-6 0,8-2 129,6-5-258,9-4 387,1-9-387,6-4 258,-1-3 0,5-7 0,-7-5-129,1-8 129,-9-3 1,-8-4-130,-8-3 0,-13-4 0,-8 2 0,-11 0 0,-2 0 0,-16 6 0,0 6 0,-3 4 0,-4 11 0,0 5 0,2 5 0,2 11 0,3 7 0,4 0 0,0 6 0,8 1 0,3-3 0,3-1 0,0-3 0,5 1 0,7-7 0,1 1 0,5-5-130,0-5 130,1-2-129,6-3 129,0-3 129,7-7 1,0-11-130,3-1 0,3-8 0,1 2 0,-3-3 0,3 3 0,-6 5 0,-2 8 0,-3 8 0,-1 4 0,-2 13 0,-7 6 0,-1 8 0,-6-2 0,3 7 0,-10-16-904,19 7-3869,-23-23-387,34 16 0,-9-16-258</inkml:trace>
          <inkml:trace contextRef="#ctx0" brushRef="#br0" timeOffset="50668.8889">-4700 4735 16641,'7'-21'4773,"-7"21"387,16 0-516,0 9-3483,-16-9-773,19 25-388,-19-25 0,16 34 0,-10-13 0,-3-2 0,3 3 0,-3-6 0,2 3 0,-5-19 0,8 31 0,-8-31-259,0 0 1,24 7 258,-24-7 258,25-14 1,-12-6-259,5 0 0,-2-6 0,3 6 0,-3-1 0,2 7 0,-2 5 0,2 5 0,-18 4 0,30 11 0,-16 8 0,0 1 0,1 7 0,-6-4 0,7 7 0,-16-30-1291,23 32-3869,-23-32 0,28 12-258,-28-12 0</inkml:trace>
        </inkml:traceGroup>
        <inkml:traceGroup>
          <inkml:annotationXML>
            <emma:emma xmlns:emma="http://www.w3.org/2003/04/emma" version="1.0">
              <emma:interpretation id="{846D775E-FF30-4567-91AC-FC7701354037}" emma:medium="tactile" emma:mode="ink">
                <msink:context xmlns:msink="http://schemas.microsoft.com/ink/2010/main" type="inkWord" rotatedBoundingBox="6180,10581 7637,10984 7407,11817 5950,11414"/>
              </emma:interpretation>
              <emma:one-of disjunction-type="recognition" id="oneOf12">
                <emma:interpretation id="interp56" emma:lang="en-US" emma:confidence="1">
                  <emma:literal>be</emma:literal>
                </emma:interpretation>
                <emma:interpretation id="interp57" emma:lang="en-US" emma:confidence="0">
                  <emma:literal>bee</emma:literal>
                </emma:interpretation>
                <emma:interpretation id="interp58" emma:lang="en-US" emma:confidence="0">
                  <emma:literal>•e</emma:literal>
                </emma:interpretation>
                <emma:interpretation id="interp59" emma:lang="en-US" emma:confidence="0">
                  <emma:literal>bel</emma:literal>
                </emma:interpretation>
                <emma:interpretation id="interp60" emma:lang="en-US" emma:confidence="0">
                  <emma:literal>bey</emma:literal>
                </emma:interpretation>
              </emma:one-of>
            </emma:emma>
          </inkml:annotationXML>
          <inkml:trace contextRef="#ctx0" brushRef="#br0" timeOffset="51168.0898">-3832 4111 17157,'39'-73'4902,"-20"66"258,-3 7-258,2 30-4256,-11 9-646,9 18 0,-7 7 0,0 11 0,-7 3 0,0 6 0,-1-2 0,-1-8 0,0-6 0,0-13 0,0-7 0,0-12 0,0-10 0,6-10 0,-6-16 0,18 2 0,-18-2 0,26-19 0,-10-3 0,4-3 0,-1-1 0,4 1 0,1 2 0,1 5 0,-1 2 0,5 7 0,-2 7 0,1 2 0,-3 11 0,-2 10 0,-3 4 0,-6 4 0,-7-1 0,-3 2 0,-4-3 0,-16-2 0,-9-4 0,-11-3 0,-5-6 0,-10-4 0,-1 2 0,-14-10-388,20-2-4514,-7-3-387,10-2 129,9-4-516</inkml:trace>
          <inkml:trace contextRef="#ctx0" brushRef="#br0" timeOffset="51542.4905">-3452 4782 14835,'118'-9'5160,"-47"2"-387,5-4-129,6-10-2967,7 10-903,-12-7-129,-3 2-386,-15-2-259,-13-1 0,-19-1 0,-20 2 0,-10 1 0,-26 1 0,-10 5 0,-11-2 0,-5 8 0,-2 5 0,4 0 0,3 13 0,9 4 0,11 6 0,10 4 0,15 5 0,5 4 0,16-1 0,16-1 0,14-2 0,11-3 0,7-3 0,11-3 0,-2-10-517,9 8-1289,-15-14-2838,-5-3-645,-10-2 387,-9-2-516</inkml:trace>
        </inkml:traceGroup>
        <inkml:traceGroup>
          <inkml:annotationXML>
            <emma:emma xmlns:emma="http://www.w3.org/2003/04/emma" version="1.0">
              <emma:interpretation id="{71F230DB-E12E-4115-8BA2-58AD35748E82}" emma:medium="tactile" emma:mode="ink">
                <msink:context xmlns:msink="http://schemas.microsoft.com/ink/2010/main" type="inkWord" rotatedBoundingBox="8109,10764 14908,10413 15003,12249 8204,12600"/>
              </emma:interpretation>
              <emma:one-of disjunction-type="recognition" id="oneOf13">
                <emma:interpretation id="interp61" emma:lang="en-US" emma:confidence="1">
                  <emma:literal>generated,</emma:literal>
                </emma:interpretation>
                <emma:interpretation id="interp62" emma:lang="en-US" emma:confidence="0">
                  <emma:literal>g enerated,</emma:literal>
                </emma:interpretation>
                <emma:interpretation id="interp63" emma:lang="en-US" emma:confidence="0">
                  <emma:literal>g enorated,</emma:literal>
                </emma:interpretation>
                <emma:interpretation id="interp64" emma:lang="en-US" emma:confidence="0">
                  <emma:literal>g engrafted,</emma:literal>
                </emma:interpretation>
                <emma:interpretation id="interp65" emma:lang="en-US" emma:confidence="0">
                  <emma:literal>g enraged,</emma:literal>
                </emma:interpretation>
              </emma:one-of>
            </emma:emma>
          </inkml:annotationXML>
          <inkml:trace contextRef="#ctx0" brushRef="#br0" timeOffset="54584.4958">-172 4581 9804,'4'-18'4902,"-4"18"-129,0 0-129,-12 0-903,12 26-1419,0-8-1032,3 18-258,-1-11-773,7 9-259,-4-6 0,4 2 0,-2-3 0,0-4 0,-1-2 0,-6-21 0,5 25 0,-5-25 0,0 0 0,0 0 0,3-14 0,1-4 0,0-8 0,1-1 0,0-7 0,6 4 0,-2 0 0,3 5 0,1 0 0,3 11 0,0 5 0,1 9 0,1 7 0,2 11 0,-1 6 0,-3 5 0,2 5 0,-4-2 0,2 2 0,-8-6 0,8 8-517,-15-13-4385,10-5-387,-11-18 387,21 16-516</inkml:trace>
          <inkml:trace contextRef="#ctx0" brushRef="#br0" timeOffset="55380.0972">252 4750 15996,'58'-22'4773,"-20"20"129,8-1-516,18 3-2967,-9-4-645,15 1-387,-3-8-257,3 0-130,-10-3 0,-3-2 0,-13-5 0,-8-2 0,-13-2 0,-14-2 0,-9 2 0,-9 2 0,-12 5 0,-9 4 0,-1 9 0,-2 5 0,1 7-130,3 12 1,8 8 129,3 5 0,7 2 0,9 5-129,2 0 517,8 0-388,9-1 0,8-5 0,0-2 0,9-1 0,0-7 0,5-3 0,-2-10 0,4-1 0,-3-9 0,2 0 0,0-10 0,-1-6 0,-4-8 0,1-4 0,-8-6 0,-3-3 0,-5-1 0,-10-1 0,-4 4 0,-6-1 0,-9 6 0,-11 1 0,3 10 0,-8 3 0,2 5 0,-2 2 0,9 6 0,0-3 0,16 6 0,0 0-130,0 0 1,0 0 129,-8 13 0,8-13 129,13 12 1,-13-12-130,27 7 0,-6-3 0,-1-4 0,10 0 0,0-5 0,9-2 0,2-1 0,5 1 0,2 4 0,0 1 0,0 2 0,-3 4 0,-6 10 0,-5 4 0,-6 5 0,-5 3 0,-5 5 0,-5 1 0,-5 0 0,-2-2 0,1 4 0,-3-9 0,6 5 0,-4-12 0,20 12-1678,-26-30-2708,46 28-774,-8-17 258,6-6-516,8-1 0</inkml:trace>
          <inkml:trace contextRef="#ctx0" brushRef="#br0" timeOffset="55816.898">2249 4806 12126,'18'-53'4773,"-20"25"-258,-14 1 258,-9-1-1935,8 15-1161,-19-5-645,13 13-387,-7 1-257,7 4-388,-2 7 0,7 8 0,2 3 0,5 1 0,4 2 0,4-1 0,3 0 0,0-1 0,3 1 0,-3-20 0,18 28 0,-18-28 0,23 21 0,-23-21 0,27 6 0,-11-6 0,1-6 0,5-2 0,-4-8 0,5-2 0,0 0 0,4 0 0,-4 6 0,3 3 0,-1 9 0,0 0 0,-2 12 0,-1 8 0,-3 1 0,-1 4 0,0 2 0,-6-6 0,6 1 0,-18-22 0,32 19-1162,-32-19-515,46-7-2064,-24-11-1032,4-9 258,1-6-387,0-10-129</inkml:trace>
          <inkml:trace contextRef="#ctx0" brushRef="#br0" timeOffset="56238.0987">2708 4372 13287,'2'-167'4773,"2"98"0,-4 3 258,3 23-1806,-5-1-1806,2 44-1160,9-20-259,4 33 0,-10 15 0,6 17 0,-2 12 0,4 14 0,0 7 0,-1 6 0,1-1 0,-2-1 0,0-4 0,-2-8 0,2-6 0,-7-14 0,5-8 0,-7-13 0,3-3 0,-3-26-1420,0 16-1160,-21-26-645,21 10-387,-23-43 645,16 20 387,-25-22 645,12 10 903,-10-4 1677,-13-6 1161,18 13 1161,-17-3-129,20 15 387,-12-8-645,34 28-387,-14-18-387,32 18-645,10 0-1031,26 7-130,6 0 0,15 2 0,5 0 0,0-6 0,7 13-1420,-16-14-3353,-12 0-129,-14-2 0,-17 0-516</inkml:trace>
          <inkml:trace contextRef="#ctx0" brushRef="#br0" timeOffset="57158.5003">3356 4627 16770,'46'12'4773,"-23"-8"-129,2 5-387,-9-9-2967,18 0-516,-6-7-515,8-1-259,-6-2 0,2-1 0,-7-3 0,-2 0 0,-12-2 0,-11 16 0,-6-31 0,-17 19 0,-7 1 0,-7 4 0,-4 7 0,-5 0 0,5 4 0,2 12 0,5 5 0,7 6 0,9 3 0,8 2 0,8 0 0,4 2 0,12-2 0,11 0 0,7-7 0,12-2 0,6-5 0,11-2 0,4-7 0,8-4 0,2-5 0,3 0 0,-5-7 0,-3-7 0,-10-10 0,-10-2 0,-13-4 0,-14-2 0,-12 0 0,-9 0 0,-4 3 0,-12 8 0,-6 5 0,-3 7 0,0 7 0,0 2 0,1 12 0,3 6 0,5 5 0,1 1 0,8 4 0,5-1 0,0-2 0,9-2 0,3-4 0,6-3 0,2-5 0,3-4 0,0-7 0,2-2 0,0-14 0,0-9 0,-1-10 0,1-10 0,-5-13 0,-6-10 0,-5-16 0,-5-6 0,-4-3 0,0 4 0,-4 6 0,-5 11 0,0 16 0,4 16 0,5 40 0,0 0 0,0 16 0,3 32 0,10 11 0,5 14 0,1 9 0,3 5 0,1 0 0,2-5 0,-2-5 0,-5-13 0,1-2 0,-10-19 0,7 8 0,-14-22-3871,0-5-1418,-2-7-258,0-17 0</inkml:trace>
          <inkml:trace contextRef="#ctx0" brushRef="#br0" timeOffset="63819.712">4934 4819 14061,'16'-13'4644,"-16"13"0,0 0-129,21 0-2709,-21 0-903,0 0-129,0 0-387,0 0 0,-11 0-129,11 0-258,-10 20 258,10-20-387,-13 32 129,4-12-129,-5 1 0,0 0-258,1 6-258,-12-15-1290,6 8-2967,-1-4 258,-1-2-387,3-3-258</inkml:trace>
          <inkml:trace contextRef="#ctx0" brushRef="#br0" timeOffset="54210.0952">-897 4709 11610,'0'0'4902,"0"0"-516,0 0 516,0 0-2322,0 0-1161,0 0-129,0 0-516,0 0-129,19 0-386,-19 0-259,39-6 0,-14-1 0,9 2 0,-2-6 0,4 1 0,-3-5 0,-1 3 0,-7-6 0,-5 0 0,-9 0 0,-8 1 0,-3 1 0,0 16 0,-37-23 0,8 15 0,-3 8 0,-3 0 0,1 15 0,-2 2 0,6 8 0,5 2 0,7 5 0,8 2 0,6 1 0,4 1 0,9 0 0,18-1 0,5-3 0,9-3 0,5-8 0,4-3 0,3-8 0,-1-8 0,6-2-388,-13-16-1160,14 0-2451,-17-9-903,1-5 129,-4-7-258,-3-4-258</inkml:trace>
          <inkml:trace contextRef="#ctx0" brushRef="#br0" timeOffset="53679.6942">-1456 4737 11739,'36'-41'4902,"-29"25"-387,-5-2 258,-4-12-2193,2 14-903,-20-14-645,4 10-258,-12-5-258,1 8-257,-8 1-259,-1 10 0,-1 6 0,1 4 0,2 14 0,4 5 0,5 7 0,4 2 0,8 4 0,8-3 0,5-2 0,4-1 0,13-7 0,8-2 0,5-6 0,6-5 0,1-6 0,4-4 0,0-6 0,0-10 0,-4-7 0,-1-7 0,-4-7 0,-3-4 0,-6-4 0,-4 4 0,-3 4 0,-3 7 0,-4 3 0,-4 11 0,-5 16 0,0 0 0,3 27 0,-3 12 0,0 11 0,0 10 0,0 10 0,0 11 0,0 8 0,0 15 0,0 4 0,0 11 0,0 2 0,0 4 0,0-6 0,0-5 0,-7-11 0,2-23 0,-2-16 0,-2-20 0,-2-15 0,11-29 0,-33 5 0,8-14 0,-6-16 0,-6-8 0,-6-8 0,-6-13 0,-5-4 0,-3-8 0,6-3 0,4-6 0,12 2 0,8-4 0,20 12 0,7-8 0,32 26-1678,11-8-3353,15 7-258,6 4 129,11 1-516</inkml:trace>
        </inkml:traceGroup>
        <inkml:traceGroup>
          <inkml:annotationXML>
            <emma:emma xmlns:emma="http://www.w3.org/2003/04/emma" version="1.0">
              <emma:interpretation id="{701CB81D-359B-4B4F-B35A-A87E931CF84D}" emma:medium="tactile" emma:mode="ink">
                <msink:context xmlns:msink="http://schemas.microsoft.com/ink/2010/main" type="inkWord" rotatedBoundingBox="15455,10326 18502,10180 18548,11129 15501,11276"/>
              </emma:interpretation>
              <emma:one-of disjunction-type="recognition" id="oneOf14">
                <emma:interpretation id="interp66" emma:lang="en-US" emma:confidence="1">
                  <emma:literal>which</emma:literal>
                </emma:interpretation>
                <emma:interpretation id="interp67" emma:lang="en-US" emma:confidence="0">
                  <emma:literal>whish</emma:literal>
                </emma:interpretation>
                <emma:interpretation id="interp68" emma:lang="en-US" emma:confidence="0">
                  <emma:literal>winch</emma:literal>
                </emma:interpretation>
                <emma:interpretation id="interp69" emma:lang="en-US" emma:confidence="0">
                  <emma:literal>weigh</emma:literal>
                </emma:interpretation>
                <emma:interpretation id="interp70" emma:lang="en-US" emma:confidence="0">
                  <emma:literal>whisk</emma:literal>
                </emma:interpretation>
              </emma:one-of>
            </emma:emma>
          </inkml:annotationXML>
          <inkml:trace contextRef="#ctx0" brushRef="#br0" timeOffset="64786.9137">5567 4385 13416,'3'-18'4644,"-3"18"-129,0-27-258,0 27-2193,0 0-774,0 0-387,-10 8-258,10-8-258,-16 30-129,7-7 0,0 4-128,0 3-130,2 0 0,5 2 0,2 0 0,0 0 0,11-5 0,3-1 0,2-6 0,4-4 0,1-3 0,2-8 0,-2-5 0,2 0 0,-1-11 0,-3-7 0,1-5 0,-2 0 0,-4-7 0,0 0 0,-1-1 0,-4 5 0,-2 1 0,-2 7 0,-1 2 0,-4 16 0,0 0 0,0 0 0,0 0 0,16 14 0,-9 4 0,2 2 0,-1 1 0,5 2 0,-1-2 0,1-3 0,-1 0 0,4-4 0,-16-14 0,29 22 0,-13-17 0,2-3 0,-1-2 0,5-4 0,-3-12 0,4-5 0,-3-8 0,1-3 0,-5-7 0,-1-2 0,-8-3 0,-4 3 0,-3 2 0,-3 1 0,-4 10 0,-9-1 0,16 29 0,-33-39-1936,33 39-2966,-19-16-258,19 16 0,0 0-258</inkml:trace>
          <inkml:trace contextRef="#ctx0" brushRef="#br0" timeOffset="65520.115">6156 3748 15867,'12'-19'4902,"13"19"129,-9 12-258,9 18-3612,-13 0-387,15 17-515,-13 2-259,6 16 0,-6-1 0,-2 8 0,-3 0 0,0-3 0,0-3 0,-4-6 0,4-10 0,-3-11 0,3-7 0,-4-14 0,-5-18 0,0 0 0,21 13 0,-21-13 0,20-15 0,-20 15 0,26-35 0,-10 13 0,-1-1 0,-1 0 0,-2 0 0,1 2 0,-4 1 0,-9 20 0,18-21 0,-18 21 0,17 0 0,-17 0 0,25 34 0,-12-8 0,3 3 0,0 1 0,0 0 0,1-1 0,-2-3 0,1-4 0,-4-5 0,-12-17 0,27 22 0,-27-22 0,23 3 0,-23-3 0,23-10 0,-10-10 0,-1-1 0,0-2 0,1-2 0,-2 3 0,-3 3 0,-8 19 0,16-27 0,-16 27 0,17 0 0,-17 0 0,23 27 0,-11-4 0,6 0 0,0 6 0,1 1 0,-1-5 0,2-2 0,-8-7 0,4 0 0,-16-16 0,25 10-1678,-25-10-3224,5-14-129,-1-9-129,-2-7 0</inkml:trace>
          <inkml:trace contextRef="#ctx0" brushRef="#br0" timeOffset="65660.5153">7066 4168 12126,'-26'-100'4773,"13"63"-258,1 12-129,-8 0-2322,20 25-1032,0 0-903,0 0-2580,-9 21-2064,16 8 129,11-1-516,11 10 0</inkml:trace>
          <inkml:trace contextRef="#ctx0" brushRef="#br0" timeOffset="66378.1164">7509 4214 14964,'0'-28'4902,"-14"15"-129,-6 13-387,6 16-3225,-18-2-387,5 15-387,-3 3-129,4 5-129,6 1-129,8 1 0,12 0-129,0-5 0,19-4 0,11-5 0,9-7-129,9-6 129,4-5-129,0-7 0,3-3 0,-7-17-129,2-1-258,-15-22-645,11 6-1677,-8-18-1548,-10-13 0,4-1-258,-7-10-129,4-1 1032,1 4 2580,-14 8 1677,-11-1 2709,-5 12 1935,0 12 0,-3 13-129,-8 6-258,11 26-516,-37-22-1935,37 22-774,-13 15-386,13 11-1033,2 1 0,12 14 0,-3 3 0,5 8 0,-2 5 0,2 7 0,-2 0 0,-5 2 0,-3-4 0,-3-7 0,-3-7 0,0-9 0,0-10 0,0-13 0,0-16 0,0 0 0,25-14 0,-7-11 0,0-7 0,5 0 0,-2-6 0,4 4 0,-4 2 0,2 8 0,1 6 0,-1 9 0,0 9 0,0 12 0,2 13 0,2 9 0,-3 7 0,1 3 0,-2 4 0,-3-3 0,0-1 0,-6-8 0,5 1 0,-19-37-388,20 34-4643,-20-34-258,28 20 129,-12-19-516</inkml:trace>
        </inkml:traceGroup>
        <inkml:traceGroup>
          <inkml:annotationXML>
            <emma:emma xmlns:emma="http://www.w3.org/2003/04/emma" version="1.0">
              <emma:interpretation id="{D9339A7A-D19C-44E3-9B94-9299CBCB1E16}" emma:medium="tactile" emma:mode="ink">
                <msink:context xmlns:msink="http://schemas.microsoft.com/ink/2010/main" type="inkWord" rotatedBoundingBox="19185,10113 22836,9937 22888,10999 19236,11174"/>
              </emma:interpretation>
              <emma:one-of disjunction-type="recognition" id="oneOf15">
                <emma:interpretation id="interp71" emma:lang="en-US" emma:confidence="1">
                  <emma:literal>should</emma:literal>
                </emma:interpretation>
                <emma:interpretation id="interp72" emma:lang="en-US" emma:confidence="0">
                  <emma:literal>Should</emma:literal>
                </emma:interpretation>
                <emma:interpretation id="interp73" emma:lang="en-US" emma:confidence="0">
                  <emma:literal>shamed</emma:literal>
                </emma:interpretation>
                <emma:interpretation id="interp74" emma:lang="en-US" emma:confidence="0">
                  <emma:literal>shined</emma:literal>
                </emma:interpretation>
                <emma:interpretation id="interp75" emma:lang="en-US" emma:confidence="0">
                  <emma:literal>shored</emma:literal>
                </emma:interpretation>
              </emma:one-of>
            </emma:emma>
          </inkml:annotationXML>
          <inkml:trace contextRef="#ctx0" brushRef="#br0" timeOffset="66986.5174">9590 4038 15738,'6'-27'4644,"-6"27"129,-22-21-387,1 21-3741,-18-4-258,0 4-387,-6 6 0,1 4-129,1 6-129,6-3 0,8 6 129,8-3-129,12 2 129,9-18 129,5 29 129,17-15 0,1-5 258,14 5 0,-1-5 0,14 5 129,-4-3 0,7 3 0,-5 0-258,2 4-128,-5-2-130,-6 5 0,-7 1 0,-7 1 0,-11 0 0,-5 2 0,-9-5 0,-4 1 0,-15-3 0,-10-6 0,-8-1 0,-6-4 0,-5-4 0,-5-3 0,-1-1 0,1-8 0,7-2 0,3-3 0,9 0 0,4-4 0,14 9-130,-7-19-2321,23 28-2451,-13-24-129,13 24-258,0-16-129</inkml:trace>
          <inkml:trace contextRef="#ctx0" brushRef="#br0" timeOffset="67938.1193">10096 3565 13803,'5'-34'5031,"-5"34"-258,3-25-129,-3 25-2967,0 0-645,0 0-387,0 0-129,18 29-129,-11 1-128,0 13-259,4 6 0,0 14 0,-1 4 0,1 6 0,-2 7 0,-2 6 0,-2 1 0,-1-4 0,-4-1 0,0-11 0,0-8 0,0-10 0,0-12 0,0-18 0,0-23 0,0 0 0,0 0 0,2-32 0,1-5 0,4-10 0,1-6 0,0-2 0,3-2 0,3 2 0,1 5 0,2 7 0,-1 8 0,4 10 0,1 9 0,1 9 0,1 7 0,3 9 0,-1 10 0,4 10 0,-1 6 0,3 10 0,-1 1 0,-2 5 0,-1-2 0,-2-5 0,0-1 0,-6-13 0,4-3 0,-23-27 0,40 24-1033,-40-24-128,42-7-129,-26-21 129,14 5 0,-10-22 129,10 4 387,-8-10 258,-5-1 387,-2 4 387,-14-2 258,1 17 0,-9-5 129,7 38 0,-34-26-129,15 26-129,-6 3-129,5 15-129,4 7 0,7 7-129,4 3 0,5 5 129,5 0-129,11 3 0,2-4 129,9-1 0,-6-10-129,4-1 258,-5-11 0,1-6 1,-5-10-388,-16 0 0,23-12 0,-14-8 0,-7-8 0,1-6 0,-3-5 0,0-5 0,0 3 0,-1-6 0,-1 14 0,-5-5 0,7 22-775,-11-10-1418,11 26-2709,0 0-129,-20 0-129,20 0-129</inkml:trace>
          <inkml:trace contextRef="#ctx0" brushRef="#br0" timeOffset="68390.5201">11195 4082 10191,'0'0'4902,"0"0"-258,0 0 0,0 0-1548,0 15-1806,12 6-387,-8-5-258,6 7-258,-2-1-129,1-1 0,-1 2-258,1-5 129,-2-2-129,-7-16-129,16 23 129,-16-23 0,22 0 0,-22 0 0,28-13 129,-10-3 129,0-7 0,3 0 0,0-5 129,1 5-128,-3 1-259,1 8 0,-2-2 0,0 14 0,-2 2 0,-2 13 0,0 8 0,2 11 0,-2 2 0,2 0 0,0 5 0,-2-11 0,3 4 0,-17-32-517,26 34-902,-26-34-2967,0 0-645,11-34 129,-8 1-387</inkml:trace>
          <inkml:trace contextRef="#ctx0" brushRef="#br0" timeOffset="69108.1213">11792 3625 14577,'31'-71'4902,"-19"53"0,-12 18 129,0 0-3612,18 20-516,-14 10 0,4 15-773,-4 4-130,5 16 0,-6 0 0,5 6 0,-1 2 0,3-3 0,5-3 0,-1-6 0,9-4 0,0-15 0,11-4 0,1-17-259,12-5-128,1-16 0,7-9 0,4-21 0,3-6 129,-4-10 0,-2-4 129,-8-3-129,-11 3 258,-12 6 0,-11 6 0,-12 14 0,-6 8 129,-12 12-129,-7 4 129,-2 11-129,2 10 0,2 4 0,5 5 0,7 4 0,4 0 0,5 1 0,3-3 0,8 0 129,3-5 0,4-4 129,0-10 129,3-6 0,-1-7 129,3-15-129,-6-11-128,5-10-259,-4-14 0,-2-8 0,0-8 0,-4-5 0,-3-6 0,-5-3 0,1 4 0,-5 3 0,0 11 0,0 10 0,0 9 0,-2 15 0,2 28 0,0 0 0,0 0 0,-16 39 0,13 2 0,3 9 0,0 7 0,0 8 0,0 3 0,7 5 0,5-2 0,4 4 0,4-2 0,1-6 0,7 3 0,-1-13 0,12 8-1291,-10-22-3740,-3-4-129,-8-12-129,-5-9-258</inkml:trace>
        </inkml:traceGroup>
      </inkml:traceGroup>
      <inkml:traceGroup>
        <inkml:annotationXML>
          <emma:emma xmlns:emma="http://www.w3.org/2003/04/emma" version="1.0">
            <emma:interpretation id="{BA9E10C2-A718-4158-BBE9-F304267212D2}" emma:medium="tactile" emma:mode="ink">
              <msink:context xmlns:msink="http://schemas.microsoft.com/ink/2010/main" type="line" rotatedBoundingBox="4089,12193 14426,11754 14518,13898 4180,14337"/>
            </emma:interpretation>
          </emma:emma>
        </inkml:annotationXML>
        <inkml:traceGroup>
          <inkml:annotationXML>
            <emma:emma xmlns:emma="http://www.w3.org/2003/04/emma" version="1.0">
              <emma:interpretation id="{D9F24FC5-E3D6-4C01-A598-C900BEC279BD}" emma:medium="tactile" emma:mode="ink">
                <msink:context xmlns:msink="http://schemas.microsoft.com/ink/2010/main" type="inkWord" rotatedBoundingBox="8171,12019 14426,11754 14474,12861 8218,13126"/>
              </emma:interpretation>
              <emma:one-of disjunction-type="recognition" id="oneOf16">
                <emma:interpretation id="interp76" emma:lang="en-US" emma:confidence="0">
                  <emma:literal>reprogrammable</emma:literal>
                </emma:interpretation>
                <emma:interpretation id="interp77" emma:lang="en-US" emma:confidence="0">
                  <emma:literal>beproyrammabl r</emma:literal>
                </emma:interpretation>
                <emma:interpretation id="interp78" emma:lang="en-US" emma:confidence="0">
                  <emma:literal>beproyeammabl r</emma:literal>
                </emma:interpretation>
                <emma:interpretation id="interp79" emma:lang="en-US" emma:confidence="0">
                  <emma:literal>Reprogrammable</emma:literal>
                </emma:interpretation>
                <emma:interpretation id="interp80" emma:lang="en-US" emma:confidence="0">
                  <emma:literal>beproynammabl r</emma:literal>
                </emma:interpretation>
              </emma:one-of>
            </emma:emma>
          </inkml:annotationXML>
          <inkml:trace contextRef="#ctx0" brushRef="#br0" timeOffset="73616.5293">-1625 6276 11223,'16'2'4902,"0"-2"-258,-16 0 258,0 0-2451,27-6-903,-27 6-516,25-18-258,-25 18-129,32-24-258,-20 6-128,4 2-259,-5-6 0,-6 3 0,-5-3 0,0 1 0,-14 3 0,-7 1 0,-4 2 0,-9 5 0,0 3-259,-5 1 1,3 6-129,1 0 0,6 0 0,3 4 0,10 3 258,16-7-129,-16 14 129,16-14 129,9 14 0,8-7 129,3-1 129,7-3 129,-2-1 0,5-2 0,-4 0 0,3 0 0,-6-5-128,2-1-259,-7 1 0,3 0 0,-3-1 0,1 3 0,-1 1 0,0 2 0,2 0 0,-1 4 0,3 3 0,-3 5 0,-1 2 0,0 4 0,-2-2 0,-2 4 0,0 1 0,-3-1 0,-1 3 0,-2-2 0,2 6 0,-8-9-388,10 12-902,-12-30-645,15 39-1290,-15-39-1806,25 20 129,-6-17-129,4-3-387</inkml:trace>
          <inkml:trace contextRef="#ctx0" brushRef="#br0" timeOffset="74068.9299">-896 6181 9933,'-5'-49'5160,"-7"27"-258,-4 3 0,16 19-1548,-41-27-1548,41 27-774,-25-12-258,25 12-258,-22 0-258,22 0-128,-17 16-130,17-16 0,-16 28 0,9-10 0,1 1 0,1 1 0,1 1 0,4 1-130,0-1 1,0 0 0,7-1 0,4-4 0,3 0 0,-14-16 0,32 14 258,-12-12 0,-2-6 129,7-8 130,-4-8-388,4-1 0,-2-7 0,7 6 0,-1-1 0,6 5 0,-1 8 0,3 6 0,3 4 0,-1 11 0,2 10 0,-4 4 0,0 5 0,-5-1 0,4 3 0,-11-11 0,14 13-1807,-9-22-3095,2-3-387,-3-9 129,3 0-516</inkml:trace>
          <inkml:trace contextRef="#ctx0" brushRef="#br0" timeOffset="74926.9316">-296 6029 14577,'14'-11'4773,"-14"11"0,20 16-516,-20-16-2838,21 37-645,-10-17-129,5 6-129,-4-1-387,2 0 0,-3 0-258,0-5 129,-2-2-129,-9-18 0,12 19 0,-12-19 129,0 0 0,0 0 0,18-18 258,-11 2 0,0-9 129,6 0-129,-1-5-128,6 4-130,0-3 0,3 6 0,-3 3 0,1 6 0,1 7 0,-1 5 0,-1 2 0,-2 11 0,-3 5 0,-1 4 0,1 1 0,-5 2 0,1 2 0,-3-2 0,1 4 0,-4-6 0,4 0 0,-3-3 0,1-2 0,-5-16 0,11 16 0,-11-16 0,0 0 0,25-12 0,-14-8 0,5-3 0,0-4 0,10-3 0,3 0 0,1 3 0,0 4 0,4 7 0,0 7 0,0 9 0,-2 2 0,-6 16 0,-1 3 0,-2 4 0,1 2 0,-7 1 0,3 2 0,-6-8 0,7 6 0,-21-28-2968,24 20-2063,-8-20-129,5 0-129,-2-13-129</inkml:trace>
          <inkml:trace contextRef="#ctx0" brushRef="#br0" timeOffset="75878.5331">839 5998 16770,'-13'-21'4902,"13"21"129,6 16-258,-6-16-3741,23 37-773,-11-12-259,8 4 0,-4-1 0,0 1 0,0-1 0,-4-5 0,2-1 0,-14-22 0,18 21-259,-18-21 130,18 0 0,-18 0 258,18-32 129,-7 10-128,-3-6-130,5 0 0,-2-3 0,-1 6 0,-1 4 0,2 3 0,-11 18 0,21-14 0,-21 14 0,21 5 0,-21-5 0,24 29 0,-12-13 0,-1 3 0,1 1 0,-3-2 0,-2 0 0,0-2 0,-7-16 0,11 24 0,-11-24 0,0 0 0,12 17 0,-12-17 0,0 0 0,20-17 0,-20 17 0,23-30 0,-9 11 0,8-1 0,-1-1 0,4 1 0,0 2 0,2 2 0,1 6 0,2 3 0,0 5 0,1 2 0,1 5 0,3 8 0,4 3 0,4 0 0,9 0 0,3-4 0,12-1 0,5-9 0,8-2 0,1-4 0,1-8 0,-5-3 0,-10-2 0,-13-1 0,-17-2 0,-16 4 0,-21 16 0,0-21 0,-16 14 0,-12 5 0,-2 2 0,-1 0 0,3 2 0,3 7 0,7-2 0,18-7 0,-23 23 0,23-23 0,-9 23 0,9-23 0,-3 25 0,3-25 0,0 19 0,0-19 0,0 0 0,0 0 0,19 8 0,-19-8 0,25-15 0,-9 1 0,-2-2 0,6 0 0,-4 2 0,4 3 0,-3 6 0,1 5 0,4 2 0,-5 10 0,3 6 0,-1 1 0,-1 3 0,-2-1 0,0 2 0,-16-23 0,32 34-1420,-32-34-3482,20 2-258,-20-2 0,12-22-258</inkml:trace>
          <inkml:trace contextRef="#ctx0" brushRef="#br0" timeOffset="76362.1341">2539 5449 16512,'31'-125'4773,"-8"82"258,12 29-258,-10 14-3612,12 30-644,-6 17-517,3 17 0,-11 9 0,0 8 0,-5 5 0,-6-1 0,-1-3 0,-6-11 0,0-5 0,1-9 0,3-11 0,-4-10 0,4-11 0,-9-25 0,19 17 0,-19-17 0,29-19 0,-13-6 0,2-3 0,3-3 0,-1-1 0,1 6 0,-2-1 0,1 7 0,-2 4 0,1 9 0,-3 7 0,2 2 0,0 12 0,-2 8 0,-2 1 0,0 7 0,-5 2 0,-2 4 0,-5-3 0,-2 1 0,-5-4 0,-11-3 0,-4-4 0,-10-5 0,0-2 0,-11-16 0,9 9-1420,-16-14-3482,11-8-258,-3-8 0,10-4-258</inkml:trace>
          <inkml:trace contextRef="#ctx0" brushRef="#br0" timeOffset="76611.7344">3142 5386 16125,'71'-92'5031,"-44"67"0,0 23-129,-27 2-3483,30 39-1160,-16 6-259,2 17 0,-7 6 0,2 10 0,-2 4 0,-4 0 0,4-2 0,-7-20 0,17 8-2065,-6-22-2966,8-5-129,0-11-258,11-9 0</inkml:trace>
          <inkml:trace contextRef="#ctx0" brushRef="#br0" timeOffset="76923.7351">3637 6064 9030,'50'-25'4644,"-31"13"387,1-1-258,-2-3-1032,19 16-1419,-14-10-774,29 8-516,-3-5-516,15 1-386,2-1-130,4-2 0,-6-3 0,-7 1 0,-15-5 0,-12 0 0,-14 2 0,-16 14 0,-10-25 0,-19 18 0,-6 5 0,-6 2 0,-2 4 0,4 12 0,5 3 0,11 8 0,12 3 0,11 8 0,16-1 0,16 4 0,17 2 0,4-6 0,14 9-259,-11-12-4385,9-4-516,-11-7 129,-8-5-516</inkml:trace>
          <inkml:trace contextRef="#ctx0" brushRef="#br0" timeOffset="70262.5234">-5830 5717 14706,'0'-21'5031,"0"21"-129,0 0-258,0 0-3354,0 0-516,-9 30-129,9 7-129,-2 4-257,1 11-259,-3 5 0,4 9 0,-2-4 0,2 0 0,0-3 0,-1-4 0,1-3 0,0-10 0,0-6 0,0-11 0,0-4 0,0-21 0,0 0-259,0 0 130,14-12 129,-5-13 0,1-4 0,5-4 0,1-5 129,3 3-129,1 4 259,3 3-259,0 5 0,4 7 0,1 7 0,2 9 0,1 5 0,-3 15 0,-3 6 0,-2 7 0,-7 2 0,-2 6 0,-8-4 0,-6-1 0,-4-4 0,-12-5 0,-7-6 0,-7-5 0,-6-5 0,-3-6 0,0 0 0,-4-5 0,6 0 0,-4-14-775,18 14-1289,-7-11-2967,12 1-129,5-6 0,13 16-258</inkml:trace>
          <inkml:trace contextRef="#ctx0" brushRef="#br0" timeOffset="70652.524">-5305 6249 15609,'105'0'4902,"-50"-5"258,-2-1-516,-8-8-3483,13 7-516,-9-9-129,-5 7-386,-7-7-130,-6 4 0,-12-4 0,-8 0 0,-11-2 0,-7 2 0,-15 3 0,-6 1 0,-6 5 0,-3 2 0,-4 5 0,2 1 0,3 15 0,4 4-130,13 7 1,6 3 0,11 4 0,2 3 0,16 4-258,7-6-129,15 15-645,-6-21-2193,12 6-1548,6-4 129,0-7-387,5-4-387</inkml:trace>
          <inkml:trace contextRef="#ctx0" brushRef="#br0" timeOffset="71260.9251">-4599 6094 12126,'46'2'5160,"-23"9"-387,1 7 258,-5 15-2451,-10-11-1548,11 19-129,-12-6-387,5 13 0,-6 0-386,0 9-130,-3-2 0,3 6 0,-2-2 0,2-3 0,0 1 0,2-7 0,2-5 0,-2-10 0,1-3-259,-4-12 1,1-2-129,-7-18-129,0 0-129,0 0-645,7-9-645,-14-23-1548,3-2-903,-3-11-516,-5-10-129,3-9 516,2 0 1419,-6-11 1806,3-1 1806,6 5 2580,1 5 1290,-3 0 258,6 13 129,6 10-774,1-1-645,23 24-1032,-11-8-774,28 22-516,-3-3-129,15 13-387,-4 8 0,7 12-128,-7 0-388,-3 7 0,-13-1 0,-10 2 0,-19 0 0,-10-5 0,-17-4 0,-23-7 0,-8-2 0,-12-7-130,-1 4-773,-15-13-2193,12-2-1935,7-3 129,11-2-516,15 1 129</inkml:trace>
          <inkml:trace contextRef="#ctx0" brushRef="#br0" timeOffset="71822.5261">-3841 6326 15738,'99'12'4902,"-52"-7"0,-6 13-516,-11-18-3354,11 2-516,-11-2 0,0 0-129,-5-11-129,0 2-128,-5-8-130,-3-7 0,-4-2 0,-4-4 0,-6-6 0,-3 0 0,-3 1 0,-15-1 0,0 8 0,-5-1 0,0 6 0,-2 5-130,5 10-128,3-1 129,17 9-258,-24-4 0,24 4 129,0 0-129,0 0 258,-7 9-258,7-9 387,0 0-129,20 20 258,-4-15 258,2-5 0,5 3 129,-4-3 0,8 2 130,-7-2-646,5 0 0,-6 0 0,2 9 0,-1-2 0,3 4 0,-1 3 0,-1 6 0,-2 5 0,-1-1 0,-2 10 0,-7-3 0,5 8 0,-14-14-1807,20 14-2063,-17-14-1419,8-4 258,0-5-387,5-7-387</inkml:trace>
          <inkml:trace contextRef="#ctx0" brushRef="#br0" timeOffset="72196.9267">-2970 6215 14448,'-7'-37'4902,"7"37"0,-19-21-258,-6 10-3096,25 11-774,-22 7-258,14 9-258,-1 2-129,5 7 0,4 1 0,2 5 0,14-1 0,7 2 1,5 0-130,6-2 0,4-5 0,-1-4 0,0-6 0,-1-6 0,-6-9 0,0-8 0,-6-13 0,-7-7 0,-4-8 0,-6-3 0,-5-6 0,-2 1 0,-9 3 0,-7 0 0,-2 11 0,-5 0 0,1 14 0,-8-2 0,14 18-1678,-21 0-3224,19 3-387,-3 6 258,21-9-516</inkml:trace>
          <inkml:trace contextRef="#ctx0" brushRef="#br0" timeOffset="72867.7279">-2593 6183 13029,'66'-30'5031,"-44"14"-387,-8 0 129,-14-7-3225,0 23-516,0-21-258,0 21-258,-13-4-258,13 4 0,-19 4-129,19-4 0,-16 28 0,11-12-129,3 2 0,2 0 129,0 1-129,2-1-129,6-2 0,-8-16 129,24 23-129,-8-18 0,1-3 129,3-2-129,1-5 129,2-9 0,0-6 129,2-1 0,-5-4 0,1 0 129,-6 2-129,-1 5 130,-14 18-259,14-21 0,-14 21 0,0 0 0,9 23 0,-9 11 0,5 6 0,4 19 0,2 11 0,8 11 0,3 12 0,6 10 0,4 4 0,4 5 0,-1 2 0,1 1 0,-4-4 0,-4-1 0,-4-14 0,-5-9 0,-6-18 0,-5-12 0,-8-17 0,0-21 0,-17-19 0,-5-9 0,-6-21 0,-8-13 0,-1-5 0,-6-12 0,1-4 0,-1-6 0,7-3 0,1-3 0,6-1 0,8-6 0,14 6 0,7-3 0,14 16 0,9-16-1936,29 22-3095,14 1-387,12 10 0,11 5-129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0:07.0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812B575-E775-4731-96A1-A6EC16EEC9D2}" emma:medium="tactile" emma:mode="ink">
          <msink:context xmlns:msink="http://schemas.microsoft.com/ink/2010/main" type="writingRegion" rotatedBoundingBox="1737,660 4929,1025 4785,2290 1592,1924"/>
        </emma:interpretation>
      </emma:emma>
    </inkml:annotationXML>
    <inkml:traceGroup>
      <inkml:annotationXML>
        <emma:emma xmlns:emma="http://www.w3.org/2003/04/emma" version="1.0">
          <emma:interpretation id="{8B42C001-B4D4-4653-9C77-9BF5B35C71F8}" emma:medium="tactile" emma:mode="ink">
            <msink:context xmlns:msink="http://schemas.microsoft.com/ink/2010/main" type="paragraph" rotatedBoundingBox="1737,660 4929,1025 4785,2290 1592,19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5F5D4E-636B-488B-8248-AF3A00891A92}" emma:medium="tactile" emma:mode="ink">
              <msink:context xmlns:msink="http://schemas.microsoft.com/ink/2010/main" type="line" rotatedBoundingBox="1737,660 4929,1025 4785,2290 1592,1924"/>
            </emma:interpretation>
          </emma:emma>
        </inkml:annotationXML>
        <inkml:traceGroup>
          <inkml:annotationXML>
            <emma:emma xmlns:emma="http://www.w3.org/2003/04/emma" version="1.0">
              <emma:interpretation id="{99B98536-7C7F-4059-80D9-F3E6537FC5E7}" emma:medium="tactile" emma:mode="ink">
                <msink:context xmlns:msink="http://schemas.microsoft.com/ink/2010/main" type="inkWord" rotatedBoundingBox="1737,660 4929,1025 4785,2290 1592,1924"/>
              </emma:interpretation>
              <emma:one-of disjunction-type="recognition" id="oneOf0">
                <emma:interpretation id="interp0" emma:lang="en-US" emma:confidence="0">
                  <emma:literal>PLA</emma:literal>
                </emma:interpretation>
                <emma:interpretation id="interp1" emma:lang="en-US" emma:confidence="0">
                  <emma:literal>PL A</emma:literal>
                </emma:interpretation>
                <emma:interpretation id="interp2" emma:lang="en-US" emma:confidence="0">
                  <emma:literal>PC A</emma:literal>
                </emma:interpretation>
                <emma:interpretation id="interp3" emma:lang="en-US" emma:confidence="0">
                  <emma:literal>PIA</emma:literal>
                </emma:interpretation>
                <emma:interpretation id="interp4" emma:lang="en-US" emma:confidence="0">
                  <emma:literal>FL A</emma:literal>
                </emma:interpretation>
              </emma:one-of>
            </emma:emma>
          </inkml:annotationXML>
          <inkml:trace contextRef="#ctx0" brushRef="#br0">0 188 10191,'66'-73'5031,"-31"41"-129,3 6 0,-3-6-2967,12 23-1032,-12-5-258,10 14-129,-6 0-129,2 12-129,-2 6 0,2 5-129,-4 5 0,0 3 0,-3 1-129,-5 0 129,-6 0 0,-7-2 0,-9-3 0,-7-1 0,-5-3 129,-15-1-129,-8-4 129,-8-4-258,-8-2 129,-4-5-258,-6 0 129,-1-7-258,2 0-258,-4-1 129,9 1-387,-7-16-1032,19 12-3225,2 1 129,8 1-387,26 2 129</inkml:trace>
          <inkml:trace contextRef="#ctx0" brushRef="#br0" timeOffset="-436.8007">-43 106 9933,'8'-24'5160,"-8"24"-129,0 0-258,0-25-2838,0 25-774,0 12-516,0 9-129,0 3-129,0 9 0,1 5-129,3 10 0,-1 5 129,5 6-258,-3 1 129,2 8-258,0 0 258,4 1-258,-2 2 0,1-2 129,-1-1-129,2-8 0,-2-3-129,0-12 258,0-8-258,-4-8 0,0-10-129,-5-19 0,6 23-387,-6-23-1032,0-8-3225,0 8 0,-9-27-387,0 7 0</inkml:trace>
          <inkml:trace contextRef="#ctx0" brushRef="#br0" timeOffset="670.8009">1073 203 10707,'0'0'5031,"19"-13"-258,-19 13 129,14 13-2967,4 20-903,-12-4-129,8 15-258,-5 1 0,1 10-387,-4 0 129,1 6-129,-5 1 0,1 0-258,-1 4 129,2-7-129,-1-8 0,1-3 129,3-7-129,-2-7 0,4-7 0,0-6 129,-9-21-129,14 25 129,-14-25 0,14 19 0,-14-19 0,0 0-129,25 9 130,-25-9-130,32 4 0,-7-4 0,5 0 0,10 0 0,2 0 0,10-2 0,1 0 0,4 0 0,-2 1 0,-3-1 0,-6 2 0,-5 0 0,-7 0 0,-13 0-388,6 11-1676,-27-11-2967,21 7-258,-21-7-258,0 0-129</inkml:trace>
          <inkml:trace contextRef="#ctx0" brushRef="#br0" timeOffset="1560.0028">2409 313 9804,'23'-45'5160,"-16"29"0,-7 16-516,0 0-1677,0 0-1806,0 27-645,-9 3 0,2 15-387,-2 8 129,0 8-258,0 8 129,-2 6-129,4-1 0,0-1 0,2-3 0,-2-12-129,3-4 129,-1-13 0,1-9 0,1-13 0,3-19 0,0 0 129,0 0-129,-9-23 0,9-11 129,0-8-129,5-12 129,6-6-129,5-11 129,3-4 0,6-3-129,4 3 129,-1 2-129,1 5 129,1 6 0,2 9 0,-5 5 0,-4 14 0,-4 6 129,-3 6 0,-3 3 0,-13 19-129,25-11 1,-25 11-130,23 16 0,-9 5 0,2 10 0,2 9 0,-2 10 0,2 7 0,-1 4 0,1 3 0,0 0 0,2 2 0,-3-6 0,5-1 0,-1-4 0,2-2 0,-1-3 0,-1-4 0,-2-5 0,-1-3 0,-2-5 0,-2-4 0,-3-3 0,-6-6 0,1-2 0,-6-18 0,0 27-388,-14-29-1676,14 2-2967,-41-9-387,19-4 0,-8-6-258</inkml:trace>
          <inkml:trace contextRef="#ctx0" brushRef="#br0" timeOffset="1747.2031">2579 695 12126,'-25'-21'5031,"25"21"-516,9-4 258,18 8-3870,0 1-516,14 1-774,21 11-1290,9-11-2967,4-3 129,8-1-387,4-2-645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3:00.6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C5EEEDD-92F9-4173-9CCC-BE994FAC8031}" emma:medium="tactile" emma:mode="ink">
          <msink:context xmlns:msink="http://schemas.microsoft.com/ink/2010/main" type="inkDrawing" rotatedBoundingBox="3541,5911 7649,5745 7651,5782 3542,5949" semanticType="underline" shapeName="Other"/>
        </emma:interpretation>
      </emma:emma>
    </inkml:annotationXML>
    <inkml:trace contextRef="#ctx0" brushRef="#br0">0 188 3999,'59'-16'4257,"-25"3"-258,21 13-129,6-3-1161,-1-6-774,24 9-387,-10-9-129,24 7-387,-4-7-258,19 7-258,4-7-129,11 8-129,4-6 129,6 5-258,3-2 129,1 2 0,-1 1-129,-3-1 0,-2 2 0,-7-2 129,-2-1-258,-4 1 258,-8-2-258,-1 1 129,-9-3 0,-5 3 129,-15-4-129,-3 1 0,-9-1 0,-4 2 0,-5-2 129,0 3-129,-2-5-129,-3 4 129,0 0-129,-6-1 0,-1 5 129,-4-3-129,-7 2 129,-4 2-129,-5 0-129,-4 0 258,-3 0-129,-1 0 0,-7 0 0,1 0 0,0 0 0,-2 0 0,0 0 0,3 0 0,1-2 0,3 2 129,0-1-129,2-1 0,-2 2 0,0 0 0,-3 0 0,-2 0 0,-2 0 0,-16 0-129,25 0 258,-25 0-129,21 2 0,-21-2 0,20 1 0,-20-1 0,16 2 0,-16-2-129,0 0 0,0 0 0,16 4-258,-16-4-387,0 0-903,-15 5-2838,15-5 129,-24 2-387,6-2 0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0:24.9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2F48FB9-CCDD-4615-8644-2A0465EBA5C8}" emma:medium="tactile" emma:mode="ink">
          <msink:context xmlns:msink="http://schemas.microsoft.com/ink/2010/main" type="inkDrawing" rotatedBoundingBox="1326,5980 4910,5876 4912,5937 1328,6042" semanticType="callout" shapeName="Other">
            <msink:destinationLink direction="with" ref="{133886B5-E01E-45BC-84E8-866216402EAC}"/>
          </msink:context>
        </emma:interpretation>
      </emma:emma>
    </inkml:annotationXML>
    <inkml:trace contextRef="#ctx0" brushRef="#br0">51 117 4644,'-28'-9'4257,"28"9"-387,0 0 258,-25-12-2322,25 12-387,0 0-129,0 0-129,0 0-129,18 0-387,-18 0 129,39 0-258,-16 0 0,16 3 0,-3-3-129,17 6 0,-1-6 0,12 3-129,0-3 0,11 2 0,3-2-129,9 2 0,7-2 0,9 1 0,4-1-129,7 0 129,-2 0-129,4 0 129,-1 0-129,1 0 129,-4-3-129,-2-2 129,-1-3-129,5 1 129,-1 2-129,3-4 129,0 4-129,-2-1 129,-1-1-129,-6 2 0,-4-2 129,-7 2-129,-3-1 129,-6 1-129,-2-2 129,-1 1 0,-6 1 0,-5 1 0,-7 1-129,-9 1 0,-9 2 0,-12-2-129,-8 2-258,-28 0-129,21 9-1290,-21-9-2709,-16 7-387,-5-1 129,-8-3-516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0:31.7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33886B5-E01E-45BC-84E8-866216402EAC}" emma:medium="tactile" emma:mode="ink">
          <msink:context xmlns:msink="http://schemas.microsoft.com/ink/2010/main" type="inkDrawing" rotatedBoundingBox="2695,3996 2833,6079 2749,6084 2611,4001" semanticType="callout" shapeName="Other">
            <msink:sourceLink direction="with" ref="{32F48FB9-CCDD-4615-8644-2A0465EBA5C8}"/>
          </msink:context>
        </emma:interpretation>
      </emma:emma>
    </inkml:annotationXML>
    <inkml:trace contextRef="#ctx0" brushRef="#br0">71 132 258,'-6'-16'645,"6"16"0,0 0-258,-7-16 258,7 16 387,0 0-129,0 0-258,0 0 0,-16-16 387,16 16-129,0 0-129,0 0 129,0 0 0,-9-16 129,9 16 129,-9-16 387,9 16-258,-8-18 516,8 18 0,0 0-258,-6-16 0,6 16 0,0 0-129,-12-19-387,12 19-258,0 0-129,0 0-258,0 0 0,0 10-129,0-10 129,0 24 0,0-24-129,10 37 129,-4-19-129,4 10 129,-1-5-129,2 6 0,-2-4-129,0 3 0,-2-6 0,0-3 0,-2 1 0,-5-20-129,8 28 0,-8-28 129,3 23-129,-3-23 129,0 25 0,0-25-129,0 29 129,0-12-129,-2 1 129,1 2-129,1 1 129,-2 0-129,2 3 0,0 2 129,0-1-129,0 5 0,0-1 130,0 5-130,0-2 0,0 3 0,2 3 0,-2 1 0,1 2 0,3 0 0,-1 1 0,1 3 0,0 1 0,1-2 0,0 1 0,-1-1 0,3 1 0,-4-4 0,3 0 0,-4-2 0,1-2 0,2 2 0,-1-3 0,1-1 0,-1 1 0,1 0 0,-1-1 0,-2-1 0,1-4 0,-1 2 0,-2-2 0,0 1 0,0-1 0,0 0 0,0-1 0,-2-1 0,-1 1 0,-1 1 0,2 0 0,-3-1 0,0-1 0,1-3 0,-1-2 0,1-2 0,4-21 0,-5 29 0,5-29 0,0 0 0,0 0 0,0 0 0,0 0 0,0 0 0,0 0-775,0 0-2966,0 0-1419,-13-22 0,13 22-387,0-32 0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1:02.96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BD88D36-502C-4182-A28D-CCB1984FF4DA}" emma:medium="tactile" emma:mode="ink">
          <msink:context xmlns:msink="http://schemas.microsoft.com/ink/2010/main" type="inkDrawing" rotatedBoundingBox="8809,3783 10508,3826 10507,3885 8807,3842" semanticType="underline" shapeName="Other"/>
        </emma:interpretation>
      </emma:emma>
    </inkml:annotationXML>
    <inkml:trace contextRef="#ctx0" brushRef="#br0">-1344 987 3612,'0'0'4128,"0"0"-129,0 0-387,0 0-1032,0 0-774,0 0-387,10 0-258,-10 0 0,31 3-258,-12-3 0,17 6 129,-1-6-129,24 8-129,1-8-129,19 8 0,4-8-129,13 5-129,2-3-129,7 3 0,-3-5-129,-1 4 0,-5-4 0,-7 1 0,-5-1 0,-4 0-129,-8 0 129,-2 0 0,-6 0-129,-7 0 129,-6-3 0,-8 1-129,-7 0 0,-11 0 0,-6 2-129,-19 0-129,0 0-387,0 0-1161,-27 13-2838,-1-1-129,-6 1-258,-1 5-129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0:34.6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D454A3C-E8D1-47DF-B192-9E5DA7C8BA18}" emma:medium="tactile" emma:mode="ink">
          <msink:context xmlns:msink="http://schemas.microsoft.com/ink/2010/main" type="writingRegion" rotatedBoundingBox="868,3383 10246,3353 10262,8337 883,8366"/>
        </emma:interpretation>
      </emma:emma>
    </inkml:annotationXML>
    <inkml:traceGroup>
      <inkml:annotationXML>
        <emma:emma xmlns:emma="http://www.w3.org/2003/04/emma" version="1.0">
          <emma:interpretation id="{9B3FE354-DD57-4D4F-BBA9-2BA7C93FDC79}" emma:medium="tactile" emma:mode="ink">
            <msink:context xmlns:msink="http://schemas.microsoft.com/ink/2010/main" type="paragraph" rotatedBoundingBox="2604,3377 9031,3357 9034,4309 2607,43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D51C4FC-2E9A-4A68-AF0C-BCBC6DF18FA3}" emma:medium="tactile" emma:mode="ink">
              <msink:context xmlns:msink="http://schemas.microsoft.com/ink/2010/main" type="line" rotatedBoundingBox="2604,3377 9031,3357 9034,4309 2607,4330"/>
            </emma:interpretation>
          </emma:emma>
        </inkml:annotationXML>
        <inkml:traceGroup>
          <inkml:annotationXML>
            <emma:emma xmlns:emma="http://www.w3.org/2003/04/emma" version="1.0">
              <emma:interpretation id="{D8A83055-E8CD-46FC-A9AF-A77F6D492719}" emma:medium="tactile" emma:mode="ink">
                <msink:context xmlns:msink="http://schemas.microsoft.com/ink/2010/main" type="inkWord" rotatedBoundingBox="2604,3377 9031,3357 9034,4309 2607,4330"/>
              </emma:interpretation>
              <emma:one-of disjunction-type="recognition" id="oneOf0">
                <emma:interpretation id="interp0" emma:lang="en-US" emma:confidence="0">
                  <emma:literal>-too-or</emma:literal>
                </emma:interpretation>
                <emma:interpretation id="interp1" emma:lang="en-US" emma:confidence="0">
                  <emma:literal>'too-or</emma:literal>
                </emma:interpretation>
                <emma:interpretation id="interp2" emma:lang="en-US" emma:confidence="0">
                  <emma:literal>-too-on</emma:literal>
                </emma:interpretation>
                <emma:interpretation id="interp3" emma:lang="en-US" emma:confidence="0">
                  <emma:literal>-Doro-or</emma:literal>
                </emma:interpretation>
                <emma:interpretation id="interp4" emma:lang="en-US" emma:confidence="0">
                  <emma:literal>'Doro-or</emma:literal>
                </emma:interpretation>
              </emma:one-of>
            </emma:emma>
          </inkml:annotationXML>
          <inkml:trace contextRef="#ctx0" brushRef="#br0">2393 2552 4386,'14'-17'4386,"-14"17"129,16-11-258,-16 11-1419,0 0-774,0 0-387,0 0-387,0 0-387,-2 12-258,2 6 0,0 0 129,0 10-258,0 4 258,2 11-387,-2 0 129,2 10-129,-1 1 0,3 4-129,-2 3-129,1 1-129,3-3 129,-1-1 0,2-2-129,2-7 129,-2-4-129,2-4 129,-2-8-129,-2-4 0,1-2-129,-5-11 0,1 3-129,-2-19-129,2 22-129,-2-22-387,0 0-1161,0 0-2709,0 0-129,-12-13 0,4-8-258</inkml:trace>
          <inkml:trace contextRef="#ctx0" brushRef="#br0" timeOffset="624.001">2410 2551 9030,'-1'-22'4644,"1"1"387,0 21-645,0 0-1677,0 0-1032,0 0-645,0 0-258,12 9-129,-12-9-129,23 28-129,-9-10 258,11 7-258,0 2 129,7 5-387,4-2 130,5 4-259,1-2 0,3 1 0,1 1 0,0-2 0,-3-3 0,-4-1 0,-3-3 0,-4-2 0,-7-1 0,-6-5 0,-19-17 0,23 27 0,-23-27 0,11 21 0,-11-21 0,-2 18 0,2-18 0,-28 20 0,6-8 0,-2 2 0,-5 2 0,-1 0 0,-2 4 0,0-2 0,3 3 0,-1 1 0,3 2 0,3 1 0,-1 4 0,0-4 0,2 0 0,1 0 0,1-4 0,3-3 0,2-4 0,16-14 0,-21 18 0,21-18-259,0 0 1,-20 10-258,20-10-129,0 0-516,0 0-1032,0 0-2838,0 0 387,0 0-516,0 0 129</inkml:trace>
          <inkml:trace contextRef="#ctx0" brushRef="#br0" timeOffset="1123.202">3207 2885 10707,'-14'-32'4644,"-9"12"-129,23 20-129,-16 0-2451,-5 0-903,21 0-516,-24 27-129,17-6-258,-2 6-129,6 0 0,3 5 0,0-2 0,3 4 0,8-2 129,0-2-129,5-3 129,0-6 0,3 0 129,-1-8 0,3-2 129,-5-11 0,6 0 0,-6-7 0,3-6 129,-3-12-129,2 0-129,-5-10 129,-4 1-129,-6-5-129,-1 1 1,-2 1-130,-7 3 0,-7 4-259,-10 3-128,7 13-258,-17-5-1290,12 15-2838,-4 4-258,3 2-129,3 12-129</inkml:trace>
          <inkml:trace contextRef="#ctx0" brushRef="#br0" timeOffset="1825.2032">3421 3002 7869,'0'0'4257,"0"0"-258,0 0 0,0 0-2580,0 0-516,0 0-129,-9-7-258,9 7-129,0 0 129,0 0-387,0 0 258,0 0-129,0 0 129,0 0-129,0 0 0,0 0 0,12 0 129,4 0 0,-16 0 0,38 4 129,-21-4-129,10 5 129,-4-5-129,7 4 0,-1-4 0,5 5-129,-1-1 0,7 3 0,1-4 0,5 1-129,2-1 129,9 3-129,0-1-129,5-1 129,0-3-129,0 3 129,-3-2-129,-4 0 129,-3-1-129,-8-1 129,-6 0 0,-8 2-129,-7-2 129,-5 0-129,-18 0 0,23 0 0,-23 0 0,0 0-258,0 0 129,16 0-129,-16 0-129,0 0-129,0 0-387,0 0-1290,0 0-2580,0 0-129,-21 4-129,3 3-258</inkml:trace>
          <inkml:trace contextRef="#ctx0" brushRef="#br0" timeOffset="3868.8068">4682 2908 5289,'-4'-18'4515,"4"18"129,-18-14-258,18 14-1032,-16-7-1290,-3-2-645,19 9-516,-23 0-258,23 0-258,-22 16-129,17 2 0,-2 0-129,5 5 0,2 5-129,0 4 129,2 2-129,5 0 129,4 0-129,1-2 129,2-2-129,1-3 129,1-6 0,3-3 0,-1-9 129,5-2 0,-1-7 129,1 0-129,-4-6 258,6-6-129,-7-9-129,1-2 129,-8-6-129,0-1 0,-6-9-129,-5 0 130,0-4-259,-9 4 0,-5 0 0,-6 3 0,1 6 0,-6 5-388,4 11-128,-8-2-516,29 16-2580,-35 1-1419,17 10 0,0 3-129,6 4-516</inkml:trace>
          <inkml:trace contextRef="#ctx0" brushRef="#br0" timeOffset="4539.608">4908 3008 4902,'0'0'4515,"-16"-6"-258,16 6 129,0 0-1548,0 0-645,0 0-645,0 0-387,0 0-516,12 0 0,4 0-129,0 0 129,11 0-129,0 0 0,13 8 0,1-7-129,13 6 0,-1-3 0,9 7-129,-3-6 129,2 0-258,-5 1 129,1-3-129,-7-3 0,-4 2 129,-3-2-129,-4 0 1,-1-4-130,-5 3 0,-2-5 0,-1 1 0,-3 1 0,-3 1 0,-4 1 0,-2-1 0,-2 3 0,-16 0 0,23 0-388,-23 0-386,16 7-1161,-16-7-2838,0 0-258,0 0-129,0 19-129</inkml:trace>
          <inkml:trace contextRef="#ctx0" brushRef="#br0" timeOffset="5038.8088">6185 2912 7482,'-27'-13'4515,"27"13"0,-35-3-387,17 1-903,18 2-1677,-37 11-645,24 5-258,-5-4-129,9 11-129,-1-5-129,10 7 129,-2-4 0,2 6-129,7-2 0,9 1 0,-4-4 0,8 3 0,-2-8 0,3 3 0,-3-7 0,7-1 0,-7-8 0,3-4 0,-1 0 0,-1-13 0,-3-6 0,0-6 1,-2-7-259,-6-2 0,-7-4 0,-1 1 0,-5 0 0,-11 3 0,-2 5 0,-5 3-130,0 12-515,-7-6-258,30 20-1419,-38 0-2451,19 2-258,1 8-129,18-10-129</inkml:trace>
          <inkml:trace contextRef="#ctx0" brushRef="#br0" timeOffset="5772.0101">6377 3002 9288,'20'-7'4902,"-20"7"-387,0 0-129,17 0-1806,-17 0-1161,0 0-387,0 0-258,0 0-129,0 0-258,0 0 0,0 0 0,0 0-258,0 0 0,0 0 0,0 0-258,0 0 0,-10 0-129,10 0 0,-20 0-129,20 0 0,-25 2 0,25-2 0,-23 2 129,23-2 129,-16 2 0,16-2 0,0 0 258,0 0-129,0 0 258,0 0-129,0 0 129,0 0 129,0 0-129,0 0 0,0 0 0,0 0 0,0 0-129,0 0 0,0 0 0,20 0 0,-1 0 0,11 0 0,4 0 129,9 0-129,3 0 129,6 0 0,-1-4 0,3 4-129,-4-2 0,-2 2 0,-4 0 1,-1 0-130,-2 0 0,-4 2 0,-1 0 0,-3 1 0,1-3 0,-2 0 0,-2 0 0,1 0 0,-3-1 0,1-1 0,-3 2 0,-4-4 0,-1 4 0,-5 0-130,2 6-644,-18-6-2580,0 0-1677,0 16 0,0-16-387,-22 21 258</inkml:trace>
          <inkml:trace contextRef="#ctx0" brushRef="#br0" timeOffset="-1996.8035">877 3219 2064,'2'-24'3354,"1"0"387,-3 24-774,6-19-387,-6 19-258,0-18-387,0 18-258,0-16-129,-9 0-129,9 16-129,0 0-258,0 0-129,-14-25-129,14 25-129,0 0-129,0 0 0,0 0-129,0 0-129,-4-16-129,4 16 0,0 0 0,0 0-129,0 0 129,9 4-129,-9-4 129,39 9 0,-9-4 129,13 0-129,7 1 129,12-1 0,6-5 0,12 3-129,3-3 129,10 0-129,3 0 0,5 0 0,-3-3-129,0 1 130,-6 0-130,-6 2 0,-10-1 0,-8 1 0,-9 0 0,-8 0 0,-6 0 0,-6 0 0,-4 0 0,-6-2 0,-1 2-259,-10-7-386,3 10-645,-21-3-3483,0 16-258,0-16-129,-16 18-258</inkml:trace>
        </inkml:traceGroup>
      </inkml:traceGroup>
    </inkml:traceGroup>
    <inkml:traceGroup>
      <inkml:annotationXML>
        <emma:emma xmlns:emma="http://www.w3.org/2003/04/emma" version="1.0">
          <emma:interpretation id="{98D13241-1D62-4995-ABFA-2C8037C580E3}" emma:medium="tactile" emma:mode="ink">
            <msink:context xmlns:msink="http://schemas.microsoft.com/ink/2010/main" type="paragraph" rotatedBoundingBox="2701,5663 10250,5571 10255,6017 2707,61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223557A-23AB-4055-B58F-11572CA71E09}" emma:medium="tactile" emma:mode="ink">
              <msink:context xmlns:msink="http://schemas.microsoft.com/ink/2010/main" type="inkBullet" rotatedBoundingBox="2704,5869 2817,5868 2820,6108 2707,6109"/>
            </emma:interpretation>
            <emma:one-of disjunction-type="recognition" id="oneOf1">
              <emma:interpretation id="interp5" emma:lang="en-US" emma:confidence="1">
                <emma:literal>•</emma:literal>
              </emma:interpretation>
              <emma:interpretation id="interp6" emma:lang="en-US" emma:confidence="0">
                <emma:literal>8</emma:literal>
              </emma:interpretation>
              <emma:interpretation id="interp7" emma:lang="en-US" emma:confidence="0">
                <emma:literal>o</emma:literal>
              </emma:interpretation>
              <emma:interpretation id="interp8" emma:lang="en-US" emma:confidence="0">
                <emma:literal>0</emma:literal>
              </emma:interpretation>
              <emma:interpretation id="interp9" emma:lang="en-US" emma:confidence="0">
                <emma:literal>q</emma:literal>
              </emma:interpretation>
            </emma:one-of>
          </emma:emma>
        </inkml:annotationXML>
        <inkml:trace contextRef="#ctx0" brushRef="#br0" timeOffset="18642.0327">1014 5174 9288,'0'-37'4902,"0"37"-129,-4-27-387,4 8-1677,0 19-1419,0 0-387,0 0-387,-23 12-258,18 6-129,-4-2-129,6 4 0,-3-1 129,4 2-129,2-5 129,0 0 0,0-16 0,16 15 129,-16-15-129,25 0 129,-25 0-129,27-15 129,-16-1-129,-2-1 0,-4-3 0,-5 2 0,0 1 0,0 17-129,-16-27 0,16 27 0,-25-13 0,25 13-129,-27 0 129,27 0 0,-16 4-129,16-4 129,0 0-129,-7 20 258,7-20-129,0 0 129,14 10 0,-14-10 129,25 0-129,-25 0 129,25-5 0,-25 5 0,25-23-129,-25 23 1,16-30-130,-12 10 0,-4 20-388,0-37-644,0 37-3741,-11-16-387,-10 16 129,-10 17-516</inkml:trace>
      </inkml:traceGroup>
      <inkml:traceGroup>
        <inkml:annotationXML>
          <emma:emma xmlns:emma="http://www.w3.org/2003/04/emma" version="1.0">
            <emma:interpretation id="{EB075A15-34CA-497B-ACB4-2BA56A5249C5}" emma:medium="tactile" emma:mode="ink">
              <msink:context xmlns:msink="http://schemas.microsoft.com/ink/2010/main" type="line" rotatedBoundingBox="4627,5640 10250,5571 10255,5990 4632,6058"/>
            </emma:interpretation>
          </emma:emma>
        </inkml:annotationXML>
        <inkml:traceGroup>
          <inkml:annotationXML>
            <emma:emma xmlns:emma="http://www.w3.org/2003/04/emma" version="1.0">
              <emma:interpretation id="{470DC1B2-C8A3-4D49-A28C-90AFC804540F}" emma:medium="tactile" emma:mode="ink">
                <msink:context xmlns:msink="http://schemas.microsoft.com/ink/2010/main" type="inkWord" rotatedBoundingBox="4627,5640 7807,5601 7811,5947 4631,5985"/>
              </emma:interpretation>
              <emma:one-of disjunction-type="recognition" id="oneOf2">
                <emma:interpretation id="interp10" emma:lang="en-US" emma:confidence="0">
                  <emma:literal>the</emma:literal>
                </emma:interpretation>
                <emma:interpretation id="interp11" emma:lang="en-US" emma:confidence="0">
                  <emma:literal>to</emma:literal>
                </emma:interpretation>
                <emma:interpretation id="interp12" emma:lang="en-US" emma:confidence="0">
                  <emma:literal>¥2</emma:literal>
                </emma:interpretation>
                <emma:interpretation id="interp13" emma:lang="en-US" emma:confidence="0">
                  <emma:literal>t</emma:literal>
                </emma:interpretation>
                <emma:interpretation id="interp14" emma:lang="en-US" emma:confidence="0">
                  <emma:literal>tm</emma:literal>
                </emma:interpretation>
              </emma:one-of>
            </emma:emma>
          </inkml:annotationXML>
          <inkml:trace contextRef="#ctx0" brushRef="#br0" timeOffset="7222.8127">2885 4995 2193,'0'-11'3483,"0"11"645,22 4-129,-22-4-1161,16 0-516,9 3-258,-6-3 0,24 2-258,-6-6-387,27 4-258,-5-3-258,24 3-129,-2-7-258,13 5-129,0-5-129,9 1 0,-1 3-129,6-2 129,1-1-129,-3 4 0,-2-3 0,-7 2 0,-8-1 0,-9 4 0,-16-4 0,-14 4 0,-14-1 0,-11 1 0,-25 0-129,21 0 0,-21 0 0,0 0-129,0 0 0,-20 3-258,20-3-129,-28 7-387,28-7-645,-36 13-1806,19-10-1548,17-3-129,-27 6 0,27-6-258</inkml:trace>
          <inkml:trace contextRef="#ctx0" brushRef="#br0" timeOffset="7722.0136">4684 4851 7869,'-6'-20'4644,"6"20"-129,0 0-258,-21-21-1290,21 21-1290,-21 0-774,21 0-258,-24 25-258,16-8-129,-3 3-129,6 3-129,-1 2 129,6 2-129,0-2 129,9 1-129,4-3 129,6 0 0,1-6 129,5 0 0,-2-8 129,5 2 0,-6-11 0,2 0 129,-6-7-129,2-4 0,-8-10 0,1-1 0,-6-6-128,0-4-259,-7-2 0,0 0 0,-2 2 0,-7-2 0,-3 6 0,-8 1 0,4 10-517,-9-1-644,25 18-903,-33 0-2967,17 0 258,16 0-387,-24 19 0</inkml:trace>
          <inkml:trace contextRef="#ctx0" brushRef="#br0" timeOffset="8268.0145">4902 4931 7482,'-16'-13'4773,"16"13"-258,0 0-129,0 0-1290,0 0-1419,0 0-516,0 0-387,9-3-129,11 3-129,-1 0-258,12 5 129,4-3-129,11 7 129,6-4-129,9 4-129,3-4 129,7 4-129,-2-4 129,4 4-129,-5-3 0,-3 1 0,-9-5 0,-5 3 129,-6-5-129,-3 2 0,-6-1-129,-1-1 129,-2 0-129,-1 0 0,0 2 129,-4-2-258,-1 0 258,-4 2-129,-4-2 0,-3 0 0,-16 0-129,22 2 0,-22-2-129,0 0-129,0 0-387,0 0-1677,0 0-2451,-9 2 129,9-2-645,-20 1 258</inkml:trace>
        </inkml:traceGroup>
        <inkml:traceGroup>
          <inkml:annotationXML>
            <emma:emma xmlns:emma="http://www.w3.org/2003/04/emma" version="1.0">
              <emma:interpretation id="{3020FB5E-1C87-4978-A8BA-DA2B9495612B}" emma:medium="tactile" emma:mode="ink">
                <msink:context xmlns:msink="http://schemas.microsoft.com/ink/2010/main" type="inkWord" rotatedBoundingBox="7804,5659 10251,5629 10255,5990 7808,6019"/>
              </emma:interpretation>
              <emma:one-of disjunction-type="recognition" id="oneOf3">
                <emma:interpretation id="interp15" emma:lang="en-US" emma:confidence="0">
                  <emma:literal>0=</emma:literal>
                </emma:interpretation>
                <emma:interpretation id="interp16" emma:lang="en-US" emma:confidence="0">
                  <emma:literal>Or</emma:literal>
                </emma:interpretation>
                <emma:interpretation id="interp17" emma:lang="en-US" emma:confidence="0">
                  <emma:literal>O=</emma:literal>
                </emma:interpretation>
                <emma:interpretation id="interp18" emma:lang="en-US" emma:confidence="0">
                  <emma:literal>o=</emma:literal>
                </emma:interpretation>
                <emma:interpretation id="interp19" emma:lang="en-US" emma:confidence="0">
                  <emma:literal>0:</emma:literal>
                </emma:interpretation>
              </emma:one-of>
            </emma:emma>
          </inkml:annotationXML>
          <inkml:trace contextRef="#ctx0" brushRef="#br0" timeOffset="8736.0152">6103 4893 9804,'7'-16'4386,"-7"16"-129,0 0-129,-9 4-1935,9-4-1032,-19 19-387,19-19-387,-14 34 0,8-14 0,6 5-129,0-2 0,0 5-129,7-6 258,8 3-258,-3-4 129,8-2 129,-3-4-129,6-1 0,-1-11 129,3 1 0,-4-4 0,6-4 0,-8-12 129,3 0-129,-8-7-257,0-2-130,-9-5 0,-3 2 0,-2-6 0,-12 0 0,-6 2 0,-7 0 0,-2 5 0,-3 2 0,3 9 0,-6-1-775,15 17-1031,-12 0-3096,10 1 0,2 10-258,18-11-129</inkml:trace>
          <inkml:trace contextRef="#ctx0" brushRef="#br0" timeOffset="9204.0162">6327 4957 13545,'38'0'4902,"-22"0"-129,1 0-129,6 9-3612,-23-9-129,38 2-516,-15-2 129,14 4-258,-1-4 129,10 1-258,0-1 129,8 0 129,-1 0-129,4 0 130,-4 0-388,3-1 0,-3 1 0,0 0 0,-1 0 0,-1 0 0,5 0 0,-1 0 0,7 0 0,9 0 0,0 0 0,0 0 0,-3 0 0,-4 0 0,-5 0 0,-9 0 0,-17 0 0,-11 0 0,-6 0 0,-16 0 0,0 0 0,0 0-388,-4 16-1676,-14-16-2838,-5 1-258,-9-1 0,-3 0-258</inkml:trace>
          <inkml:trace contextRef="#ctx0" brushRef="#br0" timeOffset="29062.851">7204 5071 9675,'0'0'4644,"0"0"-258,16 4-645,2 3-1806,-18-7-258,43 0-387,-11-2-129,26 2-387,5 0-129,18 0-129,3 0 0,12 2-129,0-2-129,4 2 129,-8-2-129,-3 3-129,-9-3 129,-5 0-128,-11 0-130,-7 0 0,-9 0 0,-9-2 0,-9 1 0,-10-1 0,-20 2 0,16 0-259,-7 9-2321,-9-9-2193,-16 7-387,16-7 0,-29 3-516</inkml:trace>
        </inkml:traceGroup>
      </inkml:traceGroup>
    </inkml:traceGroup>
    <inkml:traceGroup>
      <inkml:annotationXML>
        <emma:emma xmlns:emma="http://www.w3.org/2003/04/emma" version="1.0">
          <emma:interpretation id="{6ABD842E-99EA-4612-90FE-39B816003D52}" emma:medium="tactile" emma:mode="ink">
            <msink:context xmlns:msink="http://schemas.microsoft.com/ink/2010/main" type="paragraph" rotatedBoundingBox="6073,6379 8029,6542 7980,7127 6025,696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0104A5D-CD4E-464B-9034-18E3CDAA492F}" emma:medium="tactile" emma:mode="ink">
              <msink:context xmlns:msink="http://schemas.microsoft.com/ink/2010/main" type="line" rotatedBoundingBox="6073,6379 8029,6542 7980,7127 6025,6965"/>
            </emma:interpretation>
          </emma:emma>
        </inkml:annotationXML>
        <inkml:traceGroup>
          <inkml:annotationXML>
            <emma:emma xmlns:emma="http://www.w3.org/2003/04/emma" version="1.0">
              <emma:interpretation id="{022BC1E8-2432-4C11-AD57-9EA67E859994}" emma:medium="tactile" emma:mode="ink">
                <msink:context xmlns:msink="http://schemas.microsoft.com/ink/2010/main" type="inkWord" rotatedBoundingBox="6073,6379 8029,6542 7980,7127 6025,6965"/>
              </emma:interpretation>
              <emma:one-of disjunction-type="recognition" id="oneOf4">
                <emma:interpretation id="interp20" emma:lang="en-US" emma:confidence="0">
                  <emma:literal>Name</emma:literal>
                </emma:interpretation>
                <emma:interpretation id="interp21" emma:lang="en-US" emma:confidence="0">
                  <emma:literal>n xll</emma:literal>
                </emma:interpretation>
                <emma:interpretation id="interp22" emma:lang="en-US" emma:confidence="0">
                  <emma:literal>n xls</emma:literal>
                </emma:interpretation>
                <emma:interpretation id="interp23" emma:lang="en-US" emma:confidence="0">
                  <emma:literal>Nah</emma:literal>
                </emma:interpretation>
                <emma:interpretation id="interp24" emma:lang="en-US" emma:confidence="0">
                  <emma:literal>n xo</emma:literal>
                </emma:interpretation>
              </emma:one-of>
            </emma:emma>
          </inkml:annotationXML>
          <inkml:trace contextRef="#ctx0" brushRef="#br0" timeOffset="13166.4231">4323 5704 10836,'-8'-23'4773,"8"23"-258,0 0 0,15 2-2580,-15-2-903,23 30-258,-13-10-258,10 12-129,-6-2 0,4 6-258,-6-2 0,4 3 129,-5-5-258,-2-4 0,0-5 129,-4-3-129,-5-20 0,7 16 0,-7-16 129,0 0-258,0-23 258,0 0-129,0-6 0,0-6 0,0-3 129,2 1 0,5-2 0,6 5 0,-3 4 0,6 3 129,-1 4 0,2 11-129,-17 12 129,32-9-129,-16 9 129,2 14-129,0 6 0,0 4 1,-2 7-130,2 2 0,-2 3 0,-2-4 0,0 5-388,-5-6-128,5 8-516,-14-14-3096,6-2-903,-1-4 129,-5-19-645,12 25-258</inkml:trace>
          <inkml:trace contextRef="#ctx0" brushRef="#br0" timeOffset="13416.0236">4979 5861 12513,'43'-9'4902,"-24"9"0,2 4 0,6 17-2967,-27-21-903,38 37-129,-22-17-387,7 8-129,-6-1-129,3 0-387,1 1 0,-3-5-516,7 4 0,-25-27-516,39 36-387,-39-36-1290,25 0-2193,-25 0 129,25-15-129,-14-2 0</inkml:trace>
          <inkml:trace contextRef="#ctx0" brushRef="#br0" timeOffset="13603.2239">5377 5964 5805,'-14'-48'5160,"0"30"-387,14 18-258,-20-7-1032,-5-2-774,20 18-774,-22-5-774,15 15-387,-13-3-258,9 9 0,-7 0-258,2 2-258,1 7-516,-5-13-1677,6 7-2580,4 1-258,6-4-258,2-2-129</inkml:trace>
          <inkml:trace contextRef="#ctx0" brushRef="#br0" timeOffset="14133.6248">5742 5649 14964,'16'-14'5160,"2"14"-129,-18 0-258,12 27-3870,-12-6-258,0 15-129,-3-3 0,-1 10-257,1 0-259,-1 0 0,2-3 0,2 1 0,0-7 0,0-7 0,4-4 0,3-3 0,-7-20 0,23 14 0,-7-14 0,5-9 0,1-9 0,6-3 0,1-10 0,3-1 0,1 0 0,-4-1 0,3 10-517,-14-8-644,12 24-774,-28-14-903,16 21-774,-18 0 129,0 0 774,-13 11 516,8 6 903,-9-1 1548,-6-5 1032,11 16 1161,-12-13 774,17 13 129,-14-15-516,18 20-774,-3-16-645,8 16-645,4-9-258,12 4-387,4 0-258,0-10-774,21 8-3612,-8-3-387,-6-3-129,-2-3-387</inkml:trace>
        </inkml:traceGroup>
      </inkml:traceGroup>
    </inkml:traceGroup>
    <inkml:traceGroup>
      <inkml:annotationXML>
        <emma:emma xmlns:emma="http://www.w3.org/2003/04/emma" version="1.0">
          <emma:interpretation id="{6AD738B1-9F33-4FD9-9E7C-2D26CEC3756E}" emma:medium="tactile" emma:mode="ink">
            <msink:context xmlns:msink="http://schemas.microsoft.com/ink/2010/main" type="paragraph" rotatedBoundingBox="963,6327 8363,7550 8170,8713 771,7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6538E8-F8B0-4326-A7E4-EAE7548A577C}" emma:medium="tactile" emma:mode="ink">
              <msink:context xmlns:msink="http://schemas.microsoft.com/ink/2010/main" type="line" rotatedBoundingBox="963,6327 8363,7550 8170,8713 771,7491"/>
            </emma:interpretation>
          </emma:emma>
        </inkml:annotationXML>
        <inkml:traceGroup>
          <inkml:annotationXML>
            <emma:emma xmlns:emma="http://www.w3.org/2003/04/emma" version="1.0">
              <emma:interpretation id="{B27A054B-576C-4883-90DD-28D009DA5066}" emma:medium="tactile" emma:mode="ink">
                <msink:context xmlns:msink="http://schemas.microsoft.com/ink/2010/main" type="inkWord" rotatedBoundingBox="963,6327 4241,6869 4049,8032 771,7491"/>
              </emma:interpretation>
              <emma:one-of disjunction-type="recognition" id="oneOf5">
                <emma:interpretation id="interp25" emma:lang="en-US" emma:confidence="0">
                  <emma:literal>"inputs</emma:literal>
                </emma:interpretation>
                <emma:interpretation id="interp26" emma:lang="en-US" emma:confidence="0">
                  <emma:literal>"input</emma:literal>
                </emma:interpretation>
                <emma:interpretation id="interp27" emma:lang="en-US" emma:confidence="0">
                  <emma:literal>ninpnb</emma:literal>
                </emma:interpretation>
                <emma:interpretation id="interp28" emma:lang="en-US" emma:confidence="0">
                  <emma:literal>ninpnts</emma:literal>
                </emma:interpretation>
                <emma:interpretation id="interp29" emma:lang="en-US" emma:confidence="0">
                  <emma:literal>ninpnty</emma:literal>
                </emma:interpretation>
              </emma:one-of>
            </emma:emma>
          </inkml:annotationXML>
          <inkml:trace contextRef="#ctx0" brushRef="#br0" timeOffset="20607.6361">253 6133 11739,'26'4'4902,"-26"-4"-387,29 26 258,-8 3-3096,-16-10-516,13 17-516,-9-4-387,2 5 0,-4-1-129,-2-2-129,-1-2-129,-1-9 129,-3-2 0,0-21-129,0 16 0,0-16 0,0 0 0,0-21 0,0 0 129,0-6-129,0-5 129,4-2 0,5-3 129,3 5 129,1-2 0,3 9 0,-4-2 129,6 11-129,-18 16 129,28-14 0,-28 14 0,34 2-129,-34-2 129,36 30-128,-22-9-259,6 10 0,-4-1 0,1 7 0,-4 6 0,-1-2 0,-1 3 0,-7-6-259,8 8-644,-14-23-2064,2 7-2064,0-10 129,0-20-516,-9 16 129</inkml:trace>
          <inkml:trace contextRef="#ctx0" brushRef="#br0" timeOffset="20888.4367">754 6293 11868,'23'-62'5160,"-14"44"-258,-9 18 129,18-25-2064,3 32-1677,-21-7-387,24 38-257,-16-8-646,7 16 0,-8 4 0,2 12 0,-6 2 0,-1 4 0,0 1 0,0-3 0,1-2 0,1-10 0,3-8 0,-2-12 0,4-6-130,-9-28-773,13 28-774,-13-28-1677,-8-17-1677,5-6 129,-3-6-258,3-10-387</inkml:trace>
          <inkml:trace contextRef="#ctx0" brushRef="#br0" timeOffset="21138.0371">895 6352 11352,'9'-94'5031,"3"56"-387,6 10 129,-9-4-2451,26 23-903,-15-5-387,14 14-258,-9 0-258,1 10-258,-3 5 0,1 6 0,-8-1-128,-4 3-130,-7 0 0,-5-4 0,-1 1 0,-17-4 0,-5 0-388,-13-9-128,6 13-1032,-23-8-3225,8-7-387,-1 2 0,5-3-258</inkml:trace>
          <inkml:trace contextRef="#ctx0" brushRef="#br0" timeOffset="21746.4382">1336 6279 11997,'0'0'5031,"16"-9"-516,-16 9 129,0 0-2838,0 0-774,7 14-387,-7-14-258,0 25-129,0-9-129,0 7 0,0 0 0,2 4 0,0-5 0,3-3-129,0-3 0,-5-16-129,15 18 129,-15-18 0,19 0 0,-19 0-129,27-32 129,-13 7 0,2-2 129,0-3 0,-2-6 129,0 4 0,-3 2 0,0 7 0,-6 2 129,-5 21-258,9-23 130,-9 23-259,0 0 0,0 0 0,20 21 0,-13-3 0,2 3 0,0 8 0,-1 4 0,1 1 0,0 5 0,-3-1-130,2 3-386,-6-11-258,11 7-258,-13-37-774,17 32-1419,-17-32-1677,18-3-129,-9-17 0,-4-12-258</inkml:trace>
          <inkml:trace contextRef="#ctx0" brushRef="#br0" timeOffset="22417.2394">1752 6053 12384,'11'-84'5160,"-4"52"-258,0 9 258,-7-3-2967,16 26-903,-16 0-387,25 9-128,-14 8-775,8 14 0,-8 2 0,7 12 0,-6-1 0,1 8 0,-5-2 0,1 1 0,2-1 0,-6-9 0,4 0 0,-7-14 0,5 1 0,-7-28-775,4 23-386,-4-23 0,-6-10 129,-10-14 129,11 5 129,-15-11 129,13 5 129,-5-4 387,3 1 516,9 10 0,0-3 129,12 12 129,1-9 129,17 13 0,-7-10-129,13 14 0,-11-10 0,9 7-129,-10-1-129,5 3 0,-9 0-258,-3 2 130,-17 0-259,23 4 0,-23-4 0,11 16 0,-11-16 0,2 20 0,-2-20 0,0 21 0,0-21 0,0 25 0,0-25 0,11 27 0,-11-27 0,26 26 0,-8-12 0,7-1 0,3-1 0,3 1 0,-3-3 0,-1 1 0,-6 0 0,-3 5 0,-18-16 0,11 37 0,-13-15 0,-16 6 0,-9 2 0,-6 4 0,-7 3 0,-8-6 0,13 15-1678,-8-21-3353,8 0-258,11-15-129,24-10-516</inkml:trace>
          <inkml:trace contextRef="#ctx0" brushRef="#br0" timeOffset="19671.6344">-866 5977 7869,'18'-15'4902,"-18"15"-258,26 0 0,-6 0-774,7 22-2580,-11-10-129,10 13-516,-4-4 0,2 8-387,-2-2 129,-3 1-387,-3 0 129,-3-4-258,-1-1 129,-5-7 0,1 0-129,-8-16 0,0 0 129,0 0-129,0 0 129,0-11 0,0-7 0,0-3 0,-2-4 0,2 0 129,0-3-129,0 3 129,3-2-129,6 6 258,2-1-129,8 6 129,-1-1 0,7 6 0,0 4 129,5 3-129,2 4 0,2 2-129,-4 9 129,-1 5-128,-6 5-130,0 2 0,-5 2 0,-2 4 0,-9 1 0,-2 0 0,1 6-130,-6-6-515,5 14-774,-10-5-3225,-1-3-516,1-2 129,0-4-516</inkml:trace>
          <inkml:trace contextRef="#ctx0" brushRef="#br0" timeOffset="20108.4353">59 6050 13545,'-6'-49'4644,"6"49"-387,-1-17-258,1 17-4386,0 0-3354,1 12-387,-1-12-516,22 27-129</inkml:trace>
          <inkml:trace contextRef="#ctx0" brushRef="#br0" timeOffset="19936.835">123 6147 14319,'18'-14'4902,"-18"14"0,9 9-258,-9-9-3741,1 39-258,-1-14-129,7 7-258,-3 0-387,-4-5-903,11-1-3483,-10 1-258,-1-6-258,0-3-258</inkml:trace>
        </inkml:traceGroup>
        <inkml:traceGroup>
          <inkml:annotationXML>
            <emma:emma xmlns:emma="http://www.w3.org/2003/04/emma" version="1.0">
              <emma:interpretation id="{9F1DB04D-B5A3-4351-8A7D-CC2C87D485F1}" emma:medium="tactile" emma:mode="ink">
                <msink:context xmlns:msink="http://schemas.microsoft.com/ink/2010/main" type="inkWord" rotatedBoundingBox="6235,7594 8299,7935 8213,8453 6149,8112"/>
              </emma:interpretation>
              <emma:one-of disjunction-type="recognition" id="oneOf6">
                <emma:interpretation id="interp30" emma:lang="en-US" emma:confidence="0">
                  <emma:literal>is</emma:literal>
                </emma:interpretation>
                <emma:interpretation id="interp31" emma:lang="en-US" emma:confidence="0">
                  <emma:literal>Is</emma:literal>
                </emma:interpretation>
                <emma:interpretation id="interp32" emma:lang="en-US" emma:confidence="0">
                  <emma:literal>is.</emma:literal>
                </emma:interpretation>
                <emma:interpretation id="interp33" emma:lang="en-US" emma:confidence="0">
                  <emma:literal>"s</emma:literal>
                </emma:interpretation>
                <emma:interpretation id="interp34" emma:lang="en-US" emma:confidence="0">
                  <emma:literal>Is.</emma:literal>
                </emma:interpretation>
              </emma:one-of>
            </emma:emma>
          </inkml:annotationXML>
          <inkml:trace contextRef="#ctx0" brushRef="#br0" timeOffset="14835.6261">4522 6804 6192,'-9'-32'4902,"9"32"-129,-11-25-258,-1 7-1677,12 18-645,0 0-645,0 0-387,0 0-258,0 0-387,0 0 0,-4 25-129,4-2 0,0 11 0,2 0-129,5 8 0,-2 1 0,1 3-129,1-1 0,0-3-129,2 1 129,0-7-258,1 1-129,-2-10-516,8 7-516,-16-15-3225,0-19-387,21 20 0,-21-20-516</inkml:trace>
          <inkml:trace contextRef="#ctx0" brushRef="#br0" timeOffset="15194.4267">4794 6955 10965,'0'-69'4644,"0"40"-258,0 29-387,0-23-2967,0 23-4902,0 0-258,0 0-645,14 21-129</inkml:trace>
          <inkml:trace contextRef="#ctx0" brushRef="#br0" timeOffset="16551.6289">6226 7113 13674,'19'-23'5160,"-6"5"-258,-13 18-258,0 0-2838,-11 0-1290,11 0-129,-23 11-387,23-11 0,-23 20 0,23-20-129,-11 28 129,11-28 0,11 30 129,10-14-129,9 4 129,6 1-129,3 1 129,4 1-129,-4-2 129,-2 2 0,-8-3 0,-8 1 129,-14-5 0,-7 2 129,-17-6-257,-14 1-130,-11 5-130,-15-13-773,5 11-3999,-16-4-129,1-1 0,-1 0-516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0:49.7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B7BE49-1256-496E-8EA1-F789B7EB46FC}" emma:medium="tactile" emma:mode="ink">
          <msink:context xmlns:msink="http://schemas.microsoft.com/ink/2010/main" type="writingRegion" rotatedBoundingBox="879,6820 1919,6820 1919,7256 879,7256"/>
        </emma:interpretation>
      </emma:emma>
    </inkml:annotationXML>
    <inkml:traceGroup>
      <inkml:annotationXML>
        <emma:emma xmlns:emma="http://www.w3.org/2003/04/emma" version="1.0">
          <emma:interpretation id="{B3703247-B0A2-4282-8C94-F246B661342B}" emma:medium="tactile" emma:mode="ink">
            <msink:context xmlns:msink="http://schemas.microsoft.com/ink/2010/main" type="paragraph" rotatedBoundingBox="879,6820 1919,6820 1919,7256 879,72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E905E4-F364-4A2D-AC45-E242FCB0A028}" emma:medium="tactile" emma:mode="ink">
              <msink:context xmlns:msink="http://schemas.microsoft.com/ink/2010/main" type="line" rotatedBoundingBox="879,6820 1919,6820 1919,7256 879,7256"/>
            </emma:interpretation>
          </emma:emma>
        </inkml:annotationXML>
        <inkml:traceGroup>
          <inkml:annotationXML>
            <emma:emma xmlns:emma="http://www.w3.org/2003/04/emma" version="1.0">
              <emma:interpretation id="{D24C03A3-9A57-466A-989A-DFC06F571819}" emma:medium="tactile" emma:mode="ink">
                <msink:context xmlns:msink="http://schemas.microsoft.com/ink/2010/main" type="inkWord" rotatedBoundingBox="914,6669 1993,6888 1901,7337 822,7118"/>
              </emma:interpretation>
              <emma:one-of disjunction-type="recognition" id="oneOf0">
                <emma:interpretation id="interp0" emma:lang="en-US" emma:confidence="0">
                  <emma:literal>7;</emma:literal>
                </emma:interpretation>
                <emma:interpretation id="interp1" emma:lang="en-US" emma:confidence="0">
                  <emma:literal>Mil</emma:literal>
                </emma:interpretation>
                <emma:interpretation id="interp2" emma:lang="en-US" emma:confidence="0">
                  <emma:literal>hi</emma:literal>
                </emma:interpretation>
                <emma:interpretation id="interp3" emma:lang="en-US" emma:confidence="0">
                  <emma:literal>mil</emma:literal>
                </emma:interpretation>
                <emma:interpretation id="interp4" emma:lang="en-US" emma:confidence="0">
                  <emma:literal>n;</emma:literal>
                </emma:interpretation>
              </emma:one-of>
            </emma:emma>
          </inkml:annotationXML>
          <inkml:trace contextRef="#ctx0" brushRef="#br0">4801 7014 12384,'20'-9'5031,"-20"9"-387,10 16 129,-10-16-3225,4 41-516,-4-20-387,5 7-516,2 8-1032,-5-7-3483,-2-5-258,0 0-258,0-24-516</inkml:trace>
          <inkml:trace contextRef="#ctx0" brushRef="#br0" timeOffset="577.201">4970 7010 11352,'53'29'5160,"-31"-12"-645,-3-1 387,-19-16-3225,29 39-516,-20-19-387,1 3-387,-4-1-129,-1-1-129,-3-5 129,-2-16-258,0 23 129,0-23-129,0 0 0,0 0 0,0 0 0,0 0 0,5-23 0,6 5 0,-1-5 0,6 2 129,-1 1-258,2 2 258,1 6 0,2 5 0,-2 5 129,-1 2-258,-1 7 129,2 7 0,2 4 129,-2 3-258,3 1 258,-3 1-387,-1 0 0,-2-3-258,2 3-129,-17-23-1032,20 16-3483,-20-16 258,0 0-387,0 0-129</inkml:trace>
          <inkml:trace contextRef="#ctx0" brushRef="#br0" timeOffset="1123.202">5472 6676 13803,'0'-31'5289,"10"15"-516,3 25 258,-11 9-3612,21 27-516,-9-5-129,7 16-129,-7-1-515,2 3-130,-7-2 0,-2-3 0,-5-5 0,-2 0 0,0-5 0,0-8 0,0-3 0,0-7 0,-2-7 0,2-18 0,0 0 0,11 4 0,7-15 0,5-16 0,7-7 0,4-3 0,3-4 0,1 2 0,-1 3 0,-8 4 0,-1 11 0,-14 0-646,2 21-773,-16 0-516,0 0-258,-16 0-129,15 21 129,-24-10 387,16 14 645,-11-6 903,4 1 645,11 8 774,5-28 645,-7 46 258,7-46 258,0 47-516,0-31-258,16 12-645,-4-8-129,10 5-516,-1-6-129,2-1-258,5 0-129,-4-11-516,11 11-1806,-6-16-2193,-5-2-258,-2-4 0,-1-7-516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1:47.0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52095AC-8D43-4848-8C41-A9400EF81D7A}" emma:medium="tactile" emma:mode="ink">
          <msink:context xmlns:msink="http://schemas.microsoft.com/ink/2010/main" type="inkDrawing" rotatedBoundingBox="10487,828 18392,2981 16607,9536 8701,7383" hotPoints="16852,2409 17090,8391 11108,8629 10870,2647" semanticType="enclosure" shapeName="Square">
            <msink:sourceLink direction="with" ref="{BA23CE48-EB1E-454A-B35E-9EE22C3EC963}"/>
            <msink:sourceLink direction="with" ref="{40EEF2C3-4376-4152-B6F6-989B25B44B0F}"/>
            <msink:sourceLink direction="with" ref="{D3359B42-8EB5-4F47-9D54-A73CCE556305}"/>
          </msink:context>
        </emma:interpretation>
      </emma:emma>
    </inkml:annotationXML>
    <inkml:trace contextRef="#ctx0" brushRef="#br0">252 293 5289,'-57'-7'3999,"25"3"-258,11 4 387,-1 0-2451,-8-3-258,14 3-129,-11-2-129,27 2-129,-30 0-129,30 0-258,-18-2 0,18 2-129,0 0-129,0 0 129,0 0 0,20 11-129,3-9 0,14 7 129,11-4-258,17 2 0,11-2-129,17-1-129,13-2 129,12-1-129,10 1 129,14-2-129,13 0 129,14 0-129,9-2 129,3-1-129,8-4 129,10 0-129,7 0 0,4-2 129,-5-2-129,-4 0 129,0-1-129,7 3 129,2-2 0,-2 4 0,-7-2-129,2 4 258,-4 0-258,7 3 129,0 0-129,-10 2 129,-9 0-129,-4 0 129,-3 2-129,-6 0 0,-3 1 129,-15 1-129,-12-1 0,-8-1 129,-12 2-129,-12-1 0,-16 1 0,-14-1 0,-16 1 0,-13 1 0,-12 1 0,-9-1 129,-9-2-129,-5 1-129,-18-4 258,20 4-129,-20-4 0,0 0 0,0 0 0,0 0 0,0 0 0,0 0 0,0 0 0,0 0 0,0 0-129,7 19 129,-7-19 0,0 25 0,0-9 0,2 4 0,-1 6 0,1 6 0,2 4 0,-1 8 129,3 6-129,-1 9 129,0 8-129,2 6 129,0 7-129,4 9 129,0 6 0,1 8 1,3 11-130,1 12 0,0 4 0,3 7 0,-1 0 0,3 1 0,-1 1 0,1 0 0,0-9 0,1-4 0,-3 2 0,1 2 0,-4 0 0,-4-2 0,-1 0 0,-6-2 0,-5-3 0,0 0 0,-1-4 0,-8 0 0,-4-3 0,1-4 0,-2-5 0,3-4 0,-1-5 0,3-9 0,0-13 0,3-10 0,3-6 0,1-5 0,2 2 0,0-3 0,0-1 0,0 0 0,0 1 0,0 1 0,2 0 0,-2 0 0,0-1 0,2-3 0,-2-1 0,1-4 0,3-1 0,-1-4 0,1-6 0,1-5 0,1-3 0,-1-4 0,-1-3 0,-3-1 0,-1-19 0,0 31 0,0-15 0,-8 0 0,8-16 0,-33 30 0,9-14 0,-8-2 0,-6 2 0,-10-3 0,-9 1 0,-9 0 0,-14 0 0,-16 1 0,-12-5 0,-15 4 0,-7-3 0,-10 0 0,-8 1 0,-8-3 0,-10 0 0,-6 0 0,-3 2 0,-4-2 0,-6-1 0,-6 0 0,-11-3 0,-3-3 0,8-2 0,4 0 0,8-2 0,4-5 0,3-2 0,2-2 0,11 0 0,6 3 0,8 0 0,5 3 0,6 0 0,10 3 0,12 0 0,17 2 0,16 0 0,17 0 0,15 0 0,12 0 0,12 0 0,10-2 0,19 2 0,0 0-775,0 0-644,0 0-3483,9 0 0,-9 0-129,21 0 0</inkml:trace>
    <inkml:trace contextRef="#ctx0" brushRef="#br0" timeOffset="-48282.0848">135 802 5547,'12'-57'4644,"-3"32"-258,-9-2 129,-4-1-2193,6 10-129,-4-16-258,2 34-387,-1-37-387,1 37-387,0-32-129,0 32-258,0-22 0,0 22-129,0 0 0,3 13-129,1 8 0,-1 9 0,1 10-129,1 8 258,-1 5-258,1 13 129,0-2 0,3 3 0,0 3-129,5 1 129,1 2 0,2 7 0,0 11 129,2 10-128,-4 11-130,-1 9 0,-1 7 0,-1 9 0,-2 7 0,-1 9 0,-2 6 0,5 4 0,-1 3 0,6 1 0,-2 5 0,1 12 0,1 4 0,1 2 0,1-8 0,0-6 0,2-7 0,-1-2 0,2-10 0,1-8 0,1-12 0,-2-7 0,-1-9 0,-2-5 0,-4-11 0,-3-8 0,-3-9 0,-2-16 0,-1-6 0,-5-25 0,7 5-2065,-7-24-2966,0-22-129,0 0-258,-19 9 0</inkml:trace>
    <inkml:trace contextRef="#ctx0" brushRef="#br0" timeOffset="-45068.4792">608 5587 6966,'0'0'3999,"14"-20"129,2 18-516,5 2-1548,-21 0-387,54 0 0,-22-7-258,32 7-387,0-5-129,30 5-258,13-11 0,28 6-258,11-4-129,12 0 0,6 0 0,3 0-129,-3 0 129,-4 4-129,-11 0 0,-14 3 0,-14-2 0,-10 4 129,-15-3-129,-9 3 0,-14-2 129,-15 0-129,-13-1 0,-13 1 0,-11-2-129,-21 4-129,20-1-129,-20 1-645,0 0-1806,-27 0-2064,0 0-129,-5 0-129,-7 0-129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1:55.9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80D7324-D619-450A-8B9B-434D70B1DDFE}" emma:medium="tactile" emma:mode="ink">
          <msink:context xmlns:msink="http://schemas.microsoft.com/ink/2010/main" type="writingRegion" rotatedBoundingBox="17179,4422 21008,4578 20898,7280 17070,7124">
            <msink:destinationLink direction="with" ref="{BF75A329-7E26-42DA-ABD9-07EE82A13D5B}"/>
          </msink:context>
        </emma:interpretation>
      </emma:emma>
    </inkml:annotationXML>
    <inkml:traceGroup>
      <inkml:annotationXML>
        <emma:emma xmlns:emma="http://www.w3.org/2003/04/emma" version="1.0">
          <emma:interpretation id="{D3CDE877-77A1-4921-8B1E-4D5717B0F67C}" emma:medium="tactile" emma:mode="ink">
            <msink:context xmlns:msink="http://schemas.microsoft.com/ink/2010/main" type="paragraph" rotatedBoundingBox="17176,4434 21007,4543 20996,4921 17166,48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B075C4-261C-42F4-9CE7-388324876808}" emma:medium="tactile" emma:mode="ink">
              <msink:context xmlns:msink="http://schemas.microsoft.com/ink/2010/main" type="inkBullet" rotatedBoundingBox="17171,4642 18073,4667 18072,4700 17170,4674"/>
            </emma:interpretation>
            <emma:one-of disjunction-type="recognition" id="oneOf0">
              <emma:interpretation id="interp0" emma:lang="en-US" emma:confidence="0">
                <emma:literal>_</emma:literal>
              </emma:interpretation>
              <emma:interpretation id="interp1" emma:lang="en-US" emma:confidence="0">
                <emma:literal>-</emma:literal>
              </emma:interpretation>
              <emma:interpretation id="interp2" emma:lang="en-US" emma:confidence="0">
                <emma:literal>.</emma:literal>
              </emma:interpretation>
              <emma:interpretation id="interp3" emma:lang="en-US" emma:confidence="0">
                <emma:literal>=</emma:literal>
              </emma:interpretation>
              <emma:interpretation id="interp4" emma:lang="en-US" emma:confidence="0">
                <emma:literal>•</emma:literal>
              </emma:interpretation>
            </emma:one-of>
          </emma:emma>
        </inkml:annotationXML>
        <inkml:trace contextRef="#ctx0" brushRef="#br0">0 0 3999,'0'0'4515,"0"0"-129,0 0-129,0 0-774,0 0-774,0 0-516,0 0-516,0 0-387,0 0-258,0 0-387,0 0 0,0 0-258,0 0-129,0 0 0,0 0-129,0 0 0,0 0-129,0 0 0,0 0 129,0 0-387,0 0 258,0 0-258,0 0 258,0 0 0,0 0 0,0 0 0,0 0 0,0 0 258,0 0-129,0 0 129,0 0-387,0 0 129,0 0 0,0 0 0,0 0-129,0 0 129,0 0 0,0 0 0,16 0 129,1 0 0,8 5 129,7-1 1,6 1-259,3-1 0,5 1 0,2-1 0,4 1 0,-4-1 0,1-1 0,-2-1 0,-1 0 0,-7-1 0,-2 1 0,-6-2 0,-1 2 0,-7-2 0,0 2 0,-5-2 0,0 2 0,-1-2 0,3 0 0,1 0 0,-1 0 0,1 0 0,1 0 0,-3 0 0,-3 0 0,-16 0 0,22 0 0,-22 0 0,0 0 0,0 0 0,0 0 0,0 0-3742,-17 0-1289,-2 3-129,-6-3-387</inkml:trace>
      </inkml:traceGroup>
      <inkml:traceGroup>
        <inkml:annotationXML>
          <emma:emma xmlns:emma="http://www.w3.org/2003/04/emma" version="1.0">
            <emma:interpretation id="{B1DB2649-F44A-4D1D-99F9-59756A32E87B}" emma:medium="tactile" emma:mode="ink">
              <msink:context xmlns:msink="http://schemas.microsoft.com/ink/2010/main" type="line" rotatedBoundingBox="18103,4460 21007,4543 20996,4921 18093,4839"/>
            </emma:interpretation>
          </emma:emma>
        </inkml:annotationXML>
        <inkml:traceGroup>
          <inkml:annotationXML>
            <emma:emma xmlns:emma="http://www.w3.org/2003/04/emma" version="1.0">
              <emma:interpretation id="{83054C38-7B4B-45F0-B068-711121F505D3}" emma:medium="tactile" emma:mode="ink">
                <msink:context xmlns:msink="http://schemas.microsoft.com/ink/2010/main" type="inkWord" rotatedBoundingBox="18103,4460 21007,4543 20996,4921 18093,4839"/>
              </emma:interpretation>
              <emma:one-of disjunction-type="recognition" id="oneOf1">
                <emma:interpretation id="interp5" emma:lang="en-US" emma:confidence="0">
                  <emma:literal>Oat</emma:literal>
                </emma:interpretation>
                <emma:interpretation id="interp6" emma:lang="en-US" emma:confidence="0">
                  <emma:literal>Ono.</emma:literal>
                </emma:interpretation>
                <emma:interpretation id="interp7" emma:lang="en-US" emma:confidence="0">
                  <emma:literal>or.</emma:literal>
                </emma:interpretation>
                <emma:interpretation id="interp8" emma:lang="en-US" emma:confidence="0">
                  <emma:literal>Oof</emma:literal>
                </emma:interpretation>
                <emma:interpretation id="interp9" emma:lang="en-US" emma:confidence="0">
                  <emma:literal>Oops</emma:literal>
                </emma:interpretation>
              </emma:one-of>
            </emma:emma>
          </inkml:annotationXML>
          <inkml:trace contextRef="#ctx0" brushRef="#br0" timeOffset="2012.4035">1046-139 9804,'0'-18'4515,"0"18"0,-18-3-645,18 3-1935,-25 5-1032,25-5-258,-27 25-258,17-5-129,-3-1 129,4 6-258,2 0 129,4 2 0,1-1 0,2 1-129,0-2 129,7-2 0,2-3 0,5-1 129,-14-19-129,36 29 129,-19-22 129,10 4-129,-4-10 129,9 3-129,-7-4 129,7 0-128,-7-9-388,2 0 0,-6-9 0,-1-1 0,-12-6 0,-2-4 0,-6-4 0,-13-1 0,-8 0 0,-7 0 0,-4 4 0,-2 3 0,2 6 0,-4 3 0,9 11-130,-5-4-1031,32 11-3612,-37 2-387,19 11 129,-1 3-516</inkml:trace>
          <inkml:trace contextRef="#ctx0" brushRef="#br0" timeOffset="3026.4053">1407 39 9675,'0'0'4386,"0"0"-129,0 0-387,-20-11-1935,20 11-516,0 0-774,0 0-258,0 0 0,-18 0-129,18 0 0,0 0-129,0 0 0,0 0 0,0 0 0,0 0 0,0 0 0,9 0 0,7 4 0,6 3 129,-1-5 129,9 5 0,-1-3 0,10 3 0,-2-4-129,9 3 129,2-5-129,13 5 0,5-6-129,10 3 0,4-3 0,13 0 0,3 0 0,3 0-129,-1 0 129,-4-2 0,-8-1 0,-11 1 0,-13 0-129,-16 1 130,-12-1-130,-13 2 0,-21 0 0,20 0 0,-20 0 0,0 0 0,0 0 0,0 0 0,0 0 0,-9-13 0,9 13 0,0 0 0,-25-12 0,25 12 0,-23-11 0,23 11 0,-25-9 0,25 9 0,-27-9 0,27 9 0,-25-5-130,25 5 130,-23-2-129,23 2 129,-25 4-129,25-4 0,-26 21 129,26-21-129,-22 34 0,17-13 129,1 1-129,4-1 129,2 4 0,11-4 129,4-1-129,7-2 129,-1-4 0,7-2 129,-2-6 1,4-3-259,-1-3 0,2-7 0,-4-7 0,-1-4 0,-5-7 0,-1-3 0,-8-4 0,-5-2 0,-9 0 0,0 0 0,-12 8 0,-12-6 0,3 19-775,-16-5-4514,6 11 129,-1 0-258,8 7 0</inkml:trace>
          <inkml:trace contextRef="#ctx0" brushRef="#br0" timeOffset="3728.4065">2910 62 9030,'-23'-5'4515,"5"0"-129,18 5 0,0 0-1806,0 0-903,0 0-774,0 0-129,0 0-258,0 0 0,0 0 0,0 0-129,12 0 129,6 3-129,14 6 129,4-5-129,17 4 129,6-4-257,19 3-259,6-3 0,10-1 0,-2-3 0,1 0 0,-10 0 0,-8 0 0,-14 0 0,-17 0 0,-14 0 0,-12 0 0,-18 0 0,0 0 0,0 0 0,0 0 0,-9 0 0,-17-10-2323,2 10-2708,1-6-258,0 4-129,0 1 0</inkml:trace>
        </inkml:traceGroup>
      </inkml:traceGroup>
    </inkml:traceGroup>
    <inkml:traceGroup>
      <inkml:annotationXML>
        <emma:emma xmlns:emma="http://www.w3.org/2003/04/emma" version="1.0">
          <emma:interpretation id="{26431893-1337-40FC-80AE-1044511A6B29}" emma:medium="tactile" emma:mode="ink">
            <msink:context xmlns:msink="http://schemas.microsoft.com/ink/2010/main" type="paragraph" rotatedBoundingBox="17692,5312 19841,5399 19816,6019 17666,59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6CB1A89-36F2-46E9-958F-573DC92516CD}" emma:medium="tactile" emma:mode="ink">
              <msink:context xmlns:msink="http://schemas.microsoft.com/ink/2010/main" type="line" rotatedBoundingBox="17691,5312 19841,5399 19816,6019 17666,5931"/>
            </emma:interpretation>
          </emma:emma>
        </inkml:annotationXML>
        <inkml:traceGroup>
          <inkml:annotationXML>
            <emma:emma xmlns:emma="http://www.w3.org/2003/04/emma" version="1.0">
              <emma:interpretation id="{172FAEF3-9017-4EAE-8A3E-FD993283D278}" emma:medium="tactile" emma:mode="ink">
                <msink:context xmlns:msink="http://schemas.microsoft.com/ink/2010/main" type="inkWord" rotatedBoundingBox="17691,5312 19841,5399 19816,6019 17666,5931"/>
              </emma:interpretation>
              <emma:one-of disjunction-type="recognition" id="oneOf2">
                <emma:interpretation id="interp10" emma:lang="en-US" emma:confidence="0">
                  <emma:literal>kym</emma:literal>
                </emma:interpretation>
                <emma:interpretation id="interp11" emma:lang="en-US" emma:confidence="0">
                  <emma:literal>KY m</emma:literal>
                </emma:interpretation>
                <emma:interpretation id="interp12" emma:lang="en-US" emma:confidence="0">
                  <emma:literal>Kx m</emma:literal>
                </emma:interpretation>
                <emma:interpretation id="interp13" emma:lang="en-US" emma:confidence="0">
                  <emma:literal>Kxm</emma:literal>
                </emma:interpretation>
                <emma:interpretation id="interp14" emma:lang="en-US" emma:confidence="0">
                  <emma:literal>Ky m</emma:literal>
                </emma:interpretation>
              </emma:one-of>
            </emma:emma>
          </inkml:annotationXML>
          <inkml:trace contextRef="#ctx0" brushRef="#br0" timeOffset="5803.2102">521 708 12255,'0'-20'4902,"0"20"-258,0-19 129,0 19-2451,0 0-1032,0 0-516,0 0-258,0 0-129,0 10 0,0 10-258,0 5 129,0 11-128,0 3-130,0 7 0,0 4 0,0 1 0,0-1 0,3-2 0,-1-3 0,2-6 0,-1-4 0,1-8 0,-1-4 0,-1-5 0,-2-18 0,4 19 0,-4-19 0,0 0 0,0 0 0,12-23 0,-5 0 0,8-5 0,1-8 0,7-6 0,3-8 0,6 0 0,2 4 0,2-2 0,-2 8 0,-6 5 0,-1 14 0,-15-4-1033,13 25-1160,-25 0-2580,0 0-258,0 0-258,0 19 0</inkml:trace>
          <inkml:trace contextRef="#ctx0" brushRef="#br0" timeOffset="6021.6106">754 941 8901,'-7'25'4773,"7"-25"0,2 27 0,8-4-1419,-10-23-1161,27 35-774,-13-19-516,15 7-258,-6-5-387,9 4 0,-2-5-129,0-1-258,4 4-516,-9-18-1032,14 3-2967,-9-1-258,-1-1 129,-1-3-387</inkml:trace>
          <inkml:trace contextRef="#ctx0" brushRef="#br0" timeOffset="6333.6111">1271 1017 14319,'24'-5'5160,"-24"5"-387,32 5 258,-32-5-3225,28 22-645,-12-10-644,13 11-517,-5-5 0,7 4 0,-3-1 0,2 0 0,-1-1 0,-2-1 0,-3-3 0,-6-3 0,0-1 0,-18-12 0,21 14 0,-21-14-646,18 6-1805,-18-6-2322,13-14-387,-8-2 0,-1-6 0</inkml:trace>
          <inkml:trace contextRef="#ctx0" brushRef="#br0" timeOffset="6552.0115">1688 1014 9288,'-23'-52'5031,"12"33"0,11 19-387,-20-9-1032,-1 2-1290,21 17-774,0-10-645,-14 38-515,5-13-388,5 8 0,-3 1 0,2 4 0,-2-3 0,-2-3 0,2 6 0,-9-12 0,14 13-2452,-14-15-2321,0-7-516,0-4 0,16-13-258</inkml:trace>
          <inkml:trace contextRef="#ctx0" brushRef="#br0" timeOffset="7176.0126">1777 941 15738,'17'-20'5160,"7"20"-129,-24 0-258,17 25-3741,1 2-129,-7-6-773,5 10-130,-4-3 0,3 4 0,-3-5 0,-3-2 0,0-4 0,-9-21 0,12 25 0,-12-25 0,0 0 0,0 0 0,18-21 0,-13-3 0,4 1 0,2-3 0,1-3 0,3 4 0,-3 4 0,2 3 0,-14 18 0,30-19 0,-30 19 0,33 0 0,-17 5 0,0 9 0,0 2 0,-2 2 0,2 1 0,-4-3 0,1 2 0,-13-18 0,16 25 0,-16-25 0,0 0-259,16 7 130,-16-7 0,21-12 129,-7-8 129,9-1 129,2-6-128,7 1-130,-1 1 0,1 3 0,-4 3 0,1 8 0,-6 6 0,-2 5 0,-3 9 0,1 7 0,-3 3 0,2 4 0,-2 4 0,-2 1 0,1 3 0,-8-3 0,3 11 0,-15-8-3484,3 1-1676,-10 0 0,-4-2-516</inkml:trace>
        </inkml:traceGroup>
      </inkml:traceGroup>
    </inkml:traceGroup>
    <inkml:traceGroup>
      <inkml:annotationXML>
        <emma:emma xmlns:emma="http://www.w3.org/2003/04/emma" version="1.0">
          <emma:interpretation id="{35D52089-673A-4184-A735-377BE2B7A80E}" emma:medium="tactile" emma:mode="ink">
            <msink:context xmlns:msink="http://schemas.microsoft.com/ink/2010/main" type="paragraph" rotatedBoundingBox="17633,6400 20045,6714 19951,7433 17539,71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CBBB0D1-43D8-4DD5-ADF6-2D0B23DB733E}" emma:medium="tactile" emma:mode="ink">
              <msink:context xmlns:msink="http://schemas.microsoft.com/ink/2010/main" type="line" rotatedBoundingBox="17633,6400 20045,6714 19951,7433 17539,7118"/>
            </emma:interpretation>
          </emma:emma>
        </inkml:annotationXML>
        <inkml:traceGroup>
          <inkml:annotationXML>
            <emma:emma xmlns:emma="http://www.w3.org/2003/04/emma" version="1.0">
              <emma:interpretation id="{1CD4F2B7-F746-4B38-9F1C-3D683C2AB0FC}" emma:medium="tactile" emma:mode="ink">
                <msink:context xmlns:msink="http://schemas.microsoft.com/ink/2010/main" type="inkWord" rotatedBoundingBox="17633,6400 20045,6714 19951,7433 17539,7118"/>
              </emma:interpretation>
              <emma:one-of disjunction-type="recognition" id="oneOf3">
                <emma:interpretation id="interp15" emma:lang="en-US" emma:confidence="1">
                  <emma:literal>lines</emma:literal>
                </emma:interpretation>
                <emma:interpretation id="interp16" emma:lang="en-US" emma:confidence="0">
                  <emma:literal>tines</emma:literal>
                </emma:interpretation>
                <emma:interpretation id="interp17" emma:lang="en-US" emma:confidence="0">
                  <emma:literal>Hines</emma:literal>
                </emma:interpretation>
                <emma:interpretation id="interp18" emma:lang="en-US" emma:confidence="0">
                  <emma:literal>limes</emma:literal>
                </emma:interpretation>
                <emma:interpretation id="interp19" emma:lang="en-US" emma:confidence="0">
                  <emma:literal>bines</emma:literal>
                </emma:interpretation>
              </emma:one-of>
            </emma:emma>
          </inkml:annotationXML>
          <inkml:trace contextRef="#ctx0" brushRef="#br0" timeOffset="8065.2142">476 1871 9288,'-3'-39'4773,"3"21"-129,0 1-258,-9-5-1548,9 22-1032,-2-18-516,2 18-258,0 0-387,0 0 0,0 0-258,0 0 129,0 18-129,5 4-257,-1 1-130,3 11 0,-2 3 0,4 9 0,-3 4 0,1 1 0,2 1 0,1 5 0,1-4 0,2 1 0,-1-4 0,0-6 0,3-5 0,-1-3 0,-2-4 0,-5-9 0,6 2-388,-13-25-1934,0 0-2580,16 9-129,-16-9-258,18-13 0</inkml:trace>
          <inkml:trace contextRef="#ctx0" brushRef="#br0" timeOffset="8424.0148">789 2113 13545,'-16'-69'4386,"16"47"-387,-7-2-645,13 6-6192,-6 18-903,0 0-645,23 12-516</inkml:trace>
          <inkml:trace contextRef="#ctx0" brushRef="#br0" timeOffset="8252.4145">845 2199 12513,'14'-25'4902,"-14"25"-387,0 0 258,0 0-2709,5 14-774,-5-14-516,16 41-387,-9-16 0,0 0-1161,9 7-3483,-12-4-645,-2-3 258,-2-5-645</inkml:trace>
          <inkml:trace contextRef="#ctx0" brushRef="#br0" timeOffset="8829.6155">962 2108 14190,'50'30'4773,"-18"-10"0,2-1-258,7 13-2838,-17-12-645,8 7-516,-12-6-129,0 0-258,-10-1 0,-6-4-129,-4 0 129,0-16-258,0 21 0,0-21 129,0 0 0,0 0 129,0 0 0,0 0 0,2-9 0,8-7 130,1-5-259,7-2 0,-6-4 0,6 2 0,-2 2 0,4 5 0,-4 4 0,3 7 0,1 5 0,-1 4 0,6 10 0,0 8 0,0 1 0,-2 6 0,0 0 0,-3 1 0,-4 2 0,-6-7 0,3 9 0,-13-32-2581,0 33-2450,0-33-129,5 24-258,-5-24 0</inkml:trace>
          <inkml:trace contextRef="#ctx0" brushRef="#br0" timeOffset="9406.8164">1640 2336 13545,'46'-18'4773,"-12"11"-258,8-2-387,14 9-2322,-10-14-774,11 6-387,-11-8-258,0 6-129,-12-8 0,-7-2-129,-17-1 129,-8 3-129,-5 0 129,-13 4-258,-4 4 129,0 4-129,-1 6 0,2 2 0,1 12 129,5 6-129,3 3 129,3 7-129,1-1 259,6 4-259,0-2 0,0 2 0,6-4 0,2-1 0,1-3 0,2-5 0,3-2 0,4-9 0,2-6 0,4-3 0,8-7 0,8-11 0,2-7 0,13-3 0,1-8 0,6 2 0,-2 2 0,3 6 0,-6 1 0,-4 9 0,-3 7 0,-8 9 0,-4 0 0,-6 16 0,-4 5 0,-5 6 0,-5 1 0,-4 4 0,-3 0 0,-4-1 0,-7-1 0,-2-7 0,-7 0 0,-14-12 0,13 8-2710,-24-11-2321,-2-1-516,-5-6 129,0 1-516</inkml:trace>
        </inkml:traceGroup>
      </inkml:traceGroup>
    </inkml:traceGroup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0:09.53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CB8650-8ECD-4580-9FB0-4A2C755D763E}" emma:medium="tactile" emma:mode="ink">
          <msink:context xmlns:msink="http://schemas.microsoft.com/ink/2010/main" type="writingRegion" rotatedBoundingBox="6169,745 17922,781 17903,6696 6151,6660"/>
        </emma:interpretation>
      </emma:emma>
    </inkml:annotationXML>
    <inkml:traceGroup>
      <inkml:annotationXML>
        <emma:emma xmlns:emma="http://www.w3.org/2003/04/emma" version="1.0">
          <emma:interpretation id="{DE8218D8-E4B1-484D-8D9C-76B6A9B185D5}" emma:medium="tactile" emma:mode="ink">
            <msink:context xmlns:msink="http://schemas.microsoft.com/ink/2010/main" type="paragraph" rotatedBoundingBox="6169,745 17922,781 17915,2871 6163,28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3DAC23-62E2-4A11-94E1-4189889A5880}" emma:medium="tactile" emma:mode="ink">
              <msink:context xmlns:msink="http://schemas.microsoft.com/ink/2010/main" type="line" rotatedBoundingBox="6169,745 17922,781 17916,2636 6164,2600"/>
            </emma:interpretation>
          </emma:emma>
        </inkml:annotationXML>
        <inkml:traceGroup>
          <inkml:annotationXML>
            <emma:emma xmlns:emma="http://www.w3.org/2003/04/emma" version="1.0">
              <emma:interpretation id="{BC7CE3B7-6542-4863-B2BD-7AD980425CC6}" emma:medium="tactile" emma:mode="ink">
                <msink:context xmlns:msink="http://schemas.microsoft.com/ink/2010/main" type="inkWord" rotatedBoundingBox="6169,745 9486,755 9482,1837 6166,1827"/>
              </emma:interpretation>
              <emma:one-of disjunction-type="recognition" id="oneOf0">
                <emma:interpretation id="interp0" emma:lang="en-US" emma:confidence="1">
                  <emma:literal>Block</emma:literal>
                </emma:interpretation>
                <emma:interpretation id="interp1" emma:lang="en-US" emma:confidence="0">
                  <emma:literal>Bloch</emma:literal>
                </emma:interpretation>
                <emma:interpretation id="interp2" emma:lang="en-US" emma:confidence="0">
                  <emma:literal>block</emma:literal>
                </emma:interpretation>
                <emma:interpretation id="interp3" emma:lang="en-US" emma:confidence="0">
                  <emma:literal>13lock</emma:literal>
                </emma:interpretation>
                <emma:interpretation id="interp4" emma:lang="en-US" emma:confidence="0">
                  <emma:literal>Black</emma:literal>
                </emma:interpretation>
              </emma:one-of>
            </emma:emma>
          </inkml:annotationXML>
          <inkml:trace contextRef="#ctx0" brushRef="#br0">4424 215 4257,'0'-21'3741,"0"21"-387,0 0-129,0 0-1935,0 0-645,0 0-516,0 0 0,0 0 258,0 0 129,0 0 516,0 0 129,0 0 129,0 0 129,0 0 129,0 0 0,0 0-387,0 0-258,0 0-258,0 0-129,5 10 0,-5-10-129,4 31 0,1-5-129,-3 3 129,3 12-129,1 3 129,1 9-258,-2 3 0,4 1 0,-2 3-129,2-1 129,0-4-258,-2-5 129,2-9-258,-4-11 129,2-4-129,-7-26-129,7 29-387,-10-40-1419,3 11-2580,-14-28-258,7 5-258,-4-9 0</inkml:trace>
          <inkml:trace contextRef="#ctx0" brushRef="#br0" timeOffset="561.601">4452 251 9933,'20'-84'5031,"-2"48"-387,5 8 0,-5-6-2322,24 25-903,-8-7-645,14 16-129,-5 0-258,7 7-129,-8 11 0,1 9-129,-7 1 0,-10 4 0,-6 0-129,-15 2-129,-5-4 0,-12-1 0,-10-3 0,-11-6-258,-1 0 0,-4-10-129,6 5 258,-1-10-258,11 4 258,4-9 0,18 0 129,0 0 129,0 0 129,0 0 129,24 5 0,2 0 0,1-3 0,12 5 0,-3 0 129,6 8-258,-1-1 129,2 7-129,-2 4 0,-4 7 0,-5 4 0,-3 8-129,-11 1 129,-4 6-129,-9-3 129,-5 0-129,-5-3 129,-13-6 0,-9-5-129,-7-9 129,-3-9 0,-7-6-129,-4-6 129,-6-4-129,3-5 0,1-10 0,4-2-129,3-8-129,11 7-258,-4-20-1548,15 14-2838,9 2 0,4 3-387,8 19 0</inkml:trace>
          <inkml:trace contextRef="#ctx0" brushRef="#br0" timeOffset="1029.6018">5454-9 12255,'9'-20'4902,"12"11"-258,-21 9 129,29 32-3354,-26-8-516,13 20-258,-5 0-129,5 15-129,-4 3 0,2 6-129,-1 3 0,-1 2-129,-3 0 0,0-2-129,0 0 0,-4-7-258,2 0-129,-3-14-129,5 4-516,-9-29-1548,0 5-2451,2-14 129,-2-16-387,0 0-258</inkml:trace>
          <inkml:trace contextRef="#ctx0" brushRef="#br0" timeOffset="1435.2025">5899 508 9933,'-15'-23'5031,"15"23"-258,-21 2-258,21-2-1548,-14 41-2193,5-7-387,7 7 0,0 1-258,2 5 0,4-1 0,10-3-129,2-2 129,5-8-129,1-6 129,4-6 0,1-8 129,2-8 0,-5-5 0,7 0 129,-8-18 0,4-1 0,-6-11 0,0-2-129,-7-11 129,-3 2-258,-7-7 1,-4-4-130,-4 3 0,-12-1 0,-5 7 0,-6 6 0,0 12 0,-5 5-259,6 20-644,-15-2-2709,14 13-1677,-1 12 129,6 11-387,5 3-645</inkml:trace>
          <inkml:trace contextRef="#ctx0" brushRef="#br0" timeOffset="1778.4031">6779 560 13029,'-2'-34'5031,"2"34"-387,-32-14 0,-3 12-3612,15 8-516,-7 8-258,2 11-129,4 7-129,0 5 0,8 6 0,8 1 0,5 3 0,5-5-129,15 3 129,7-12 0,6-4-129,7-6 0,4-5-129,-3-13-258,7 8-645,-16-13-3225,4-6-129,-6-6-258,-7-9-258</inkml:trace>
          <inkml:trace contextRef="#ctx0" brushRef="#br0" timeOffset="2340.0041">6914-86 14061,'0'-19'5031,"14"12"-129,-14 7-129,41 37-3483,-26-3-387,8 21-258,-7 0-129,7 16-129,-5 2-128,1 11-259,-5-1 0,1 6 0,-5-5 0,-1-4 0,0-7 0,-4-9 0,1-12 0,-1-13 0,0-13 0,-5-26 0,18 2 0,-4-13 0,4-17 0,7-13 0,2-5 0,7-7 0,7-6 0,1-2 0,3 10 0,-3-1 0,1 8 0,-11 5 0,4 15-259,-20 0-902,7 24-774,-23 0-903,0 0-1161,-25 3 258,12 24-258,-20-11 903,18 21 1032,-15-7 1548,5 2 1161,18 13 1806,-14-11 903,21 14 129,-2-13-129,13 17-516,-4-17-1161,23 12-903,0-5-903,2-11-1935,6-1-2580,10-2 129,0-6-516,0-6-258</inkml:trace>
        </inkml:traceGroup>
        <inkml:traceGroup>
          <inkml:annotationXML>
            <emma:emma xmlns:emma="http://www.w3.org/2003/04/emma" version="1.0">
              <emma:interpretation id="{2FBD50B3-6EF1-45E9-9533-FF1E12486169}" emma:medium="tactile" emma:mode="ink">
                <msink:context xmlns:msink="http://schemas.microsoft.com/ink/2010/main" type="inkWord" rotatedBoundingBox="10283,791 17922,815 17916,2636 10277,2612"/>
              </emma:interpretation>
              <emma:one-of disjunction-type="recognition" id="oneOf1">
                <emma:interpretation id="interp5" emma:lang="en-US" emma:confidence="1">
                  <emma:literal>Diagram</emma:literal>
                </emma:interpretation>
                <emma:interpretation id="interp6" emma:lang="en-US" emma:confidence="0">
                  <emma:literal>Diagram _</emma:literal>
                </emma:interpretation>
                <emma:interpretation id="interp7" emma:lang="en-US" emma:confidence="0">
                  <emma:literal>Diagram -</emma:literal>
                </emma:interpretation>
                <emma:interpretation id="interp8" emma:lang="en-US" emma:confidence="0">
                  <emma:literal>Diagram ~</emma:literal>
                </emma:interpretation>
                <emma:interpretation id="interp9" emma:lang="en-US" emma:confidence="0">
                  <emma:literal>Diagram .</emma:literal>
                </emma:interpretation>
              </emma:one-of>
            </emma:emma>
          </inkml:annotationXML>
          <inkml:trace contextRef="#ctx0" brushRef="#br0" timeOffset="3260.4057">8608-38 12126,'3'-16'4902,"29"-3"-387,-7 19 0,-7 0-2967,26 12-645,-6 3-258,17 13-129,-2 0-258,11 10 0,4 3-129,3 5 0,0 2 0,-1 5-129,-5 1 129,-4 1-258,-8-4 258,-8 1-129,-10-6 129,-10-1-129,-11-4 129,-10-4 0,-4-7-129,-21-3 129,-11-4-129,-11-7 129,-12 0-129,-9-7 0,-9-2 0,-7-7 0,-4 0-129,-3-2 129,5-5 0,2-2-129,7-1 0,9-3 0,13 2-258,8 1 0,16 8-387,0-14-774,27 16-2193,0 0-903,9 0-258,11 0-258,8 0-129</inkml:trace>
          <inkml:trace contextRef="#ctx0" brushRef="#br0" timeOffset="2792.4049">8873 203 10965,'19'-48'5031,"-12"28"-258,-7 20 129,9-30-1935,-9 30-1806,0 0-387,23 30-258,-19-3-129,3 12-129,0 5 129,4 11-387,1 4 258,1 5-258,1 0 129,-2-3-387,3-3 129,-6-6-258,3-2-129,-8-16-129,4 6-903,-11-22-3225,3-18-129,-20 0-129,4-10-129</inkml:trace>
          <inkml:trace contextRef="#ctx0" brushRef="#br0" timeOffset="3697.2065">9664 235 11997,'0'-75'4644,"13"55"-645,-4 2 129,12 15-3483,-21 3-4515,21 23-129,-3 7-516,-11-1 0</inkml:trace>
          <inkml:trace contextRef="#ctx0" brushRef="#br0" timeOffset="3525.6062">9782 492 12255,'19'6'4902,"-12"10"-387,-1 2 0,-6 1-3354,5 15-387,-3-2-387,5 5-258,0 2-645,-7-15-903,9 2-3225,-7-4 258,-2-22-516,0 0 0</inkml:trace>
          <inkml:trace contextRef="#ctx0" brushRef="#br0" timeOffset="5038.8089">10507 460 12255,'0'-40'4773,"0"20"-258,-9 2 129,9 18-3096,-26-30-516,26 30-387,-41-20-258,20 19 0,-8-3-129,4 4 0,-2 7 0,6 7-258,2 4 129,3 7-129,1 2 129,6 5-129,4 2 0,5-1 0,0 3-129,5-2 129,6-4 0,2-2 0,3-4 0,0-7 0,1-1-129,1-8 258,0-7-129,1-1 129,1-12 0,0-8 129,-1-5 0,4-3 0,-1-8 0,1 4 0,-2 0-128,-1 2-130,-3 5 0,-2 6 0,-15 19 0,26-24 0,-26 24 0,24 0 0,-24 0 0,30 29 0,-12-6 0,3 4 0,4 1 0,3 4 0,6-3 0,7-1 0,2-5 0,5-3 0,3-8 0,4-6 0,2-6 0,-2 0 0,1-13 0,-7-6 0,1-5 0,-7-6 0,-4-4 0,-7-3 0,-7-4 0,-5 0 0,-10 2 0,-6 4 0,-4 1 0,-11 9 0,-7 9 0,-7 9 0,-3 7 0,-4 9 0,-2 10 0,-1 6 0,3 5 0,1 2 0,6 0 0,6 4 0,5-4 0,6-5 0,7-1 0,1-4 0,7-6 0,-7-16 0,30 16 0,-9-16 0,3 0 0,2-13 0,1-6 0,1-6 0,1-4 0,-1-3 0,-3 4 0,-2-1 0,-1 4 0,-6 8 0,0 6 0,-16 11 0,21 4 0,-14 17 0,0 13 0,0 8 0,0 14 0,1 13 0,0 9 0,1 9 0,2 4 0,0 3 0,-2 2 0,-2-1 0,-2-5 0,-3-2 0,-2-7 0,-2-6 0,-10-4 0,-1-9 0,-3-12 0,0-7 0,-5-13 0,-2-16 0,-6-12 0,-5-5 0,-5-22 0,-5-9 0,-6-9 0,-2-7 0,-3-6 0,2-5 0,5-5 0,9-5 0,14-4 0,12-12 0,24 20-1162,16-15-3998,23 7-129,5 2-129,16 16-387</inkml:trace>
          <inkml:trace contextRef="#ctx0" brushRef="#br0" timeOffset="5818.8102">11891 649 9546,'32'0'4902,"-3"0"-258,-29 0-258,23-4-1806,4 4-903,-27 0-516,42-17-387,-20-5 0,8 5-129,-5-10-129,1 4-129,-6-8 0,-4 3 1,-12-6-388,-4 4 0,-15 2 0,-6-1 0,-6 4 0,-5 0 0,0 9-130,0 2-128,4 9 0,1 3 0,6 2 0,1 5-129,8 11 129,-3 0-129,8 6 129,0-6-258,5 7 258,2-7 0,0-16 129,6 25 129,-6-25 258,26 9-129,-26-9 258,36 0 0,-16-4 129,8 2 258,-5-7-258,9 6-129,-5-4-128,3 5-259,-3-3 0,-1 5 0,-2 0 0,1 0 0,-4 0 0,0 5 0,-1 4 0,1 1 0,-1 3 0,1 5 0,-1 3 0,-1 2 0,-1 2 0,-4 5 0,-1 1 0,-6 1 0,0 5 0,-7-5-259,5 11-644,-8-24-1161,3 17-2838,0-8-129,5 1-129,6-8-258</inkml:trace>
          <inkml:trace contextRef="#ctx0" brushRef="#br0" timeOffset="6302.4111">13003 581 15093,'2'-67'5031,"-9"37"0,-6 10-387,-14-5-3483,11 18-645,-8 2 0,2 5-258,-4 3 0,4 11-129,-1 1 1,4 4-130,3 4-130,3 1 260,6-3-130,2 4 0,5-4 0,0 0 0,1-1 0,8-2 0,-9-18 0,23 25 0,-7-16 0,0-9 0,2 0 0,4-8 0,-3-8 0,2-5 0,1-6 0,1 1 0,-2-3 0,2 6 0,-3 2 0,5 8 0,-2 8 0,0 5 0,-2 7 0,4 11 0,-3 5 0,1 4 0,0 3 0,-3-5 0,-3 3 0,-4-8 0,6 3-904,-19-23-1160,0 0-2838,18 2-129,-18-2-129,13-18-129</inkml:trace>
          <inkml:trace contextRef="#ctx0" brushRef="#br0" timeOffset="6879.6121">13328 455 14577,'8'-16'5160,"-8"16"-516,26 0 387,6 20-3870,-14-11-258,16 12-129,-7-3-257,5 7-517,-4-6 0,-3 4 0,-5-1 0,-6-5 0,-4-1 0,-10-16 0,13 16-259,-13-16 130,0 0 0,16-21 0,-7-4 258,1-1 0,1-8 0,3 2 130,-1 1-259,1 8 0,-2 6 0,-12 17 0,25-9 0,-25 9 0,24 14 0,-12 5 0,-3 5 0,2-1 0,-3 2 0,1-4 0,-2 2 0,-1-5 0,-6-18 0,10 27 0,-10-27 0,16 12 0,-16-12 0,24-4 0,-8-10 0,3-4 0,2-6 0,6-3 0,-2-3 0,4 3 0,-3 4 0,1 5 0,0 6 0,-3 8 0,0 4 0,-3 12 0,-3 10 0,-2 8 0,-2 0 0,-2 6 0,-1 1 0,-4 2 0,0 8 0,-7-14 0,23 12-4774,-17-15-515,12 0 0,-1-14-387</inkml:trace>
          <inkml:trace contextRef="#ctx0" brushRef="#br0" timeOffset="7160.4126">14819 476 15867,'71'-23'5031,"-23"11"129,23 5-387,-1-11-3483,40 9-644,13-5-646,16 0 0,1-1 0,-1 5 0,-13-4 0,-16 5 0,-21 0 0,-28 3 0,-20 3 0,-22-1 0,-19 4 0,0 0-517,0 0-4256,-21-9-516,5 9 258,-2-9-774</inkml:trace>
        </inkml:traceGroup>
      </inkml:traceGroup>
      <inkml:traceGroup>
        <inkml:annotationXML>
          <emma:emma xmlns:emma="http://www.w3.org/2003/04/emma" version="1.0">
            <emma:interpretation id="{6FAE384F-5AC4-43D0-9A0C-0080A70B8F11}" emma:medium="tactile" emma:mode="ink">
              <msink:context xmlns:msink="http://schemas.microsoft.com/ink/2010/main" type="line" rotatedBoundingBox="6188,2184 7796,2237 7775,2863 6167,2811"/>
            </emma:interpretation>
          </emma:emma>
        </inkml:annotationXML>
        <inkml:traceGroup>
          <inkml:annotationXML>
            <emma:emma xmlns:emma="http://www.w3.org/2003/04/emma" version="1.0">
              <emma:interpretation id="{590E3112-2304-4326-8DB1-C4436190FB8B}" emma:medium="tactile" emma:mode="ink">
                <msink:context xmlns:msink="http://schemas.microsoft.com/ink/2010/main" type="inkWord" rotatedBoundingBox="6188,2184 7796,2237 7775,2863 6167,2811"/>
              </emma:interpretation>
              <emma:one-of disjunction-type="recognition" id="oneOf2">
                <emma:interpretation id="interp10" emma:lang="en-US" emma:confidence="0">
                  <emma:literal>nude</emma:literal>
                </emma:interpretation>
                <emma:interpretation id="interp11" emma:lang="en-US" emma:confidence="0">
                  <emma:literal>nide</emma:literal>
                </emma:interpretation>
                <emma:interpretation id="interp12" emma:lang="en-US" emma:confidence="0">
                  <emma:literal>Nah</emma:literal>
                </emma:interpretation>
                <emma:interpretation id="interp13" emma:lang="en-US" emma:confidence="0">
                  <emma:literal>axle</emma:literal>
                </emma:interpretation>
                <emma:interpretation id="interp14" emma:lang="en-US" emma:confidence="0">
                  <emma:literal>Nile</emma:literal>
                </emma:interpretation>
              </emma:one-of>
            </emma:emma>
          </inkml:annotationXML>
          <inkml:trace contextRef="#ctx0" brushRef="#br1" timeOffset="36176.4635">4435 1567 10320,'0'0'4644,"8"-18"0,-8 18-387,0 0-2451,0 0-774,16 0-387,-16 0 0,22 18-258,-10 1-129,-3 1 0,2 3 0,-4 0-129,2 4 0,-6-4-129,1 0 0,0 0 0,-3-5-129,-1-2 0,0-16 129,2 18-129,-2-18 129,0 0-129,0 0 129,0-23 0,4 3 0,1-5 129,2-3-129,2-4 129,2 2 0,1-1 0,4 6 0,-2 1-129,4 8 129,-2-2 0,2 7 0,-2 4 0,4 5 0,-4 2 0,1 0 129,-17 0 0,32 22 0,-17-5-129,-3 6 129,0 1-129,-1 4 0,-2 1-129,-2 1 0,-2 4-129,-1-2 0,0 3-387,-4-8-129,1 14-903,-4-22-2064,3 3-1419,0-6 0,0-16-258,0 0 0</inkml:trace>
          <inkml:trace contextRef="#ctx0" brushRef="#br1" timeOffset="36457.2637">5059 1622 10449,'21'0'4902,"-21"0"0,31 18-129,-12-9-2322,11 17-1161,-8-4-387,10 10-387,-6-6-129,5 6-129,-3 0-258,-1-1-129,-2-1-129,-6-9-129,3 2-258,-22-23-645,33 18-903,-33-18-2580,15-21 0,-8-2-258,-2-11-129</inkml:trace>
          <inkml:trace contextRef="#ctx0" brushRef="#br1" timeOffset="36644.4644">5443 1656 8127,'-12'-20'4773,"-8"2"0,20 18-258,0 0-1419,-35 6-1032,29 13-903,-13-4-258,6 8-387,-6 2-129,3 3-258,-2 6-258,-4-4-387,17 18-1677,-6-10-2580,-3-6 0,2 1-387,1-10 0</inkml:trace>
          <inkml:trace contextRef="#ctx0" brushRef="#br1" timeOffset="37206.0652">5548 1410 12642,'23'-37'4902,"-23"37"0,9-16 0,-9 16-3354,5 9-774,3 7 0,-7 2-258,5 8 0,-5 6 0,3 8-129,-4 0-129,4 8-128,-4 0-130,1-1 0,-1-5 0,2-1 0,2-9 0,1-5 0,4-11 0,-9-16 0,23 5 0,-5-10 0,3-16 0,6-8 0,1-5 0,3-5 0,-1 2 0,0-2 0,-1 7 0,-6 0-388,-4 12-386,-12-5-387,9 22-258,-16-15-387,0 18-129,0 0 129,0 0-129,-26 5 645,26-5 387,-18 29 774,18-29 516,-18 41 774,4-24 129,14 17 516,-11-12-129,11 15-129,0-10-387,9 10-129,-2-5-516,9 2-129,4-2-516,-1-9-645,19 2-3741,-12-2-258,1-3-258,-2-3-129</inkml:trace>
        </inkml:traceGroup>
      </inkml:traceGroup>
    </inkml:traceGroup>
    <inkml:traceGroup>
      <inkml:annotationXML>
        <emma:emma xmlns:emma="http://www.w3.org/2003/04/emma" version="1.0">
          <emma:interpretation id="{69E17466-CA8E-47A2-A031-3EE1908D389C}" emma:medium="tactile" emma:mode="ink">
            <msink:context xmlns:msink="http://schemas.microsoft.com/ink/2010/main" type="paragraph" rotatedBoundingBox="10809,3239 16434,3157 16461,4951 10836,50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A23CE48-EB1E-454A-B35E-9EE22C3EC963}" emma:medium="tactile" emma:mode="ink">
              <msink:context xmlns:msink="http://schemas.microsoft.com/ink/2010/main" type="line" rotatedBoundingBox="10809,3239 16434,3157 16450,4245 10825,4328">
                <msink:destinationLink direction="with" ref="{E52095AC-8D43-4848-8C41-A9400EF81D7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18A1955-384C-4945-AE24-629DE6444A81}" emma:medium="tactile" emma:mode="ink">
                <msink:context xmlns:msink="http://schemas.microsoft.com/ink/2010/main" type="inkWord" rotatedBoundingBox="10812,3411 11581,3400 11591,4036 10821,4047"/>
              </emma:interpretation>
              <emma:one-of disjunction-type="recognition" id="oneOf3">
                <emma:interpretation id="interp15" emma:lang="en-US" emma:confidence="0">
                  <emma:literal>K</emma:literal>
                </emma:interpretation>
                <emma:interpretation id="interp16" emma:lang="en-US" emma:confidence="0">
                  <emma:literal>A</emma:literal>
                </emma:interpretation>
                <emma:interpretation id="interp17" emma:lang="en-US" emma:confidence="0">
                  <emma:literal>n</emma:literal>
                </emma:interpretation>
                <emma:interpretation id="interp18" emma:lang="en-US" emma:confidence="0">
                  <emma:literal>r</emma:literal>
                </emma:interpretation>
                <emma:interpretation id="interp19" emma:lang="en-US" emma:confidence="0">
                  <emma:literal>1</emma:literal>
                </emma:interpretation>
              </emma:one-of>
            </emma:emma>
          </inkml:annotationXML>
          <inkml:trace contextRef="#ctx0" brushRef="#br1" timeOffset="55270.8971">9068 2602 9159,'0'-19'4644,"0"19"-258,0 0 129,0 0-1677,0 0-1161,7 14-516,2 7-258,-9-1-129,9 10-129,-5-2 0,3 12-258,-4-5 129,5 4-258,-5 2-129,1-3 1,-1 1-130,1-6 0,-1-2 0,1-5 0,-2-6 0,-1-4 0,-1-16 0,6 18 0,-6-18 0,0 0 0,10-22 0,-1 1 0,4-7 0,1-8 0,4-5 0,7-9 0,0-1 0,7-1 0,0 2 0,1 4 0,-2 7 0,-1 3 0,-3 10 0,-8 6 0,1 9 0,-20 11 0,21-3-1291,-21 3-1805,0 0-1935,-2 9-129,2-9-258,-14 28 387</inkml:trace>
          <inkml:trace contextRef="#ctx0" brushRef="#br1" timeOffset="82992.1458">9429 2793 14448,'2'-17'4773,"-2"17"0,0 0-258,-7-17-3225,7 17-516,0 0-129,5 17-129,-5-17 0,15 29-258,-5-13 1,8 7-259,0-2 0,5 4 0,-2 0 0,8 0 0,-4-2 0,5 2 0,-3 0 0,3-2 0,-3 2 0,1-4 0,-3-1 0,-4-2 0,-1 0 0,-20-18 0,34 28-2194,-34-28-2708,0 0-258,0 0-129,16 5-258</inkml:trace>
        </inkml:traceGroup>
        <inkml:traceGroup>
          <inkml:annotationXML>
            <emma:emma xmlns:emma="http://www.w3.org/2003/04/emma" version="1.0">
              <emma:interpretation id="{BEC98DF0-C5EE-459A-96FD-D74599ADF8D0}" emma:medium="tactile" emma:mode="ink">
                <msink:context xmlns:msink="http://schemas.microsoft.com/ink/2010/main" type="inkWord" rotatedBoundingBox="12053,3221 16434,3157 16450,4245 12069,4310"/>
              </emma:interpretation>
              <emma:one-of disjunction-type="recognition" id="oneOf4">
                <emma:interpretation id="interp20" emma:lang="en-US" emma:confidence="1">
                  <emma:literal>product</emma:literal>
                </emma:interpretation>
                <emma:interpretation id="interp21" emma:lang="en-US" emma:confidence="0">
                  <emma:literal>Product</emma:literal>
                </emma:interpretation>
                <emma:interpretation id="interp22" emma:lang="en-US" emma:confidence="0">
                  <emma:literal>products</emma:literal>
                </emma:interpretation>
                <emma:interpretation id="interp23" emma:lang="en-US" emma:confidence="0">
                  <emma:literal>Products</emma:literal>
                </emma:interpretation>
                <emma:interpretation id="interp24" emma:lang="en-US" emma:confidence="0">
                  <emma:literal>predict</emma:literal>
                </emma:interpretation>
              </emma:one-of>
            </emma:emma>
          </inkml:annotationXML>
          <inkml:trace contextRef="#ctx0" brushRef="#br1" timeOffset="83444.5463">10315 2773 14706,'20'-14'4902,"-20"14"-258,18 0 0,-18 0-3354,1 12-387,-1-12-129,9 34-129,-7-13-386,5 15-259,-3-2 0,-1 10 0,-1 2 0,0 4 0,0 2 0,1 3 0,-1-3 0,0-4 0,-1 0 0,3-9 0,0-5 0,-3-8 0,3-3 0,-4-23-259,4 31-1418,-4-31-3096,0 0-258,-15-18 0,5-4 0</inkml:trace>
          <inkml:trace contextRef="#ctx0" brushRef="#br1" timeOffset="83725.3471">10390 2743 8385,'30'-61'4515,"-14"42"129,4 12-129,1 7-774,-5-6-2193,20 12-387,-11-3-129,12 11-387,-7-1 0,2 6-258,-3-1-129,-3 3 0,-4-3 0,-5 2-129,-9-4 129,-5 3-129,-3-3 0,0-16 1,-28 25-130,3-19 0,-7 1-259,-9-7-773,9 0-3612,-16 0-258,0-2 0,2 2-258</inkml:trace>
          <inkml:trace contextRef="#ctx0" brushRef="#br1" timeOffset="84817.349">11103 3100 11997,'23'0'4773,"-23"0"-258,16 0 129,-16 0-2709,0 0-903,18 7-129,-18-7-258,0 0-129,18 0-258,-18 0 129,18-3-129,-18 3 0,16-20-129,-16 20 0,14-32-129,-10 9-129,-4-2 0,0-7-129,-2-2 0,-9-1 0,2 1-129,-7 0 0,2 8 129,-6-3-258,6 8 258,-5 3-129,19 18 0,-31-20 0,31 20 0,-26-7 0,26 7 0,-16 0 258,16 0 0,0 0 258,0 0 0,0 0 258,14 11 0,5-6 129,-19-5 129,41 4 0,-21-4-129,12 2 129,-9-2-129,9 0 0,-7 0-129,7 0 1,-5-2-388,-1 2 0,-1 0 0,-2 0 0,-3 0 0,0 5 0,-3 4 0,-17-9 0,29 30 0,-19-12 0,-1 7 0,-3-2 0,1 7 0,-7-5-130,5 18-1418,-8-13-3225,3 0-387,0-5 129,0-3-258</inkml:trace>
          <inkml:trace contextRef="#ctx0" brushRef="#br1" timeOffset="85222.9497">11790 2816 11739,'0'-22'4773,"-14"-1"-516,14 23 258,-18 0-2709,-2 0-645,13 14-387,7-14-129,-19 38-129,13-17-129,6 8 0,0-1-129,4 2 0,8-1-129,6-3 129,0 1-129,5-6 0,0-5 0,6-5 0,-3-7 129,4-4-128,-3 0-130,2-7 0,-6-13 0,-2 0 0,-7-6 0,-1 1 0,-13-7 0,0 2 0,-11-2 0,-8 1 0,-5 10 0,-6 0 0,2 8 0,-8-1-130,15 17-1934,-9 1-2838,5 7-129,3 1 0,4 4-387</inkml:trace>
          <inkml:trace contextRef="#ctx0" brushRef="#br1" timeOffset="85878.1508">12622 2778 12126,'-48'-26'4773,"25"20"-516,5 4 387,18 2-3096,-37 4-387,37-4-387,-32 25-258,20-5-129,-3 1-258,6 4 129,2 1-129,6 3 0,1 1 0,0-1-129,7-1 0,7-3 129,-2-5-129,6-4 258,-18-16-129,34 16 129,-16-16 0,3-6 0,-3-12 129,1-3-257,-1-9-130,2-4 0,-4-7 0,2-7 0,-2-5 0,-2-4 0,-4-4 0,-2 1 0,-7 1 0,-1 2 0,-3 6 0,-10 8 0,-3 7-130,-3 10 1,3 6 129,-2 8 0,18 12 0,-21-2 0,21 2 0,-6 23 129,6 2 1,6 9-130,3 5 0,3 5 0,0 1 0,4 3 0,-1 0 0,1-2 0,0-1 0,-2-5 0,0 0 0,-1-8 0,3 3 0,-8-10-775,12 11-902,-18-19-2580,10 3-774,-12-20 129,25 23-258</inkml:trace>
          <inkml:trace contextRef="#ctx0" brushRef="#br1" timeOffset="86392.9517">12992 2803 14448,'18'-7'4773,"-18"7"-129,0 0-774,0 0-2709,4 16-258,-4-16-387,0 23-129,0-23-129,0 34 0,0-16-258,1 3 129,-1-1-129,2-3 0,-2-17 0,6 27 0,-6-27 0,8 16 129,-8-16-129,0 0 0,25 0 129,-25 0-129,25-25 258,-11 9-129,1-7 0,2 2 129,-2-6 0,2 4-128,-4-2-130,3 6 0,-4 1 0,-12 18 0,25-27 0,-25 27 0,23-9 0,-23 9 0,25 0 0,-25 0 0,25 20 0,-12-1 0,1 3 0,-2 1 0,6 5 0,-4-5-130,10 8-644,-10-15-258,21 14-903,-15-19-2580,15-3-258,5-8-258,2-1 0</inkml:trace>
          <inkml:trace contextRef="#ctx0" brushRef="#br1" timeOffset="86658.1522">13791 2762 11223,'-28'-2'4644,"28"2"0,-27 15-129,5-6-2580,19 19-516,-11-7-516,14 10-258,-6-3-258,6 2 0,4-1-258,8-2 0,4-3-129,4-4 0,3-2-129,0-11-129,7-2-129,-5-7-258,14-1-645,-12-24-1806,10-1-1677,6-10 129,2-10-258,4-5-516</inkml:trace>
          <inkml:trace contextRef="#ctx0" brushRef="#br1" timeOffset="87094.953">14205 2741 6192,'-14'-27'4644,"14"27"-258,0 0 129,14-14-1548,18 19-645,-10-5-387,28 6-516,-9-6-387,15 5-516,-2-5-129,3 4 0,-7-4-258,-6 0-129,-7 0-129,-14-2-903,2-4-3354,-25 6-258,0 0-258,-12-5 0</inkml:trace>
          <inkml:trace contextRef="#ctx0" brushRef="#br1" timeOffset="86907.7524">14335 2458 14190,'0'0'5031,"9"13"-129,-9 8-129,14 14-3354,-14-6-129,4 15-516,-4-4-386,2 8-388,-2 0 0,0 3 0,0 3 0,-2-8 0,2 2 0,-5-14-388,5 1-386,0-35-387,0 29-516,-16-38-1032,16 9-2193,-8-36 387,-2 6-387,-3 0-129</inkml:trace>
        </inkml:traceGroup>
      </inkml:traceGroup>
      <inkml:traceGroup>
        <inkml:annotationXML>
          <emma:emma xmlns:emma="http://www.w3.org/2003/04/emma" version="1.0">
            <emma:interpretation id="{40EEF2C3-4376-4152-B6F6-989B25B44B0F}" emma:medium="tactile" emma:mode="ink">
              <msink:context xmlns:msink="http://schemas.microsoft.com/ink/2010/main" type="line" rotatedBoundingBox="11003,4401 14416,4468 14405,5012 10992,4946">
                <msink:destinationLink direction="with" ref="{E52095AC-8D43-4848-8C41-A9400EF81D7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9A46D79-F1ED-4D7C-82AA-ED9FCF1B1EBF}" emma:medium="tactile" emma:mode="ink">
                <msink:context xmlns:msink="http://schemas.microsoft.com/ink/2010/main" type="inkWord" rotatedBoundingBox="11003,4401 14416,4468 14405,5012 10992,4946"/>
              </emma:interpretation>
              <emma:one-of disjunction-type="recognition" id="oneOf5">
                <emma:interpretation id="interp25" emma:lang="en-US" emma:confidence="1">
                  <emma:literal>terns</emma:literal>
                </emma:interpretation>
                <emma:interpretation id="interp26" emma:lang="en-US" emma:confidence="0">
                  <emma:literal>tons</emma:literal>
                </emma:interpretation>
                <emma:interpretation id="interp27" emma:lang="en-US" emma:confidence="0">
                  <emma:literal>toms</emma:literal>
                </emma:interpretation>
                <emma:interpretation id="interp28" emma:lang="en-US" emma:confidence="0">
                  <emma:literal>terms</emma:literal>
                </emma:interpretation>
                <emma:interpretation id="interp29" emma:lang="en-US" emma:confidence="0">
                  <emma:literal>torus</emma:literal>
                </emma:interpretation>
              </emma:one-of>
            </emma:emma>
          </inkml:annotationXML>
          <inkml:trace contextRef="#ctx0" brushRef="#br1" timeOffset="89466.1571">9252 3847 11094,'16'-12'4644,"-16"12"-387,21-4 0,-5 4-2322,-16 0-774,19 6-387,-19-6-129,27 10-129,-27-10 0,34 15 0,-11-12 0,11 6-129,3-5 129,13 1-129,9-5-129,12 2 0,4-2-128,5 0-130,-2-6 0,-3 1 0,-8-6 0,-8 2 0,-15-1 0,-13-1 0,-14-1 0,-17 12 0,0-27-259,-14 15 259,-7 3-258,-6 0 129,0 5-129,-1 2 129,3 2 0,4 8 129,21-8 129,-25 30-129,21-7 129,4 4-129,7-1 258,13 6-129,1-1-129,11 1 258,2 0-129,7-2 1,0-5-130,3-2 0,-1-9 0,2-3 0,-5-11 0,3 0 0,-2-6 0,0-10 0,-2-7 0,-2-2 0,-3-5 0,-2-2 0,-7 0 0,-7-2 0,-7 4 0,-10 0 0,-1 5 0,-8 4 0,-7 3 0,-6 4 0,1 5-388,-1 2 1,3 3 258,2 0-129,16 4 129,-23 0 0,23 0 129,0 0-129,-5 18 129,5-18-129,0 0 258,9 20-129,-9-20 129,23 9 0,-23-9 0,26 7 0,-26-7 0,31 2 129,-15-2 0,2 1 0,-2-1-128,3 0-130,-1 0 0,3 2 0,-1-2 0,3 4 0,-2-1 0,4 4 0,0 2 0,0 2 0,-2 1 0,-2 4 0,3 4 0,-3-1 0,-2 6 0,-6-7 0,8 11-646,-21-29-2450,9 32-1935,-9-32 258,16 25-387,-16-25-129</inkml:trace>
          <inkml:trace contextRef="#ctx0" brushRef="#br1" timeOffset="88530.1555">9419 3559 12771,'0'-19'4902,"0"19"-387,0 0 387,0 0-2709,10 17-1161,-6 1-387,8 14 0,-3-2 0,6 10-258,-3 0-257,4 5-130,-2-4 0,-1 2 0,-1-3 0,-3-4 0,2 1 0,-8-8 0,6 5-646,-9-34-2321,0 35-1935,0-35 129,-11 23-387,11-23 0</inkml:trace>
          <inkml:trace contextRef="#ctx0" brushRef="#br1" timeOffset="90355.3587">11107 3840 12900,'19'-10'5160,"1"10"-516,1 5 258,2 14-2193,-23-19-1548,45 31-258,-26-17-515,5 5-388,-8-1 0,-16-18 0,23 31 0,-23-31 0,10 17 0,-10-17 0,0 0 0,0 0 0,0 0 0,20-17 0,-15 1 0,4 0 0,0-4 0,0 4 0,-9 16 0,20-27 0,-20 27 0,17-9 0,-17 9 0,18 0 0,-18 0 0,16 9 0,-16-9 0,0 0 0,18 22 0,-18-22 0,0 0 0,11 19 0,-11-19 0,0 0 0,0 0 0,19 16 0,-19-16 0,16 0 0,-16 0 0,21-9 0,-21 9 0,22-14 0,-22 14 0,23-12 0,-23 12 0,21-4 0,-21 4 0,23 0 0,-7 0 0,4 2 0,7 0 0,10-2 0,15 0 0,15-9 0,19 0 0,6-9 0,9 2 0,-4-5 0,-5 1 0,-14 1 0,-17 1 0,-24 0 0,-19 2-130,-18 16 130,-9-21 130,-12 15-130,-4 1 0,0 5 0,0 0 0,4 0 0,5 5 0,16-5 0,-20 20 0,20-20 0,0 23 0,0-23 0,12 28 0,10-8 0,3 0 0,7 1 0,2 2 0,1 2 0,2 0 0,-1 0 0,-6-4 0,-3-1 0,-9-4 0,-6 0 0,-12-16 0,0 26 0,0-26 0,-34 23 0,6-12 0,-9-2 0,-3 7 0,-18-14-2194,8 7-2837,-3-4-129,-1 4-129,-1-2-258</inkml:trace>
        </inkml:traceGroup>
      </inkml:traceGroup>
    </inkml:traceGroup>
    <inkml:traceGroup>
      <inkml:annotationXML>
        <emma:emma xmlns:emma="http://www.w3.org/2003/04/emma" version="1.0">
          <emma:interpretation id="{FC93203B-2906-404C-BC48-D52976CAB171}" emma:medium="tactile" emma:mode="ink">
            <msink:context xmlns:msink="http://schemas.microsoft.com/ink/2010/main" type="paragraph" rotatedBoundingBox="10748,5403 15850,5585 15809,6742 10707,65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3359B42-8EB5-4F47-9D54-A73CCE556305}" emma:medium="tactile" emma:mode="ink">
              <msink:context xmlns:msink="http://schemas.microsoft.com/ink/2010/main" type="line" rotatedBoundingBox="10748,5403 15850,5585 15809,6742 10707,6560">
                <msink:destinationLink direction="with" ref="{E52095AC-8D43-4848-8C41-A9400EF81D7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F55BAC0-536C-4BD3-9A23-0A40B4AE9CDD}" emma:medium="tactile" emma:mode="ink">
                <msink:context xmlns:msink="http://schemas.microsoft.com/ink/2010/main" type="inkWord" rotatedBoundingBox="10748,5413 13427,5509 13393,6475 10713,6379"/>
              </emma:interpretation>
              <emma:one-of disjunction-type="recognition" id="oneOf6">
                <emma:interpretation id="interp30" emma:lang="en-US" emma:confidence="0">
                  <emma:literal>(and</emma:literal>
                </emma:interpretation>
                <emma:interpretation id="interp31" emma:lang="en-US" emma:confidence="0">
                  <emma:literal>(And</emma:literal>
                </emma:interpretation>
                <emma:interpretation id="interp32" emma:lang="en-US" emma:confidence="0">
                  <emma:literal>(AND</emma:literal>
                </emma:interpretation>
                <emma:interpretation id="interp33" emma:lang="en-US" emma:confidence="0">
                  <emma:literal>[AND</emma:literal>
                </emma:interpretation>
                <emma:interpretation id="interp34" emma:lang="en-US" emma:confidence="0">
                  <emma:literal>[and</emma:literal>
                </emma:interpretation>
              </emma:one-of>
            </emma:emma>
          </inkml:annotationXML>
          <inkml:trace contextRef="#ctx0" brushRef="#br1" timeOffset="91634.5609">9294 4571 8901,'-9'-12'4386,"-21"12"129,12 3-258,1 17-1419,-16-11-903,16 21-387,-17-7-516,11 16-129,-7-5-258,8 12 0,-4-1-387,6 8 0,4-1 0,7 5-129,5 0-129,4 5 129,6 0-258,8-3 129,6 1-129,3-3 129,2-5-129,0-8-129,3-4-129,-1-16 0,5 1-258,-6-23-387,14 9-645,-14-20-2451,10-14-387,3-7-258,-2-13-129,6 0-129</inkml:trace>
          <inkml:trace contextRef="#ctx0" brushRef="#br1" timeOffset="92227.3619">9634 4954 9159,'5'-66'5031,"-10"43"-129,-4 5-129,0 0-645,9 18-1935,0 0-903,0 0-516,-23 11-257,18 14-517,-8-2 0,1 11 0,-4 1 0,-2 8 0,-2-2 0,1 2 0,1-6 0,2-5 0,2-5 0,3-6 0,11-21 0,-12 23 0,12-23 0,0 0 0,0-23 0,9 0 0,3-7 0,6-8 0,0-4 0,3-6 0,6 0 0,-1 0 0,-1 3 0,0 6 0,-5 5 0,-2 7 0,-4 4 0,-14 23 0,21-25 0,-21 25 0,0 0 0,0 0 0,21 0 0,-21 0 0,13 15 0,-6 1 0,-2 3 0,4 8 0,0 0 0,0 6 0,-2 1 0,2 4 0,-2-3 0,4 4 0,-1-1 0,3 1 0,-1-2 0,1-1 0,1-1 0,-1-5 0,-1-1 0,-3-8 0,2 1 0,-11-22 0,10 25 0,-10-25 0,0 0-3742,0 0-1418,-3-11-258,-15-5 0</inkml:trace>
          <inkml:trace contextRef="#ctx0" brushRef="#br1" timeOffset="92976.1633">9609 5116 12771,'0'0'4644,"9"-7"-258,-9 7-129,30-2-3225,4 4-387,5-2-258,9 0-387,11 3-645,0-6-774,15 1-1032,-8-11-903,5-4-903,0-5 258,-7 4 1161,-12-10 1548,-9 1 1290,-4 9 1419,-25-10 1290,4 12 1290,-15 0 516,-3 16-258,-3-21-1032,3 21-1161,0 0-774,-14 19-387,14-19-386,-15 38-517,6-14 0,6 8 0,-6-1 0,4 1 0,-1-2 0,1-3 0,3-6 0,0-5 0,2-16 0,0 0 0,0 0 0,-3-11 0,3-14 0,-2-3 0,2-6 0,-2-3 0,2-1 0,0 1 0,0 5 0,0 4 0,2 4 0,5 7 0,-7 17 0,20-15 0,-4 15 0,3 8 0,5 8 0,0 9 0,3 3 0,0 6 0,1 3 0,2 2 0,-3 2 0,0 0 0,-2-2 0,-4-3 0,-1-8 0,-1-3 0,-19-25 0,30 20 0,-30-20 0,25-16 0,-14-13 0,-2-5 0,0-6 0,0-10 0,-2-4 0,0-1 0,-2 2 0,-1 7 0,-2 6 0,-2 5 0,7 14 0,-7-3 0,12 21-3613,-12 3-1676,0 0 129,20 19-516</inkml:trace>
          <inkml:trace contextRef="#ctx0" brushRef="#br1" timeOffset="93537.7643">11014 4838 17415,'36'-5'4773,"-15"5"387,-21 0-387,36 23-4127,-36-23-646,28 41 0,-21-14 0,8 6 0,-7 1 0,1 0 0,-2 2 0,-1-6 0,-1-4 0,-3-6 0,2-2 0,-4-18 0,0 0 0,0 0 0,-2-11-517,-11-21-644,11 11-258,-21-24-129,18 8 129,-20-16 258,14 8 387,-13-5 258,4 4 516,6 9 387,-2-2 387,16 17 387,-4-3 129,15 24-129,-11 1 0,51 0-258,-17 5-129,20 14 0,-5-4-644,12 10-130,-4-4 0,2 6 0,-8-4 0,1 3 0,-10-2 0,-6 2 0,-9 1 0,-6-2 0,-7-2 0,-5-4 0,-7 3 0,-2-3 0,0-19 0,-34 27 0,6-16 0,-10 1 0,-4 1 0,-14-4 0,1 5 0,-14-14-517,10 9-4514,-3-4-129,9 4 0,3-6-387</inkml:trace>
        </inkml:traceGroup>
        <inkml:traceGroup>
          <inkml:annotationXML>
            <emma:emma xmlns:emma="http://www.w3.org/2003/04/emma" version="1.0">
              <emma:interpretation id="{2B8859EF-5D42-417B-A1BB-46B256313EE3}" emma:medium="tactile" emma:mode="ink">
                <msink:context xmlns:msink="http://schemas.microsoft.com/ink/2010/main" type="inkWord" rotatedBoundingBox="13811,5512 15850,5585 15809,6742 13769,6670"/>
              </emma:interpretation>
              <emma:one-of disjunction-type="recognition" id="oneOf7">
                <emma:interpretation id="interp35" emma:lang="en-US" emma:confidence="0">
                  <emma:literal>gas</emma:literal>
                </emma:interpretation>
                <emma:interpretation id="interp36" emma:lang="en-US" emma:confidence="0">
                  <emma:literal>gats</emma:literal>
                </emma:interpretation>
                <emma:interpretation id="interp37" emma:lang="en-US" emma:confidence="0">
                  <emma:literal>gate</emma:literal>
                </emma:interpretation>
                <emma:interpretation id="interp38" emma:lang="en-US" emma:confidence="0">
                  <emma:literal>gads</emma:literal>
                </emma:interpretation>
                <emma:interpretation id="interp39" emma:lang="en-US" emma:confidence="0">
                  <emma:literal>gat</emma:literal>
                </emma:interpretation>
              </emma:one-of>
            </emma:emma>
          </inkml:annotationXML>
          <inkml:trace contextRef="#ctx0" brushRef="#br1" timeOffset="94458.1659">12388 4916 14190,'0'-39'4773,"-4"21"-387,4 18 129,-21-10-3354,-8 10-516,10 3-258,-10 12-258,4 6 0,2 6-129,2 1 129,5 2 0,7 1-129,4-5 129,5-3 0,0-1 258,10-4-258,-10-18 129,27 14 0,-11-14 0,5-2 0,1-10-129,2-4 130,0-8-259,0-1 0,1-1 0,-1 3 0,-7 3 0,-1 2 0,-16 18 0,20-16 0,-20 16 0,14 9 0,-9 16 0,1 7 0,1 9 0,2 12 0,0 6 0,1 10 0,-3 3 0,1 1 0,-5 1 0,1-4 0,-4-3 0,0-6 0,0-8 0,-9-10 0,0-8 0,-4-6 0,-1-13 0,-2-4 0,-3-10 0,-1-2 0,-7-14 0,1-8 0,-8-8 0,0-5 0,-5-8 0,2-5 0,-4-2 0,5 0 0,4 1 0,4 6 0,6 7 0,3 2 0,12 18 0,-8-10 0,15 26-4387,11-13-773,-11 13 0,30 0-258</inkml:trace>
          <inkml:trace contextRef="#ctx0" brushRef="#br1" timeOffset="94863.7663">12838 5101 15867,'30'-51'4773,"-30"31"129,0 20-258,-11-16-3483,-10 11-387,21 5-258,-34 5-386,34-5-130,-30 25 0,17-9 0,1 0 0,3 0 0,2 0 0,7-16 0,-6 30 0,6-30 0,0 29 0,0-29 0,0 0 0,20 18 0,-20-18 0,25 0 0,-25 0 0,32-23 0,-16 5 0,5 2 0,-1 2 0,1 5 0,1 2 0,2 7 0,1 7 0,-1 10 0,0 7 0,-2 0 0,-1 7 0,-7-8 0,13 14-1549,-27-37-3224,25 25-387,-25-25 258,27-7-516</inkml:trace>
          <inkml:trace contextRef="#ctx0" brushRef="#br1" timeOffset="95518.9675">13280 4751 17286,'-8'-60'4773,"8"60"0,0 0-387,0 0-3225,0 19-773,0 8-388,10 10 0,-1-1 0,9 12 0,-6-4 0,1 4 0,-4-3 0,-9-6 0,3-2 0,-3-12 0,-2 4 0,-19-22-1033,21-7 1,-35 5-129,35-5 258,-43-20 0,23 3 258,-8-8 129,5 0 387,1 3 129,-1-1 387,23 23 129,-28-30 129,28 30 0,0 0 129,9-2-129,8 2 0,14 4-258,-1 3 0,9 4-129,0-2-129,4-1 0,-6 0 0,-3-3-129,-9-2 129,-5-1-129,-4-2 129,-16 0-129,16 0 0,-16 0-129,0 0 129,0 0-258,0 0 129,0 0 129,0 0-129,24 4 129,-6 5-129,7 0 258,7 0 0,7 3 129,4-7 0,7 2 0,1-5-128,8 4-130,-6-6 0,3 5 0,-8 0 0,-2 8 0,-9 3 0,-7 10 0,-15 5 0,-12 9 0,-3 9 0,-19-9 0,1 12-2065,-21-11-2966,-6-4-258,-8-10-258,0-6-129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2:07.7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F75A329-7E26-42DA-ABD9-07EE82A13D5B}" emma:medium="tactile" emma:mode="ink">
          <msink:context xmlns:msink="http://schemas.microsoft.com/ink/2010/main" type="inkDrawing" rotatedBoundingBox="23095,4216 24444,10235 22217,10734 20869,4715" semanticType="verticalRange" shapeName="Other">
            <msink:sourceLink direction="with" ref="{A80D7324-D619-450A-8B9B-434D70B1DDFE}"/>
          </msink:context>
        </emma:interpretation>
      </emma:emma>
    </inkml:annotationXML>
    <inkml:trace contextRef="#ctx0" brushRef="#br0">0 5 2193,'23'0'3870,"4"0"516,-27 0-258,37 0-645,-7 0-903,-7 0-516,22 0-129,-10 0-645,22 0-387,-5 0-129,17 0-129,1 0-258,11 0 0,7 0-129,6 0-129,-2-4 129,3 4-129,-6-1 0,-4 1 0,-9-2-129,-8 2 129,-11 0-129,-9 0 129,-11 0 0,-1 0 0,-8 0-129,-3 0 129,0 0 0,-4 2 0,3-1 0,1 1-129,-1-2 129,1 2-129,2 0 129,-2-1-129,0-1 0,1 2 0,-1-2 129,2 2-129,0-2 0,3 0 129,2 0-129,2 2 0,3-2 0,-1 2 129,3-1-129,-2 1 0,1 0 0,-1 1 0,-3-1 0,-2 2 129,-4-1-129,-3 3 129,-2-3-129,-3 1 0,-2-1 0,-18-3 0,23 6 0,-23-6 0,0 0 0,18 7 0,-18-7 0,0 0 0,0 0 129,0 0-129,0 0 129,0 0-129,14 16 129,-14-16-129,0 0 129,0 0 0,5 21-129,-5-21 130,4 20-130,-4-20 0,3 30 0,-1-9 0,3 6 0,1 7 0,3 5 0,1 9 0,3 5 0,3 8 0,0 5 0,1 5 0,1 2 0,0 1 0,2 3 0,-1-2 0,1 1 0,-2 4 0,-1 0 0,-1 11 0,0 1 0,-3 10 0,-3 1 0,-1 6 0,-5-1 0,-2 2 0,-2 1 0,0-3 0,0 1 0,-4 3 0,-1 3 0,-2 4 0,1-1 0,1 1 0,1-2 0,3-3 0,-5-2 0,1-5 0,0-4 0,-2 6 0,1 1 0,-3 4 0,-1 3 0,-1 4 0,2 2 0,-2-2 0,3-2 0,0-7 0,3-1 0,0-5 0,1 1 0,2 1 0,1-1 0,1-2 0,0-2 0,0-1 0,-2-8 0,2-9 0,0-8 0,0-8 0,0-10 0,2-9 0,1-9 0,1-6 0,-1-8 0,1-6 0,-4-21 0,5 23 0,-5-23 0,0 0 0,0 0 0,0 0 0,0 0 0,0 0 0,0 0 0,0 0 0,0 0 0,-9-5 0,9 5-1420,0 0-3869,-18-21-516,-1 8 0,1 4-387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2:10.3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3F31CAA-2580-47AE-A924-05C1C2925EFC}" emma:medium="tactile" emma:mode="ink">
          <msink:context xmlns:msink="http://schemas.microsoft.com/ink/2010/main" type="inkDrawing" rotatedBoundingBox="14889,13376 18068,7263 24563,10642 21383,16755" hotPoints="22274,9230 22302,14475 17057,14504 17029,9258" semanticType="enclosure" shapeName="Square">
            <msink:sourceLink direction="with" ref="{BC39FD3B-E8C4-438B-BF10-EFF8339E8552}"/>
          </msink:context>
        </emma:interpretation>
      </emma:emma>
    </inkml:annotationXML>
    <inkml:trace contextRef="#ctx0" brushRef="#br0">97-2 5289,'-36'0'3999,"-3"0"129,39 0-516,0 0-774,-25-1-645,25 1-258,0 0-258,0 0-387,0 0-258,25 0-129,-9 0 0,18 3-258,3 1-129,18 5-129,7-2 0,18 3-258,7-1 258,12 6-387,7-5 129,11 1-129,9-2 129,9 0 0,1 0 1,3-2-130,-5-4 0,-3 1 0,-6-2 0,-12-2 0,-14 0 0,-14 0-130,-8 0 260,-10 0-130,-3 0 0,-4 0 0,2-4 0,4 1 0,1-1 0,6 0 0,-1 1 0,3 1 0,-1 0 0,-1 1 0,-4 1 0,-5 0 0,-7 0 0,-6 0 0,-7 0 0,-7 0 0,-6 0 0,-10 0 0,-3 1 0,-18-1 0,21 4 0,-21-4 0,18 3 0,-18-3 0,24 6 0,-6-4 0,0 1 0,1-1 0,-3 0 0,0-1 0,-16-1 0,22 2 0,-22-2 0,0 0 0,0 0 0,0 0 0,0 0 0,0 0 0,15 6 0,-15-6 0,0 0 0,0 0 0,16 21 0,-16-21 0,0 0 0,22 21 0,-22-21 0,0 0 0,21 22 0,-21-22 0,0 0 0,19 10 0,-19-10 0,0 0 0,0 0 0,0 0 0,0 0 0,0 0 0,0 0 0,0 0-130,0 0-128,-10 4 129,10-4-129,0 0 0,-20 0 0,20 0-387,0 0-1161,-17 0-2838,17 0-129,-29 0-129,12 0-516</inkml:trace>
    <inkml:trace contextRef="#ctx0" brushRef="#br0" timeOffset="-1294.802">132 86 14190,'7'-27'4773,"-7"27"-129,0 0-129,0 0-3096,4 16-645,-4 7-129,0 16-258,-6 4 129,6 16-129,-1 10-129,1 18 1,-4 10-259,4 13 0,-3 6 0,1 14 0,-4 5 0,3 15 0,-4 8 0,3 8 0,-1 3 0,5 2 0,0 3 0,2 12 0,5 1 0,2 0 0,-2-8 0,3-6 0,-4-5 0,-1-6 0,-5-6 0,0-10 0,0-12 0,-9-13 0,0-12 0,0-10 0,1-10 0,-5-14 0,6-13 0,-4-19 0,10-7 0,-6-18 0,7-1 0,0-17-1033,0 0-644,-11-28-1419,11 1-1935,0-10 129,0-13-258,5-19-516</inkml:trace>
    <inkml:trace contextRef="#ctx0" brushRef="#br0" timeOffset="13806.0243">3183 114 4902,'0'0'4128,"21"0"129,-21 0-129,26-7-1677,5 7-516,-8-2-129,19 2-258,-5 0-516,22 6-258,-1-5-129,19 6-129,2-5-129,12 4-129,1-3 0,5 3 0,-3-3 0,-3 2-129,-8-1 0,-8 1 0,-12 1 0,-6-1 0,-9 0 0,-6 1 0,-1-3 0,-4 3 129,1-3-129,4-1 129,-1-2-129,3 2 129,1-1-129,2 1 0,-6-2 0,-4 0 0,-5 0-129,-5 4 129,-9-4-129,-2 2 129,-16-2-129,0 0 0,19 10 0,-19-10 0,5 16 0,-5-16 0,6 27 0,-4-11 0,-1 5 0,3 3 0,-2 2 0,-1 3 0,1 1 0,0 6 129,-2-1-258,2 6 129,-2 2 0,0 1 0,0 3 0,0 3 0,0 3 0,0 0 129,1 6 0,3 0 1,1 3-130,4 2 0,0 4 0,3 5 0,3 0 0,-1 11 0,0 1 0,2 8 0,-2 5 0,0 2 0,1 5 0,-1-4 0,-2 4 0,4-2 0,-4 1 0,3 4 0,-3 6 0,-1 9 0,-1 2 0,-1 7 0,-2 1 0,-3 1 0,-4 3 0,0-2 0,0-1 0,0 1 0,0 0 0,0 3 0,3 0 0,3 3 0,3 2 0,-1 3 0,-1 1 0,2-2 0,-3-6 0,-3-6 0,-1-10 0,-2-9 0,0-14 0,0-20 0,0-16 0,0-32 0,0-4-4000,0-28-1418,-16 15 0,-7-19-516</inkml:trace>
    <inkml:trace contextRef="#ctx0" brushRef="#br0" timeOffset="15210.0268">15 4180 8514,'25'-45'4902,"-14"27"-129,-8 2-258,1-7-1419,-4 23-1419,0 0-516,0 0-387,0 0-129,10 20-258,-8 5 0,5 8-129,0 7 0,4 8 0,-2 7 0,5 4-129,-3 1 129,1 4 0,-1 0 1,1 4-259,-3 0 0,0 1 0,-4 1 0,-1 3 0,-4-4 0,0 0 0,0-4 0,-4-3 0,-1-7 0,-1-7 0,1-5 0,2-13 0,-1-1 0,2-8 0,0-3 0,2-18 0,-3 23 0,3-23 0,-2 18 0,2-18 0,0 0 0,0 0 0,0 16 0,0-16 0,21 5 0,-3-3 0,5-2 0,6 4 0,4-3 0,8 3 0,3-1 0,8 1 0,3 0 0,7 3 0,9-2 0,10 0 0,11-1 0,20 0 0,16-1 0,12-1 0,9 0 0,7-2 0,8 1 0,12 1 0,8 2 0,1-1 0,-1 1 0,2-1 0,2 3 0,9 1 0,1-2 0,-1 1 0,-11-1 0,-7-3 0,-5 1 0,-2-1 0,-8 2 0,-9-3 0,-12 1 0,-12 2 0,-10-4 0,-9 3 0,-15 1 0,-12 1 0,-12-1 0,-16-2 0,-13 1 0,-12-3 0,-7 4 0,-9-4 0,-16 0 0,16 1 0,-16-1 0,0 0 0,0 0 0,0 0 0,0 0 0,0 0 0,0 0 0,0 0 0,0 0 0,0 0 0,0 0 0,0 0 0,17 0 0,-17 0 0,0 0 0,0 0 0,0 0 0,0 0 0,0 0 0,0 0 0,0 0 0,0 0 0,0 0 0,-9-17-1420,9 17-3611,-8-16-387,8 16 258,-20-22-645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3:04.3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473A993-92A1-432F-9F3F-2C8A6DDF8C07}" emma:medium="tactile" emma:mode="ink">
          <msink:context xmlns:msink="http://schemas.microsoft.com/ink/2010/main" type="writingRegion" rotatedBoundingBox="1746,4306 5632,4252 5648,5426 1762,5480"/>
        </emma:interpretation>
      </emma:emma>
    </inkml:annotationXML>
    <inkml:traceGroup>
      <inkml:annotationXML>
        <emma:emma xmlns:emma="http://www.w3.org/2003/04/emma" version="1.0">
          <emma:interpretation id="{B322576C-CFDD-4164-AF9B-C283A13EAEAF}" emma:medium="tactile" emma:mode="ink">
            <msink:context xmlns:msink="http://schemas.microsoft.com/ink/2010/main" type="paragraph" rotatedBoundingBox="1746,4306 5632,4252 5648,5426 1762,54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F4410D-242A-4ABC-932F-D1B98063538C}" emma:medium="tactile" emma:mode="ink">
              <msink:context xmlns:msink="http://schemas.microsoft.com/ink/2010/main" type="line" rotatedBoundingBox="1746,4306 5632,4252 5648,5426 1762,5480"/>
            </emma:interpretation>
          </emma:emma>
        </inkml:annotationXML>
        <inkml:traceGroup>
          <inkml:annotationXML>
            <emma:emma xmlns:emma="http://www.w3.org/2003/04/emma" version="1.0">
              <emma:interpretation id="{8ABAED95-262A-4E44-B32D-06C0082BC263}" emma:medium="tactile" emma:mode="ink">
                <msink:context xmlns:msink="http://schemas.microsoft.com/ink/2010/main" type="inkWord" rotatedBoundingBox="1751,4626 2366,4618 2373,5119 1758,5128"/>
              </emma:interpretation>
              <emma:one-of disjunction-type="recognition" id="oneOf0">
                <emma:interpretation id="interp0" emma:lang="en-US" emma:confidence="1">
                  <emma:literal>n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h</emma:literal>
                </emma:interpretation>
                <emma:interpretation id="interp3" emma:lang="en-US" emma:confidence="0">
                  <emma:literal>"</emma:literal>
                </emma:interpretation>
                <emma:interpretation id="interp4" emma:lang="en-US" emma:confidence="0">
                  <emma:literal>M</emma:literal>
                </emma:interpretation>
              </emma:one-of>
            </emma:emma>
          </inkml:annotationXML>
          <inkml:trace contextRef="#ctx0" brushRef="#br0">-3 94 5676,'0'0'4644,"-2"-21"-129,2 21-129,0 0-903,0 0-1161,18 1-1161,-18-1-129,30 23-387,-14-8 0,9 11-258,-7-3 129,5 6-387,-7-1 129,2 3 0,-7 1-129,-3-2 0,0-2-129,-5-4 0,-1-1 0,-2-23 0,0 23 0,0-23 0,0 0 0,-4-11-129,1-5 129,1-7 0,0-7-129,0-2 129,2-4 0,0-3-129,9 2 129,2-1 129,0 3-129,5 4 129,0 5-129,5 4 258,-1 6-129,3 6 129,2 3-258,1 7 258,1 0-129,1 1 129,-1 8-129,0 7 0,-2 2 129,-2 5-129,-2 2 0,-3 5 0,-4 2 0,0 2-129,-5 4 129,0 1 1,-3 0-130,-3 0 0,-1-3 0,1-6 0,-1-2 0,0-6 0,-2-5 0,0-17-259,0 22-128,0-22-129,0 0-516,0 0-1419,0 0-2451,0 0 0,0 0-129,0 0-258</inkml:trace>
        </inkml:traceGroup>
        <inkml:traceGroup>
          <inkml:annotationXML>
            <emma:emma xmlns:emma="http://www.w3.org/2003/04/emma" version="1.0">
              <emma:interpretation id="{E4B75226-31C3-4E58-864E-19D91E4BB87A}" emma:medium="tactile" emma:mode="ink">
                <msink:context xmlns:msink="http://schemas.microsoft.com/ink/2010/main" type="inkWord" rotatedBoundingBox="2844,4291 5632,4252 5648,5426 2860,5465"/>
              </emma:interpretation>
              <emma:one-of disjunction-type="recognition" id="oneOf1">
                <emma:interpretation id="interp5" emma:lang="en-US" emma:confidence="1">
                  <emma:literal>inputs</emma:literal>
                </emma:interpretation>
                <emma:interpretation id="interp6" emma:lang="en-US" emma:confidence="0">
                  <emma:literal>input,</emma:literal>
                </emma:interpretation>
                <emma:interpretation id="interp7" emma:lang="en-US" emma:confidence="0">
                  <emma:literal>input</emma:literal>
                </emma:interpretation>
                <emma:interpretation id="interp8" emma:lang="en-US" emma:confidence="0">
                  <emma:literal>'inputs</emma:literal>
                </emma:interpretation>
                <emma:interpretation id="interp9" emma:lang="en-US" emma:confidence="0">
                  <emma:literal>input}</emma:literal>
                </emma:interpretation>
              </emma:one-of>
            </emma:emma>
          </inkml:annotationXML>
          <inkml:trace contextRef="#ctx0" brushRef="#br0" timeOffset="546.001">1160 140 11610,'-1'-16'4902,"1"16"-516,0 0 387,0 20-2580,0-20-1290,0 32-387,3-11-258,6 8 0,-4 4-387,-3-6-258,9 10-774,-11-15-1935,0-1-1677,0-3 129,0-18-516,-2 16 0</inkml:trace>
          <inkml:trace contextRef="#ctx0" brushRef="#br0" timeOffset="733.2013">1112 16 12126,'-14'-64'4902,"7"39"-387,7 25-129,0-20-2838,0 20-1032,0 0-774,0 0-1548,25 13-2709,-25-13 258,25 35-645,-13-15 0</inkml:trace>
          <inkml:trace contextRef="#ctx0" brushRef="#br0" timeOffset="1341.6021">1415 131 11223,'23'-12'4644,"3"12"-258,-26 0-387,22 14-2580,-1 7-387,-21-21-258,30 38-258,-19-20-129,0 3-129,-4-5-129,-2 0-129,-5-16-129,4 21 129,-4-21-129,0 0 0,0 0 0,0 0 0,0 0 0,-6-10 0,6 10 0,0-34 0,0 14 129,2-5 0,4-1 258,2 1 0,1 0 0,4 2 129,-1-2-129,6 11 129,-6-4-129,8 11 129,-20 7-129,36-7 0,-17 7 0,3 5-258,1 9 258,0 4-129,0 1 0,0 5 0,0 2-129,-3 1 0,-1 3-258,-6-7-129,3 9-387,-14-16-645,15 15-1290,-10-14-2064,-7-17 0,0 0-258,0 0-516</inkml:trace>
          <inkml:trace contextRef="#ctx0" brushRef="#br0" timeOffset="1638.0029">2027 119 7869,'1'-22'4773,"12"3"129,-13 19-258,0 0-774,0 0-1806,26 7-774,-26-7-387,16 41-258,-10-13-129,6 12 0,-5 2-258,2 12 0,-3 2 1,-1 9-259,0-3 0,-1-2 0,-1-1-130,-1-4 1,2-3-129,-4-15-129,2-1-129,-2-17 0,1 3-258,-1-22-645,4 16-1677,-4-16-1806,0 0 258,3-20-258,-3-5-516</inkml:trace>
          <inkml:trace contextRef="#ctx0" brushRef="#br0" timeOffset="1934.4034">2062 64 7482,'39'-59'4644,"-10"34"0,12 9-387,-2 7-1161,-7-7-1161,14 16-774,-14 0-387,4 5-129,-13 10-258,-4 6 0,-8 0 129,-6 4-258,-5-3 129,-7 3-258,-11-4 129,-5-2-129,-5-4 0,-8-5-258,1 3-258,-12-11-516,14 14-1290,-8-13-2580,0-3 0,3 2-258,3-2 0</inkml:trace>
          <inkml:trace contextRef="#ctx0" brushRef="#br0" timeOffset="2636.4047">2560-9 4644,'0'23'4386,"0"-23"-129,2 28 129,2-8-1548,-4-20-645,10 39-516,-10-39-387,11 34-645,-11-34-129,18 28-258,-18-28-129,16 22 0,-16-22 0,16 10-129,-16-10 129,0 0 0,23 0 0,-23 0 129,21-9-129,-21 9 129,25-26 0,-9 10 129,-3-9-258,3 5 258,-8-3-258,3 5 258,-6-1-129,-5 19 0,9-23-129,-9 23 0,0 0-129,0 0 129,0 0 0,0 0-129,15 16 129,-5 0 0,4 3 0,2 4-129,6 2 129,-1 2-129,4 0 0,-4-4-129,-1 2 0,-4-9-387,2 5-129,-18-21-387,25 25-1548,-25-25-2193,0 0 0,0 0-129,10-25-387</inkml:trace>
          <inkml:trace contextRef="#ctx0" brushRef="#br0" timeOffset="2948.4052">3080-342 13287,'1'-16'4902,"-1"16"-258,25 0-129,-25 0-2967,20 30-516,-15-8-129,15 17-129,-13-2-129,7 13-128,-5 2-517,2 8 0,-4 1 0,2 1 0,-2 0 0,0 0 0,0-5 0,-2-9 0,6-2 0,-9-15-904,10 4-515,-12-35-1548,0 0-2064,0 0 129,0 0-258,-3-14 0</inkml:trace>
          <inkml:trace contextRef="#ctx0" brushRef="#br0" timeOffset="3494.4062">3021 65 9933,'0'0'4644,"9"-8"129,7 4-516,-16 4-1806,51-5-1161,-24-2-516,21 7-129,-5-8-387,14 7 0,1-5 0,5 3-258,2-4 0,0 3 129,-5-1-129,-7 3 0,-10-2 129,-9 4 0,-15 0-129,-19 0 129,0 0 129,2 11-129,-12-2 129,-10 2-129,0-1 0,-3 1-258,5 3 258,1-3-387,17-11 129,-18 27 0,16-11 0,2-16 0,7 28 0,7-12 0,8 0 129,3 0 0,5 0 0,0 0 129,2 0-129,-2 0 258,-1-3-129,-4 3 129,-9-6 0,0 4 0,-16-14 0,3 24 129,-3-24 129,-19 19-128,-6-10-388,-5 2 0,-8-1 0,-4 1 0,-5 2 0,-1-5 0,0 3 0,-3-11-259,10 20-1934,2-19-2580,0 3-387,-1-4-129,5 0-129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2:13.2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39FD3B-E8C4-438B-BF10-EFF8339E8552}" emma:medium="tactile" emma:mode="ink">
          <msink:context xmlns:msink="http://schemas.microsoft.com/ink/2010/main" type="writingRegion" rotatedBoundingBox="17570,10199 21658,10354 21533,13636 17445,13480">
            <msink:destinationLink direction="with" ref="{03F31CAA-2580-47AE-A924-05C1C2925EFC}"/>
          </msink:context>
        </emma:interpretation>
      </emma:emma>
    </inkml:annotationXML>
    <inkml:traceGroup>
      <inkml:annotationXML>
        <emma:emma xmlns:emma="http://www.w3.org/2003/04/emma" version="1.0">
          <emma:interpretation id="{CDF497D8-E689-4430-A486-C065609AA8BC}" emma:medium="tactile" emma:mode="ink">
            <msink:context xmlns:msink="http://schemas.microsoft.com/ink/2010/main" type="paragraph" rotatedBoundingBox="17769,10163 20847,10379 20816,10810 17738,105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7C341C-A908-429B-8593-EC699307D8FD}" emma:medium="tactile" emma:mode="ink">
              <msink:context xmlns:msink="http://schemas.microsoft.com/ink/2010/main" type="line" rotatedBoundingBox="17769,10163 20847,10379 20816,10810 17738,10595"/>
            </emma:interpretation>
          </emma:emma>
        </inkml:annotationXML>
        <inkml:traceGroup>
          <inkml:annotationXML>
            <emma:emma xmlns:emma="http://www.w3.org/2003/04/emma" version="1.0">
              <emma:interpretation id="{7DE027CD-57B6-46DA-8D65-8CD2C9CE1D45}" emma:medium="tactile" emma:mode="ink">
                <msink:context xmlns:msink="http://schemas.microsoft.com/ink/2010/main" type="inkWord" rotatedBoundingBox="17762,10265 18597,10323 18574,10653 17738,10595"/>
              </emma:interpretation>
              <emma:one-of disjunction-type="recognition" id="oneOf0">
                <emma:interpretation id="interp0" emma:lang="en-US" emma:confidence="1">
                  <emma:literal>m</emma:literal>
                </emma:interpretation>
                <emma:interpretation id="interp1" emma:lang="en-US" emma:confidence="0">
                  <emma:literal>M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in</emma:literal>
                </emma:interpretation>
                <emma:interpretation id="interp4" emma:lang="en-US" emma:confidence="0">
                  <emma:literal>on</emma:literal>
                </emma:interpretation>
              </emma:one-of>
            </emma:emma>
          </inkml:annotationXML>
          <inkml:trace contextRef="#ctx0" brushRef="#br0">-1 13 14061,'10'0'4902,"-10"0"-516,20 14 387,-1 9-3354,-10-7-387,11 13-258,-6-5-387,4 8 0,-4-1-129,2-1-129,-5-3 0,0-6 1,-4-3-130,-7-18 0,9 21 0,-9-21 0,0 0 0,0 0 0,1-23 0,-1 3 0,2-4 0,0-7 0,1-1 0,5 0 0,-3 2 0,4 3 0,-2 6 0,2 5 0,-9 16 0,23-14 0,-23 14 0,25 3 0,-25-3 0,30 29 0,-16-10 0,2 1 0,-3 3 0,-3-3 0,-1-1 0,-9-19 0,13 27 0,-13-27 0,0 0 0,5 18 0,-5-18 0,0 0 0,0 0 0,7-11 0,-7 11 0,11-30 0,-6 7 0,8 1 0,-1-6 0,4 6 0,0-1 0,9 4 0,0 3 0,3 7 0,1 4 0,5 5 0,-6 0 0,4 7 0,-5 5 0,-2 6 0,-4 3 0,-3 1 0,-4 1 0,-5-2 0,3 6 0,-8-6 0,5 9 0,-14-12-3484,5 3-1676,0-3 129,0-18-516,24 25 0</inkml:trace>
        </inkml:traceGroup>
        <inkml:traceGroup>
          <inkml:annotationXML>
            <emma:emma xmlns:emma="http://www.w3.org/2003/04/emma" version="1.0">
              <emma:interpretation id="{E94FE179-3923-4BD1-9FB1-1FCE34DDAEB9}" emma:medium="tactile" emma:mode="ink">
                <msink:context xmlns:msink="http://schemas.microsoft.com/ink/2010/main" type="inkWord" rotatedBoundingBox="18927,10244 20847,10379 20821,10748 18901,10614"/>
              </emma:interpretation>
              <emma:one-of disjunction-type="recognition" id="oneOf1">
                <emma:interpretation id="interp5" emma:lang="en-US" emma:confidence="0">
                  <emma:literal>sum</emma:literal>
                </emma:interpretation>
                <emma:interpretation id="interp6" emma:lang="en-US" emma:confidence="0">
                  <emma:literal>Sum</emma:literal>
                </emma:interpretation>
                <emma:interpretation id="interp7" emma:lang="en-US" emma:confidence="0">
                  <emma:literal>Firm</emma:literal>
                </emma:interpretation>
                <emma:interpretation id="interp8" emma:lang="en-US" emma:confidence="0">
                  <emma:literal>Sinn</emma:literal>
                </emma:interpretation>
                <emma:interpretation id="interp9" emma:lang="en-US" emma:confidence="0">
                  <emma:literal>firm</emma:literal>
                </emma:interpretation>
              </emma:one-of>
            </emma:emma>
          </inkml:annotationXML>
          <inkml:trace contextRef="#ctx0" brushRef="#br0" timeOffset="577.201">1445 25 14319,'0'-19'4902,"0"3"-258,0 16 0,-7-24-2838,7 24-1032,-18-10-387,18 10-129,-32-6-129,14 5 0,-5 1-129,3 0-129,1 0 129,3 1-129,16-1 129,-22 18-129,22-18 129,-1 22 0,1-22 0,16 25 0,3-11 129,6 2-129,5-2 129,4 0 0,0 2 0,3 2 0,-5 0-129,2 3 129,-7 1 0,-4-1-129,-7 0 129,-5 1 1,-10-3-130,-1-1 0,-12-2 0,-9-4 0,-6-1 0,-7-6 0,-3-1 0,-4-1 0,-2-3 0,1-1 0,2-8 0,3-5 0,3-1 0,4-1 0,7-1 0,5-1 0,18 18-259,-19-32-386,19 32-1161,0 0-2838,8-9-258,-8 9 0,20 0-387</inkml:trace>
          <inkml:trace contextRef="#ctx0" brushRef="#br0" timeOffset="1575.6027">1562 175 12900,'39'-11'5160,"-39"11"-516,29-4 258,-29 4-2451,0 0-1419,25 8-387,-25-8-258,0 0-129,17 23 0,-17-23-128,9 25-130,-9-25 0,8 24 0,-8-24 0,3 25 0,-3-25 0,7 23 0,-7-23 0,11 18-130,-11-18 130,18 9 0,-2-7 0,1-2 0,3-2 130,3-12-130,4-2 0,-2-7 0,5 3 0,-5-1 0,-2 0 0,-3-1 0,-1 6 0,-19 16 0,23-18 0,-23 18 0,16 0 0,-16 0 0,14 22 0,-3-4 0,0 5 0,1 2 0,2 1 0,3 1 0,-3-2 0,7 1 0,-21-26-646,45 36-1934,-45-36-1806,37 2-774,-18-6 0,6-3 1419,-14-21 1548,9 6 1161,-8-1 1419,-10-11 1806,9 15 2193,-8-1 645,-3 20-129,0-33-1419,0 33-1161,0 0-774,0 0-902,14 3-646,-14-3 0,23 25 0,-7-9 0,0 0 0,0 0 0,-1 0 0,-15-16 0,23 30 0,-23-30 0,14 18 0,-14-18 0,0 0 0,16 0 0,-16 0 0,18-14 0,-7-2 0,5 2 0,0-6 0,3 6 0,-1-2 0,3 9 0,-1 1 0,-1 5 0,-1 1 0,0 3 0,-18-3 0,23 16 0,-23-16 0,20 21 0,-20-21 0,12 22 0,-12-22 0,0 0 0,25 19 0,-25-19 0,25 2 0,-7-2 0,1-3 0,3-5 0,-1 0 0,2 4 0,-2-3 0,4 2 0,-3 3 0,1 2 0,3 2 0,-2 6 0,2 10 0,-26-18-1936,27 34-3224,-22-13-258,-3 6-129,-6 0-387</inkml:trace>
        </inkml:traceGroup>
      </inkml:traceGroup>
    </inkml:traceGroup>
    <inkml:traceGroup>
      <inkml:annotationXML>
        <emma:emma xmlns:emma="http://www.w3.org/2003/04/emma" version="1.0">
          <emma:interpretation id="{F25F6B57-1A4A-40BF-B71C-620F23A021C7}" emma:medium="tactile" emma:mode="ink">
            <msink:context xmlns:msink="http://schemas.microsoft.com/ink/2010/main" type="paragraph" rotatedBoundingBox="17809,11150 20789,11252 20764,11971 17784,11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3F7BAD-DE78-49C5-AAE2-EB8C891365AD}" emma:medium="tactile" emma:mode="ink">
              <msink:context xmlns:msink="http://schemas.microsoft.com/ink/2010/main" type="line" rotatedBoundingBox="17809,11150 20789,11252 20764,11971 17784,11869"/>
            </emma:interpretation>
          </emma:emma>
        </inkml:annotationXML>
        <inkml:traceGroup>
          <inkml:annotationXML>
            <emma:emma xmlns:emma="http://www.w3.org/2003/04/emma" version="1.0">
              <emma:interpretation id="{20F9AD03-DB5A-44C7-BCBC-B3C4FC3CE963}" emma:medium="tactile" emma:mode="ink">
                <msink:context xmlns:msink="http://schemas.microsoft.com/ink/2010/main" type="inkWord" rotatedBoundingBox="17809,11150 20789,11252 20764,11971 17784,11869"/>
              </emma:interpretation>
              <emma:one-of disjunction-type="recognition" id="oneOf2">
                <emma:interpretation id="interp10" emma:lang="en-US" emma:confidence="0">
                  <emma:literal>terms</emma:literal>
                </emma:interpretation>
                <emma:interpretation id="interp11" emma:lang="en-US" emma:confidence="0">
                  <emma:literal>terns</emma:literal>
                </emma:interpretation>
                <emma:interpretation id="interp12" emma:lang="en-US" emma:confidence="0">
                  <emma:literal>turns</emma:literal>
                </emma:interpretation>
                <emma:interpretation id="interp13" emma:lang="en-US" emma:confidence="0">
                  <emma:literal>ferns</emma:literal>
                </emma:interpretation>
                <emma:interpretation id="interp14" emma:lang="en-US" emma:confidence="0">
                  <emma:literal>toms</emma:literal>
                </emma:interpretation>
              </emma:one-of>
            </emma:emma>
          </inkml:annotationXML>
          <inkml:trace contextRef="#ctx0" brushRef="#br0" timeOffset="2698.8048">50 858 14448,'0'-18'4902,"0"18"-129,0 0-129,16 7-2967,-16 11-645,6 16-258,-3-2-257,8 12-517,-4 2 0,7 6 0,-3 0 0,5 4 0,-2 0 0,2-1 0,-2-2 0,-1-1 0,-3-4 0,-4-9 0,3 0-130,-9-21-1160,7 5-3612,-7-23-129,0 0 0,-16 2-387</inkml:trace>
          <inkml:trace contextRef="#ctx0" brushRef="#br0" timeOffset="3541.2061">38 1244 11094,'0'0'4515,"0"0"-387,18-6 0,-18 6-2709,0 0-774,16 6-129,-16-6-258,19 7 129,-19-7-129,36 9 129,-11-8-129,8 3 129,7-2 0,8-2-129,7 0-129,5 0 0,8-4 0,1-3-129,-1-2 129,-6 0 0,-9-1-129,-10-5 0,-9 3 258,-16 1-258,-18 11 258,0-23-258,-15 16 258,-8 2-258,0 1 129,-5 4-258,1 7-129,2 6 258,7 3-258,4 5 258,7 2-258,7 4 258,0 1-129,16 1 387,4-6-129,10 4 129,2-6 0,11 2 129,-3-10 0,7-3 0,-3-8-129,2-2 129,-5-4-129,-2-8 1,-7-8-259,-1-6 0,-8-4 0,-5-2 0,-8-1 0,-3 1 0,-1 4 0,-6 3 0,0 2 0,-2 7 0,2 16 0,-16-18 0,16 18 0,-18-2 0,18 2 0,-16 0-388,16 0 130,0 0 0,-3 13 129,3-13 129,9 5 0,-9-5 129,30 2 129,-7-2 129,-4 0-128,8 0-259,-6-2 0,4 2 0,-2-2 0,2 2 0,-3 0 0,-3 9 0,-1 4 0,0 3 0,-4 2 0,-1 3 0,-5 2 0,-2 0 0,3 4 0,-9-9 0,12 12-1936,-12-30-2966,7 27-387,-7-27 258,20 3-387</inkml:trace>
          <inkml:trace contextRef="#ctx0" brushRef="#br0" timeOffset="4399.2076">1536 1217 13545,'5'-25'5160,"-5"25"-258,0 0-129,21-12-2193,1 21-1419,-22-9-645,37 28-386,-18-8-130,6 3 0,0-2 0,-3-1 0,-3-4 0,-19-16 0,27 23-130,-27-23-128,0 0 0,18-2 129,-18 2 258,10-28 0,-4 6 0,4-1 129,-1-4-128,5 8-130,-1-1 0,3 4 0,-16 16 0,30-18 0,-30 18 0,32 0 0,-16 8 0,0 6 0,0 0 0,-2 6 0,1-3 0,-3 5 0,1-5 0,-13-17 0,19 31 0,-19-31 0,14 18 0,-14-18 0,0 0 0,16 1 0,-16-1 0,0 0 0,22-19 0,-22 19 0,21-31 0,-8 15 0,1-1 0,-14 17 0,30-27 0,-12 18 0,1 2 0,4 5 0,4 2 0,5 0 0,6 2 0,6 2 0,6-4 0,7 0 0,0 0 0,5-9 0,-7 0 0,-7-5 0,-11-1 0,-10 1 0,-27 14 0,13-23 0,-13 23 0,-29-11 0,4 9 0,0 2 0,0 0 0,0 9 0,6 0 0,19-9 0,-21 25 0,21-25 0,-2 30 0,2-30 0,18 32 0,3-12 0,9 0 0,11 3 0,2 0 0,5 2 0,0-2 0,-2 4 0,-5-6 0,-5 2 0,-13-3 0,-11-1 0,-10-1 0,-7-2 0,-20-2 0,-11-7 0,-5 4 0,-12-11 0,7 12 0,-17-12-4903,12 0-257,-4-10-129,8 4-129</inkml:trace>
        </inkml:traceGroup>
      </inkml:traceGroup>
    </inkml:traceGroup>
    <inkml:traceGroup>
      <inkml:annotationXML>
        <emma:emma xmlns:emma="http://www.w3.org/2003/04/emma" version="1.0">
          <emma:interpretation id="{1B10AD95-CCDB-4DD5-8684-8AE77DA81180}" emma:medium="tactile" emma:mode="ink">
            <msink:context xmlns:msink="http://schemas.microsoft.com/ink/2010/main" type="paragraph" rotatedBoundingBox="17501,12004 21590,12159 21533,13636 17445,134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564BED-5E5A-4C63-A5A9-DF2367876525}" emma:medium="tactile" emma:mode="ink">
              <msink:context xmlns:msink="http://schemas.microsoft.com/ink/2010/main" type="line" rotatedBoundingBox="17501,12004 21590,12159 21533,13636 17445,13480"/>
            </emma:interpretation>
          </emma:emma>
        </inkml:annotationXML>
        <inkml:traceGroup>
          <inkml:annotationXML>
            <emma:emma xmlns:emma="http://www.w3.org/2003/04/emma" version="1.0">
              <emma:interpretation id="{F361B8C4-DB1A-4209-9D43-3C89CEEF617C}" emma:medium="tactile" emma:mode="ink">
                <msink:context xmlns:msink="http://schemas.microsoft.com/ink/2010/main" type="inkWord" rotatedBoundingBox="17501,12004 21590,12159 21533,13636 17445,13480"/>
              </emma:interpretation>
              <emma:one-of disjunction-type="recognition" id="oneOf3">
                <emma:interpretation id="interp15" emma:lang="en-US" emma:confidence="0">
                  <emma:literal>forgets)</emma:literal>
                </emma:interpretation>
                <emma:interpretation id="interp16" emma:lang="en-US" emma:confidence="0">
                  <emma:literal>(or gets)</emma:literal>
                </emma:interpretation>
                <emma:interpretation id="interp17" emma:lang="en-US" emma:confidence="0">
                  <emma:literal>(or gats)</emma:literal>
                </emma:interpretation>
                <emma:interpretation id="interp18" emma:lang="en-US" emma:confidence="0">
                  <emma:literal>forget,)</emma:literal>
                </emma:interpretation>
                <emma:interpretation id="interp19" emma:lang="en-US" emma:confidence="0">
                  <emma:literal>(or guts)</emma:literal>
                </emma:interpretation>
              </emma:one-of>
            </emma:emma>
          </inkml:annotationXML>
          <inkml:trace contextRef="#ctx0" brushRef="#br0" timeOffset="6052.8106">20 1767 9933,'14'-34'4773,"-17"7"0,3 27-258,-25 0-1935,-4-3-903,10 22-516,-15 3-387,5 18-129,-6 5-258,3 14 0,-2-1-258,7 10 0,3-2 258,9 1-516,10-3 258,5 0-258,7-1 129,11-3-258,9-3 129,3-4-129,7-1-258,-1-11 129,6 2-387,-8-26-387,14 17-1032,-14-21-2580,3-13 129,-1 0-387,-4-18-129</inkml:trace>
          <inkml:trace contextRef="#ctx0" brushRef="#br0" timeOffset="6427.2113">399 2245 11868,'3'-75'4902,"-3"51"-258,-8 8 129,8 16-2580,-31-6-1032,31 6-387,-33 23-129,17 4-516,-2 5 129,3 4-258,5 5 129,3-1-258,5 1 129,2-2-129,2-5 0,8-3 129,3-5 0,5-6 129,-1-8 129,5-3 0,-1-9 0,6 0 258,-6-11-257,4-5-259,-4-8 0,1-1 0,-10-11 0,1-1 0,-10-6 0,-3-1 0,0-1 0,-11 1 0,1 8 0,-10-1 0,10 19-517,-19 0-4514,29 18-258,-27-7 129,27 7-387</inkml:trace>
          <inkml:trace contextRef="#ctx0" brushRef="#br0" timeOffset="7129.2125">689 2147 14061,'28'0'5160,"-5"6"-387,-23-6 0,11 25-2967,9 3-903,-15-5-129,7 11-387,-6-2-257,3 4-130,-6-3 0,3-1 0,-3-5 0,-1-6 0,-2-3 0,0-18 0,0 0 0,0 0 0,0 0 0,-11-5 0,6-15 0,0-6 0,5-5 0,0-6 0,0-2 0,8-4 0,5 0 0,1 1 0,4 3 0,3 5 0,2 4 0,2 5 0,6 5 0,2 11 0,3 6 0,1 3 0,1 3 0,-3 8 0,-5 5 0,-3 2 0,-7 3 0,-8-1 0,-5 1 0,-7-3 0,-3 1 0,-15-3 0,-3 2 0,-8-5 0,-1 1 0,-6-4 0,1 1 0,-1-4-388,4-3 517,2-1-387,5 3 258,7-4-258,18-2 387,-23 1 0,23-1 0,0 0 0,0 25 0,14-7 1,2-2-130,9 9 0,0 0 0,7 1 0,4 1 0,-1 0 0,3-2 0,-1-4 0,-3-1 0,-2-3 0,-2-2 0,-7-6 0,-2 1 0,-21-10-388,36 13-2192,-36-13-2322,0 0-387,16-20 0,-11 4-258</inkml:trace>
          <inkml:trace contextRef="#ctx0" brushRef="#br0" timeOffset="7909.2139">1753 2284 13287,'55'-26'4902,"-55"26"-258,10-32 258,-29 8-3483,19 24-387,-46-28-774,17 23 0,-5 5 0,4 0-387,0 10 387,5 8-387,4 3 387,3 4-516,5 2 387,4 0-258,8-2 129,1 0 0,0-6-129,10-1 0,-10-18 0,32 21 129,-12-17 0,1-4 0,1-4 129,1-10 0,-2-7 129,4-2 0,-5-8 0,1 5 258,-3-3-258,-2 4 130,-6 4-388,1 5 0,-11 16 0,0 0 0,0 0 0,16 0 0,-14 19 0,0 10 0,-1 3 0,1 11 0,2 3 0,-1 5 0,3 3 0,1 8 0,2 6 0,1 5 0,1 3 0,0 4 0,1-2 0,2-3 0,-3-5 0,0-10 0,-2-10 0,-2-9 0,-2-13 0,-1-10 0,-4-18 0,0 0 0,-16 5 0,-2-10 0,-9-16 0,-9-4 0,-4-9 0,-7-7 0,-1-5 0,-1-4 0,0-2 0,7-1 0,4 7 0,6 0 0,13 13 0,-3-2-259,22 35-1418,-14-29-3354,14 29-129,4-17-129,-4 17-258</inkml:trace>
          <inkml:trace contextRef="#ctx0" brushRef="#br0" timeOffset="8408.4148">2055 2478 9546,'43'-39'5031,"-33"19"0,-6 4-387,-4-7-774,0 23-2580,0-21-387,0 21-516,0 0 0,-18-16-129,18 16 0,-16 0-258,16 0 0,0 0 0,-18 11 0,18-11 0,-9 23 0,6-7-129,3 2 129,0-1-129,0 3 0,0-2 129,7 0-129,-7-18 0,21 23 129,-21-23 129,27 9 0,-9-9 129,0-2 0,5-7 129,-4-5 0,6 1-128,-4-3-259,3 4 0,-5 1 0,3 4 0,-5 2 0,1 5 0,0 0 0,0 8 0,-1 5 0,1-1 0,5 3 0,-5-5 0,7 5-646,-5-15-773,19 0-3354,-14-9-258,1-7-129,-1-9-258</inkml:trace>
          <inkml:trace contextRef="#ctx0" brushRef="#br0" timeOffset="9141.6161">2546 2334 11094,'46'0'5031,"-12"0"-387,10 0 129,13 5-2322,-10-8-1290,13-1-387,-10-5-258,0 1-129,-11-3 0,-13 0-129,-26 11 0,13-18 0,-13 18-129,-16-7 0,-2 7 0,0 0-258,18 0 0,-23 18 129,23-18-258,0 27 258,6-11-258,-6-16 258,35 30-258,-15-16 129,6-1 0,1-3 0,3-1 129,1-3 0,1-5 0,1-1 129,3 0 129,3-5 129,-3-7 0,3 3 0,-5-2-128,1 6-259,-5 1 0,-1 4 0,-10 7 0,-1 15 0,-5 4 0,-6 5 0,-5 2 0,-2-2 0,-4 2 0,-12-10 0,11 11-2323,-13-27-2579,-2-3-387,-6-4 0,1-14-258</inkml:trace>
          <inkml:trace contextRef="#ctx0" brushRef="#br0" timeOffset="8642.4152">2638 1941 14319,'-12'-68'4902,"8"47"0,1 5-258,3 16-2967,0 0-774,3 28-129,-3 1-258,6 14-386,-3 5-130,6 9 0,-2 5 0,4 4 0,1-2 0,-1-6 0,2-1 0,-8-12-1033,13 10-1934,-15-21-1935,-1-8-516,-2-26 258,-9 25-258</inkml:trace>
          <inkml:trace contextRef="#ctx0" brushRef="#br0" timeOffset="9391.2165">3291 1875 15996,'93'-37'4902,"-40"40"258,0 17-258,8 28-3741,-10 0-515,5 18-646,-12 3 0,-3 8 0,-11 1 0,-8-2 0,-10 1 0,-12-13 0,-2 7 0,-23-23-4645,-3-7-773,-13-12 258,-2-8-516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2:27.6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1EADEAC-B1B1-4F1B-AAD4-79C1E330CBC3}" emma:medium="tactile" emma:mode="ink">
          <msink:context xmlns:msink="http://schemas.microsoft.com/ink/2010/main" type="writingRegion" rotatedBoundingBox="22372,10248 23572,10248 23572,11527 22372,11527"/>
        </emma:interpretation>
      </emma:emma>
    </inkml:annotationXML>
    <inkml:traceGroup>
      <inkml:annotationXML>
        <emma:emma xmlns:emma="http://www.w3.org/2003/04/emma" version="1.0">
          <emma:interpretation id="{3F9E01ED-B18C-40E3-8E4E-2E29E5770A81}" emma:medium="tactile" emma:mode="ink">
            <msink:context xmlns:msink="http://schemas.microsoft.com/ink/2010/main" type="paragraph" rotatedBoundingBox="22372,10248 23572,10248 23572,11527 22372,115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3F5E9C-6D8E-430A-AC4B-075F831E0C81}" emma:medium="tactile" emma:mode="ink">
              <msink:context xmlns:msink="http://schemas.microsoft.com/ink/2010/main" type="line" rotatedBoundingBox="22372,10248 23572,10248 23572,11527 22372,11527"/>
            </emma:interpretation>
          </emma:emma>
        </inkml:annotationXML>
        <inkml:traceGroup>
          <inkml:annotationXML>
            <emma:emma xmlns:emma="http://www.w3.org/2003/04/emma" version="1.0">
              <emma:interpretation id="{0777C23B-8C4D-4506-AA50-0B3045865DB0}" emma:medium="tactile" emma:mode="ink">
                <msink:context xmlns:msink="http://schemas.microsoft.com/ink/2010/main" type="inkWord" rotatedBoundingBox="22373,11430 23440,11480 23437,11531 22371,11481"/>
              </emma:interpretation>
              <emma:one-of disjunction-type="recognition" id="oneOf0">
                <emma:interpretation id="interp0" emma:lang="en-US" emma:confidence="1">
                  <emma:literal>_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~</emma:literal>
                </emma:interpretation>
                <emma:interpretation id="interp3" emma:lang="en-US" emma:confidence="0">
                  <emma:literal>Z</emma:literal>
                </emma:interpretation>
                <emma:interpretation id="interp4" emma:lang="en-US" emma:confidence="0">
                  <emma:literal>z</emma:literal>
                </emma:interpretation>
              </emma:one-of>
            </emma:emma>
          </inkml:annotationXML>
          <inkml:trace contextRef="#ctx0" brushRef="#br0">3-9 2322,'9'16'3354,"-9"-16"774,0 0-258,0 0-516,-3 21-774,3-21-387,0 0-258,-18 0 0,18 0-516,0 0-258,0 0-129,0 0-258,0 0-129,0 0-258,0 0 0,0 0-129,0 0 0,0 0 0,0 0-129,0 0 129,9 11-128,-9-11-130,26 4 0,-4-4 0,6 1 0,6-1 0,7 0 0,7 0 0,7 0 0,9 0 0,5 0 0,3 0 0,-1 2 0,-2 2 0,-3-1 0,-6 1 0,-6-1 0,-10 1 0,-6-1 0,-8-1 0,-3 2 0,-6-2 0,-3-1 0,-1 1 0,-17-2 0,29 4 0,-29-4-130,25 5-1934,-25-5-2838,18-5-387,-18 5 129,12-20-258</inkml:trace>
        </inkml:traceGroup>
        <inkml:traceGroup>
          <inkml:annotationXML>
            <emma:emma xmlns:emma="http://www.w3.org/2003/04/emma" version="1.0">
              <emma:interpretation id="{38AE34AE-0317-4CEC-BB9C-0E9F0BD3BD59}" emma:medium="tactile" emma:mode="ink">
                <msink:context xmlns:msink="http://schemas.microsoft.com/ink/2010/main" type="inkWord" rotatedBoundingBox="23166,11508 23213,10236 23611,10251 23565,11523"/>
              </emma:interpretation>
              <emma:one-of disjunction-type="recognition" id="oneOf1">
                <emma:interpretation id="interp5" emma:lang="en-US" emma:confidence="0">
                  <emma:literal>,</emma:literal>
                </emma:interpretation>
                <emma:interpretation id="interp6" emma:lang="en-US" emma:confidence="0">
                  <emma:literal>J</emma:literal>
                </emma:interpretation>
                <emma:interpretation id="interp7" emma:lang="en-US" emma:confidence="0">
                  <emma:literal>]</emma:literal>
                </emma:interpretation>
                <emma:interpretation id="interp8" emma:lang="en-US" emma:confidence="0">
                  <emma:literal>'</emma:literal>
                </emma:interpretation>
                <emma:interpretation id="interp9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826.8013">1122-1153 8901,'7'-19'4515,"-7"19"0,9-20-129,-9 20-1290,0 0-1677,0 0-258,0 0-516,0 0-129,0 0 258,0 0-387,0 14 258,0 2-129,0 0 0,0 11 0,0-2-257,0 9-259,0-1 0,0 7 0,0 4 0,0 8 0,0 3 0,0 7 0,4 2 0,1 2 0,2-2 0,2 0 0,-4-4 0,2-1 0,1-5 0,-3-8 0,-3-2 0,-1-3 0,-1-2 0,0-1 0,0-3 0,-5-5 0,2-5 0,-3 0 0,4-5 0,-1-2 0,3-18 0,-4 25 0,4-25 0,0 19 0,0-19 0,0 0 0,-1 20 0,1-20 0,0 0 0,0 0 0,0 0 0,0 0 0,0 0 0,0 0 0,0 0 0,-16 0 0,16 0 0,0 0 0,-20-4 0,20 4 0,-30-7 0,1 2 0,-1 5 0,-18 0-4516,-7 0-644,-18 0-129,-7 0-258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2:31.5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36BFB63-664F-47EB-A9E5-88F9385B56B2}" emma:medium="tactile" emma:mode="ink">
          <msink:context xmlns:msink="http://schemas.microsoft.com/ink/2010/main" type="inkDrawing" rotatedBoundingBox="14687,11800 17274,11941 17272,11979 14685,11838" semanticType="underline" shapeName="Other"/>
        </emma:interpretation>
      </emma:emma>
    </inkml:annotationXML>
    <inkml:trace contextRef="#ctx0" brushRef="#br0">113 25 7869,'-51'-5'4386,"33"3"129,-2-3-387,20 5-1290,0 0-903,-25-14-774,25 14-258,0 0-258,16 0-129,-16 0-129,43 5 129,-9-3-258,18 5 129,6-3 0,17 1-129,5-3-129,13 5 129,3-7 0,5 5-129,2-3 0,0 0 0,0-1 0,2 3-129,-3 0 129,-4-1-129,-6 1 129,-6-1-129,-8 3 0,-7-3 0,-11 1 0,-10 1 0,-7 0 0,-6-1 129,-5-1-129,-1 1 0,-3-2 130,-3 1-130,2-1 0,-1 2 0,-1-3 0,2 1 0,-2 0 0,1 0 0,-2 1 0,0 1 0,0-2 0,-1 1 0,-4-1 0,1 0 0,-2 1 0,-1-1 0,1-2 0,0 0 0,0 2 0,0-2 0,3 0 0,-2 0 0,-1 2 0,0-1 0,-2-1 0,-16 0 0,23 4 0,-23-4 0,16 0 0,-16 0 0,20 0 0,-20 0 0,26 0 0,-6 0 0,0 0 0,-1 0 0,1-2 0,-4 0 0,-16 2 0,23-3 0,-23 3-388,0 0-128,0 0-774,0 0-2580,0 0-1161,-11 0 258,11 0-516,0 0-516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2:48.48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0DA52C6-BE6A-462A-8F59-D2E5EE59A44D}" emma:medium="tactile" emma:mode="ink">
          <msink:context xmlns:msink="http://schemas.microsoft.com/ink/2010/main" type="writingRegion" rotatedBoundingBox="12457,8727 15968,8853 15848,12181 12337,12055"/>
        </emma:interpretation>
      </emma:emma>
    </inkml:annotationXML>
    <inkml:traceGroup>
      <inkml:annotationXML>
        <emma:emma xmlns:emma="http://www.w3.org/2003/04/emma" version="1.0">
          <emma:interpretation id="{71177735-6955-4C41-9503-7415BD447ECE}" emma:medium="tactile" emma:mode="ink">
            <msink:context xmlns:msink="http://schemas.microsoft.com/ink/2010/main" type="paragraph" rotatedBoundingBox="13028,8564 16043,8936 15910,10011 12895,9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05791B-C293-4FB4-BA2A-B3E38886C60B}" emma:medium="tactile" emma:mode="ink">
              <msink:context xmlns:msink="http://schemas.microsoft.com/ink/2010/main" type="line" rotatedBoundingBox="13028,8564 16043,8936 15910,10011 12895,9639"/>
            </emma:interpretation>
          </emma:emma>
        </inkml:annotationXML>
        <inkml:traceGroup>
          <inkml:annotationXML>
            <emma:emma xmlns:emma="http://www.w3.org/2003/04/emma" version="1.0">
              <emma:interpretation id="{2F5DE38F-72DE-4F05-B2FD-153BF12BF105}" emma:medium="tactile" emma:mode="ink">
                <msink:context xmlns:msink="http://schemas.microsoft.com/ink/2010/main" type="inkWord" rotatedBoundingBox="12967,9061 13773,9168 13730,9487 12925,9380"/>
              </emma:interpretation>
              <emma:one-of disjunction-type="recognition" id="oneOf0">
                <emma:interpretation id="interp0" emma:lang="en-US" emma:confidence="1">
                  <emma:literal>m</emma:literal>
                </emma:interpretation>
                <emma:interpretation id="interp1" emma:lang="en-US" emma:confidence="0">
                  <emma:literal>M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w</emma:literal>
                </emma:interpretation>
              </emma:one-of>
            </emma:emma>
          </inkml:annotationXML>
          <inkml:trace contextRef="#ctx0" brushRef="#br0">-521-1066 15351,'7'-26'5031,"-7"26"-129,4-16-129,-4 16-3096,0 0-903,7 12-515,5 11-259,-3 2 0,9 7 0,-4 2 0,6 7 0,-2 0 0,-1-4 0,-2-3 0,-3-6 0,-1-6 0,-4-5 0,-7-17 0,0 0 0,16 0 0,-13-12 0,1-11 0,3-4 0,0-3 0,4-6 0,0 3 0,3 1 0,-2 5 0,4 4 0,2 7 0,0 9 0,1 7 0,3 3 0,-3 11 0,1 6 0,-2 1 0,-4 6 0,0 1 0,-7-1 0,2-4 0,-7-3 0,1-2 0,-3-18 0,4 17 0,-4-17 0,0 0 0,14-19 0,-5-3 0,5-1 0,-1-5 0,6 1 0,-3 1 0,6 4 0,-4 3 0,-1 4 0,-1 8 0,2 7 0,-2 0 0,2 13 0,-4 3 0,2 7 0,-2-2 0,2 6 0,-5 1 0,-2-3 0,0 5 0,-9-10 0,16 10-2581,-16-8-2579,0 3-129,0-9-258</inkml:trace>
        </inkml:traceGroup>
        <inkml:traceGroup>
          <inkml:annotationXML>
            <emma:emma xmlns:emma="http://www.w3.org/2003/04/emma" version="1.0">
              <emma:interpretation id="{523C0F95-78CF-41D0-99D4-422BB0794DDE}" emma:medium="tactile" emma:mode="ink">
                <msink:context xmlns:msink="http://schemas.microsoft.com/ink/2010/main" type="inkWord" rotatedBoundingBox="14188,8655 16082,8994 15898,10020 14005,9681"/>
              </emma:interpretation>
              <emma:one-of disjunction-type="recognition" id="oneOf1">
                <emma:interpretation id="interp5" emma:lang="en-US" emma:confidence="0">
                  <emma:literal>link,</emma:literal>
                </emma:interpretation>
                <emma:interpretation id="interp6" emma:lang="en-US" emma:confidence="0">
                  <emma:literal>links</emma:literal>
                </emma:interpretation>
                <emma:interpretation id="interp7" emma:lang="en-US" emma:confidence="0">
                  <emma:literal>linty</emma:literal>
                </emma:interpretation>
                <emma:interpretation id="interp8" emma:lang="en-US" emma:confidence="0">
                  <emma:literal>kinky</emma:literal>
                </emma:interpretation>
                <emma:interpretation id="interp9" emma:lang="en-US" emma:confidence="0">
                  <emma:literal>link.</emma:literal>
                </emma:interpretation>
              </emma:one-of>
            </emma:emma>
          </inkml:annotationXML>
          <inkml:trace contextRef="#ctx0" brushRef="#br0" timeOffset="343.2006">662-1226 15351,'5'-41'5031,"-5"41"129,0-30-387,0 30-2967,0 0-1160,0 0-646,0 20 0,-1 13 0,-5 7 0,4 11 0,-1 8 0,3 8 0,0 1 0,3 0 0,8-1 0,0-8 0,3-6 0,-2-8 0,3-3 0,-10-24 0,16 2-4387,-21-20-773,0 0-129,0 0 0</inkml:trace>
          <inkml:trace contextRef="#ctx0" brushRef="#br0" timeOffset="499.2009">863-790 15738,'20'-14'4773,"-8"28"129,-5 9-387,-7-2-3096,7 15-645,0 8-1032,-7 5-3999,0-7-258,2-4-258,-2-5-258</inkml:trace>
          <inkml:trace contextRef="#ctx0" brushRef="#br0" timeOffset="670.8009">865-849 17286,'9'-50'4515,"-8"34"-258,-1 16-1548,20 0-6579,-20 0-645,0 0-129,5 15-387</inkml:trace>
          <inkml:trace contextRef="#ctx0" brushRef="#br0" timeOffset="1060.8018">1044-843 15996,'40'26'4902,"-23"-8"258,3 3-387,-20-21-3096,28 45-1418,-21-20-259,4 5 0,-6-2 0,1-1 0,-3-2 0,-1-4 0,0-5 0,-2-16 0,3 16 0,-3-16 0,6-8 0,-3-10 0,4-5 0,2-6 0,0 1 0,2-4 0,-2 5 0,0 6 0,-2 3 0,-7 18 0,16-13 0,-16 13 0,19 16 0,-8 8 0,3 4 0,4 2 0,2 4 0,-4 0 0,7 1 0,-13-17 0,17 14-2323,-27-32-2579,27 2-129,-27-2-129,23-30-258</inkml:trace>
          <inkml:trace contextRef="#ctx0" brushRef="#br0" timeOffset="1388.4024">1605-1213 16770,'12'-96'5031,"-3"65"0,7 24-129,-16 7-3869,27 30-1033,-11 11 0,3 14 0,-4 4 0,1 7 0,-4 5 0,-1-1 0,-4-5 0,-4-1 0,1-7 0,-1-3 0,1-10 0,0-8 0,-1-15 0,-3-21 0,0 0 0,27-2 0,-11-26 0,0-13 0,2-4 0,-2-8 0,5 10 0,-12-10 0,12 16-4903,-17 8-257,-4 29 0,0 0-258</inkml:trace>
          <inkml:trace contextRef="#ctx0" brushRef="#br0" timeOffset="1778.4031">1861-833 13287,'0'50'4902,"3"-27"129,12 0-387,2-14-1677,14 18-1677,-6-15-644,12 4-646,2-7 0,9-3 0,-2-6 0,4-2 0,-4-11 0,-1-3 0,-8-3 0,-7-1 0,-8-1 0,-10 3 0,-12 18 0,0-21 0,0 21 0,-18-6 0,18 6 0,-28 2 0,28-2 0,-20 22 0,17-6 0,3 3 0,7 6 0,7 5 0,4 8 0,5 3 0,2 3 0,-2 2 0,-3 0 0,-2-1 0,-11-6 0,-7 0 0,-6-5 0,-17-9 0,5 7-2710,-17-11-2063,-4-1-129,-9-6-387,1 0-129</inkml:trace>
        </inkml:traceGroup>
      </inkml:traceGroup>
    </inkml:traceGroup>
    <inkml:traceGroup>
      <inkml:annotationXML>
        <emma:emma xmlns:emma="http://www.w3.org/2003/04/emma" version="1.0">
          <emma:interpretation id="{92FB0970-77BA-4318-A215-66B514271492}" emma:medium="tactile" emma:mode="ink">
            <msink:context xmlns:msink="http://schemas.microsoft.com/ink/2010/main" type="paragraph" rotatedBoundingBox="12407,10122 15763,10242 15694,12175 12337,120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F29469-0B59-4FA8-B734-C4C0F7466552}" emma:medium="tactile" emma:mode="ink">
              <msink:context xmlns:msink="http://schemas.microsoft.com/ink/2010/main" type="line" rotatedBoundingBox="12407,10122 15763,10242 15694,12175 12337,12055"/>
            </emma:interpretation>
          </emma:emma>
        </inkml:annotationXML>
        <inkml:traceGroup>
          <inkml:annotationXML>
            <emma:emma xmlns:emma="http://www.w3.org/2003/04/emma" version="1.0">
              <emma:interpretation id="{3A249B48-43C7-4E88-A626-CE15DB11E34B}" emma:medium="tactile" emma:mode="ink">
                <msink:context xmlns:msink="http://schemas.microsoft.com/ink/2010/main" type="inkWord" rotatedBoundingBox="12407,10122 15763,10242 15694,12175 12337,12055"/>
              </emma:interpretation>
              <emma:one-of disjunction-type="recognition" id="oneOf2">
                <emma:interpretation id="interp10" emma:lang="en-US" emma:confidence="0">
                  <emma:literal>room.</emma:literal>
                </emma:interpretation>
                <emma:interpretation id="interp11" emma:lang="en-US" emma:confidence="0">
                  <emma:literal>rotor.</emma:literal>
                </emma:interpretation>
                <emma:interpretation id="interp12" emma:lang="en-US" emma:confidence="0">
                  <emma:literal>roar.</emma:literal>
                </emma:interpretation>
                <emma:interpretation id="interp13" emma:lang="en-US" emma:confidence="0">
                  <emma:literal>rotor,</emma:literal>
                </emma:interpretation>
                <emma:interpretation id="interp14" emma:lang="en-US" emma:confidence="0">
                  <emma:literal>F?</emma:literal>
                </emma:interpretation>
              </emma:one-of>
            </emma:emma>
          </inkml:annotationXML>
          <inkml:trace contextRef="#ctx0" brushRef="#br0" timeOffset="-10639.2187">299 58 13029,'-11'-28'4644,"-15"5"-129,8 16-129,-2 7-1806,-10-2-1677,11 6-258,-8 8-387,4 8 0,-2 3 0,4 3 0,-1 5 0,4 4-129,4-3 129,3 0-129,4 0 130,7-3-259,0-4 0,4-2 0,7-5 0,8-2 0,1-8 0,6 1 0,3-7 0,3 0 0,-2-2 0,2-5 0,-5-8 0,0-5 0,-8-3 0,-3-4 0,-11-5 0,-5-6 0,-7-1 0,-10-2 0,-7 3 0,-9 4 0,2 5 0,-8 1 0,7 17 0,-7-4-775,14 13-4127,0 8-258,7 8 258,4 7-387</inkml:trace>
          <inkml:trace contextRef="#ctx0" brushRef="#br0" timeOffset="-9828.0173">274 277 13416,'18'-14'4644,"-18"14"-258,16-2 258,-16 2-2451,36-2-1032,-20 2-387,17 2 0,-1-2-129,15 7-515,1-5-130,12 3 0,1-3 0,3 4 0,-2-6 0,0 3 0,-1 1 0,-6 1 0,-7-3 0,-4 3 0,-5-3 0,-7 0 0,-1 1 0,-5-1 0,-3-2 0,1 0 0,-3 0 0,0 0 0,-1 0 0,-2 0 0,-1 0 0,-17 0 0,27-3 0,-27 3 0,20-4 0,-20 4 0,0 0 0,23-9 0,-23 9 0,0 0 0,21-11 0,-21 11 0,0 0 0,0 0 0,0 0 0,0 0 0,0 0 0,-3-16 0,3 16 0,-25 0 0,9 2 0,-2 5 0,18-7 0,-29 23 0,29-23 0,-16 31 0,15-15 0,1 1 0,5-1 0,-5-16 0,30 27 0,-8-14 0,2-6 0,7-4 0,1-3 0,3 0 0,-3-2 0,0-8 0,-5-6 0,-4-2 0,-9-5 0,-7 0 0,-7-2 0,-7 0 0,-10 0 0,-14-3 0,15 13-4129,-23-1-773,4 9-129,-6 5-258</inkml:trace>
          <inkml:trace contextRef="#ctx0" brushRef="#br0" timeOffset="-9032.4157">1557 261 12126,'58'0'4773,"-22"0"-516,5 2 258,12 7-2580,-23-9-516,20 2-387,-18-2-258,6 0-258,-10 0-129,-1 0-129,-6 0 0,-1-2 0,-4 0-129,-16 2 1,26-5-130,-26 5 0,22-2 0,-22 2 0,0 0 0,19 0 0,-19 0 0,0 0 0,0 0 0,20 12 0,-20-12 0,9 24 0,-9-24 0,9 35 0,-6-12 0,-1 11 0,-2 2 0,2 10 0,-2 4 0,0 8 0,0 5 0,0 1 0,0 5 0,0-1 0,0 1 0,0-3 0,0 1 0,5-4 0,-1 1 0,1-2 0,-1-3 0,1-1 0,0-10 0,1-1 0,-1-12 0,0-3 0,-1-9 0,-2-7 0,-2-16 0,5 16 0,-5-16 0,0 0 0,0 0 0,0 0 0,0 18 0,0-18 0,0 0 0,0 0 0,0 16 0,0-16 0,0 0-3871,0 0-1418,0 0-129,-18 0-258</inkml:trace>
          <inkml:trace contextRef="#ctx0" brushRef="#br0" timeOffset="-8845.2156">2208 1574 15222,'19'-11'4386,"-19"11"-1290,0 0-3096,0 0-3870,0 0-774,-9 0-258</inkml:trace>
          <inkml:trace contextRef="#ctx0" brushRef="#br0" timeOffset="-11169.6196">-1031 1862 4902,'0'0'4515,"0"0"-129,0 0 129,0 0-774,0 0-1032,0 0-774,0 0-516,0 0-258,0 0-387,0 0-258,0 0-129,0 0-129,0 0 0,0 0-129,0 0 129,0 0-129,0 0 0,0 0 0,0 0 129,0 0-258,-2 9 129,2-9 1,0 0-130,0 0 0,0 0 0,-4 18 0,4-18 0,0 0 0,0 0 0,0 0 0,0 0 0,0 0 0,0 0 0,0 0 0,0 0 0,0 0 0,-2-20 0,2 3 0,0-8 0,0-4 0,-1-10 0,1-4 0,0-6 0,-2-8 0,2-7 0,0-4 0,0-9 0,0-6 0,0-8 0,5-3 0,-1-6 0,-1 4 0,-1 0 0,0 5 0,-2 8 0,0 8 0,0 9 0,-4 9 0,-1 11 0,0 5 0,-1 6 0,1 3 0,0 5 0,-1 0 0,3 6 0,-1 1 0,1 3 0,-1-1 0,4 2 0,0 16 0,-3-22 0,3 22 0,-2-19 0,2 19 0,0-16 0,0 16 0,0-18 0,0 18 0,9-18 0,-9 18 0,12-18 0,-12 18 0,0 0 0,14-17 0,-14 17 0,0 0 0,25-7 0,-5 7 0,6 0 0,21 0 0,10 3 0,17 1 0,12-1 0,8 1 0,7 3 0,-1 2 0,-2 0 0,-16-2 0,-13 3 0,-14-1 0,-14-2 0,-11 2 0,-12-5 0,-18-4 0,18 4 0,-18-4 0,0 0 0,0 0 0,0 0 0,0 0 0,0 0 0,0 0 0,0 0 0,0 0-3226,0 16-1676,0-16-258,0 16-129,0-16-129</inkml:trace>
        </inkml:traceGroup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2:34.3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8000D5C-133D-4527-BCC3-DD2259F8C0E1}" emma:medium="tactile" emma:mode="ink">
          <msink:context xmlns:msink="http://schemas.microsoft.com/ink/2010/main" type="inkDrawing" rotatedBoundingBox="11761,12007 13329,12127 13323,12215 11754,12095" semanticType="strikethrough" shapeName="Other">
            <msink:sourceLink direction="with" ref="{4697C135-49AA-41B7-90DB-67AA29BAC121}"/>
          </msink:context>
        </emma:interpretation>
      </emma:emma>
    </inkml:annotationXML>
    <inkml:trace contextRef="#ctx0" brushRef="#br0">-1636 1852 12255,'-66'-8'4386,"46"3"-129,20 5 129,0 0-2709,15 0-774,13 13-258,-7-10 0,17 15 0,-4-7-129,10 8 0,1-5-129,11 2 0,5-5 0,14 1 0,10-4-129,20-3-128,11-2-130,8-1 0,2 0 0,1 0 0,-10-2 0,-12 0 0,-18 0 0,-21 0 0,-20 0 0,-16 2 0,-14-2 0,-16 0 0,0 0 0,0 0 0,0 0-4516,-12 0-515,-4 0-129,-5 1-387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2:43.6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697C135-49AA-41B7-90DB-67AA29BAC121}" emma:medium="tactile" emma:mode="ink">
          <msink:context xmlns:msink="http://schemas.microsoft.com/ink/2010/main" type="writingRegion" rotatedBoundingBox="8546,12163 14461,11213 14740,12948 8825,13898">
            <msink:destinationLink direction="with" ref="{58000D5C-133D-4527-BCC3-DD2259F8C0E1}"/>
            <msink:destinationLink direction="with" ref="{03AC4531-3DBA-4F3B-996C-EC83CF7C5217}"/>
          </msink:context>
        </emma:interpretation>
      </emma:emma>
    </inkml:annotationXML>
    <inkml:traceGroup>
      <inkml:annotationXML>
        <emma:emma xmlns:emma="http://www.w3.org/2003/04/emma" version="1.0">
          <emma:interpretation id="{F82FE750-F990-4602-BBA8-5C92C3FA5743}" emma:medium="tactile" emma:mode="ink">
            <msink:context xmlns:msink="http://schemas.microsoft.com/ink/2010/main" type="paragraph" rotatedBoundingBox="8546,12163 14461,11213 14740,12948 8825,138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AA5DF4-691B-44B3-9372-95204AA0F330}" emma:medium="tactile" emma:mode="ink">
              <msink:context xmlns:msink="http://schemas.microsoft.com/ink/2010/main" type="line" rotatedBoundingBox="8546,12163 14461,11213 14740,12948 8825,13898"/>
            </emma:interpretation>
          </emma:emma>
        </inkml:annotationXML>
        <inkml:traceGroup>
          <inkml:annotationXML>
            <emma:emma xmlns:emma="http://www.w3.org/2003/04/emma" version="1.0">
              <emma:interpretation id="{E235F214-D63B-41DD-8A31-DA00708279B7}" emma:medium="tactile" emma:mode="ink">
                <msink:context xmlns:msink="http://schemas.microsoft.com/ink/2010/main" type="inkWord" rotatedBoundingBox="8603,11854 12600,11774 12635,13491 8637,13572"/>
              </emma:interpretation>
              <emma:one-of disjunction-type="recognition" id="oneOf0">
                <emma:interpretation id="interp0" emma:lang="en-US" emma:confidence="0">
                  <emma:literal>monotint</emma:literal>
                </emma:interpretation>
                <emma:interpretation id="interp1" emma:lang="en-US" emma:confidence="0">
                  <emma:literal>monotints</emma:literal>
                </emma:interpretation>
                <emma:interpretation id="interp2" emma:lang="en-US" emma:confidence="0">
                  <emma:literal>montane</emma:literal>
                </emma:interpretation>
                <emma:interpretation id="interp3" emma:lang="en-US" emma:confidence="0">
                  <emma:literal>monition</emma:literal>
                </emma:interpretation>
                <emma:interpretation id="interp4" emma:lang="en-US" emma:confidence="0">
                  <emma:literal>monist</emma:literal>
                </emma:interpretation>
              </emma:one-of>
            </emma:emma>
          </inkml:annotationXML>
          <inkml:trace contextRef="#ctx0" brushRef="#br0">-2113 820 13545,'-5'-28'4773,"5"28"0,-2-18-258,2 18-2838,0 0-903,0 11-258,2 10-129,5 4-129,6 9 0,-3 0-129,3 7 129,-3-4-258,1 0 0,-2 1 0,-2-8-129,-2-3 129,-1-8-129,-4-19 0,2 23 129,-2-23-129,0 0 0,0-12 129,2-6 0,-1-5 0,3-6 0,3-3 0,2 0 129,2 0 0,3 4 0,2-1 0,5 6 129,2 6-129,4 8 129,1 3-129,3 6 0,-1 4-129,-2 8 130,-1 6-130,-2 3 0,-5 3-130,-6 1 1,-2 3-129,-6-3 0,-1 2-129,-5-6 129,2 2-258,-2-23 258,0 27 0,0-27 0,0 0 258,0 0 0,0-11 258,0-7 0,0-8 0,3 1 129,3-9 0,6 2-129,0 0 0,8 2 0,1 1-129,6 8 130,2 3-259,4 9 0,3 6 0,1 3 0,-1 7 0,-2 12 0,-4 4 0,-3 4 0,-4 3 0,-4 1 0,-5-3 0,-1 2 0,-8-1 0,-1-4 0,-1 3 0,-3-7 0,0 20-1807,-1-16-3095,-3 2-129,-5-6-129,4 2-387</inkml:trace>
          <inkml:trace contextRef="#ctx0" brushRef="#br0" timeOffset="405.6007">-835 1052 14061,'0'-16'4902,"-25"-6"-258,9 22 0,-13-3-3096,29 3-645,-30 21-387,18 4-129,1 2-129,5 5-129,3 2 0,3 1-129,3 1 129,8-3-129,3-4 0,2-1 129,2-6 0,4-4 0,-3-11 1,1-4-130,-3-5 0,1-12 0,-4-7 0,-1-9 0,-8-8 0,-1-3 0,-4-1 0,-6-1 0,-6 4 0,-4 3 0,0 8 0,-5 5 0,5 14 0,-13-4-1936,29 13-3095,-28 13-258,19 8-129,0 0-129</inkml:trace>
          <inkml:trace contextRef="#ctx0" brushRef="#br0" timeOffset="873.6015">-706 1089 12384,'29'-23'5031,"-29"23"-387,21 0 258,-12 11-1548,-9-11-2709,9 28-129,-5-12-129,-1 7-129,-1 2-129,1 0 0,1 0-129,-4-2-129,2-3 129,-2-20-129,7 26 0,-7-26-129,0 0 129,18 0 129,-18 0 129,19-25 0,-10 2 129,5 0 0,-3-5 0,5 1-128,-7 0-130,3 8 0,-3 1 0,-9 18 0,20-18 0,-20 18 0,23 2 0,-23-2 0,28 35 0,-13-10 0,4 7 0,-3-1 0,4 4-130,-9-13-1160,17 13-1161,-28-35-2451,32 22 0,-16-22-129,-2-13-129</inkml:trace>
          <inkml:trace contextRef="#ctx0" brushRef="#br0" timeOffset="1497.6026">-90 764 16641,'0'-65'5031,"-7"46"129,7 19-129,0 0-4127,0 11-904,2 13 0,8 14 0,3 3 0,1 14 0,2 5 0,2 6 0,-2 4 0,-4-3 0,4 3 0,-9-17 0,8 2-388,-15-28-1031,7 5-129,-7-32-258,0 0 0,-25-22-129,18 1 129,-20-22 129,13 11 387,-17-9 903,7 1 645,4 11 258,0-5 516,20 34 387,-16-41 258,16 41 129,15-19-129,20 19-516,-3-7-258,20 5-129,-8-9 0,11 8-258,-5-6 0,0 2-129,-9-4-129,-5 4 130,-13 0-388,-6 7 0,-17 0 0,16-4 0,-16 4 0,0 0 0,0 16 0,0 6 0,0 1 0,2 12 0,0 6 0,3 14 0,2 4 0,2 7 0,2 0 0,1-1 0,3-1 0,-3-8 0,-1-5 0,-2-10 0,0-7 0,-8-13 0,3-3 0,-4-18 0,0 16 0,0-16-517,0 0-1418,-11-9-2838,11 9-129,-18-34-129,8 13-258</inkml:trace>
          <inkml:trace contextRef="#ctx0" brushRef="#br0" timeOffset="1872.0033">337 1009 14190,'34'-30'4902,"-13"23"-258,4 3 0,-2-3-2967,7 18-774,-5 1-387,2 11-129,-6 0 0,-1 6-129,-8-3 1,-3 3-259,-9-8 0,-2 1 0,-16-6 0,-3-6 0,-7-1 0,-6-7 0,0 2 0,-2-4 0,6 1-646,-5-4-773,19-1-3354,-6-1-129,6 0 0,16 5-258</inkml:trace>
          <inkml:trace contextRef="#ctx0" brushRef="#br0" timeOffset="2293.2039">484 1059 14835,'64'-7'4902,"-37"7"0,-7 0-258,5 14-3354,-25-14-387,25 27-387,-15-10-258,1 3 0,-4 1-129,-2 1-129,2-3-129,-5-1 0,4 2 0,-6-20 0,5 17 0,-5-17 0,0 0 129,21-21 0,-10 0 129,5-6 129,2-7 0,7 2-129,-1-3 1,3 6-130,-4 2 0,2 10 0,-3 4 0,-1 11 0,-3 4 0,-4 14 0,-2 6 0,-1 4 0,0 4 0,-2 1 0,3 4-388,-12-35-1676,5 32-2709,-5-32-129,0 0-129,0 0-387</inkml:trace>
          <inkml:trace contextRef="#ctx0" brushRef="#br0" timeOffset="2542.8045">1198 796 16770,'44'-47'4902,"-22"40"129,-22 7-258,32 16-3741,-27 6-773,9 13-259,-10 4 0,5 7 0,-4 3 0,4-1 0,-2-2 0,0-9 0,0-1 0,-2-15 0,1-1 0,-6-20-775,0 0-1676,0 0-2322,-4-9-258,-8-14 0,-1-4-129</inkml:trace>
          <inkml:trace contextRef="#ctx0" brushRef="#br0" timeOffset="2901.6051">1249 957 10707,'-9'-25'4644,"20"15"129,14 6 0,18 4-2064,-8-9-516,31 9-1032,-4-10-258,17 4-387,-6-4-128,-1 4-388,-11-3 0,-8 6 0,-15-2 0,-15 5 0,-23 0 0,0 0 0,0 0 0,-22 5 0,22-5 0,-28 9 0,28-9 0,-20 7 0,20-7 0,0 0 0,0 0 0,0 0 0,0 0 0,0 0 0,13 7 0,-13-7 0,0 0 0,23 0 0,-23 0 0,0 0 0,25 4 0,-25-4-1420,0 0-3482,0 0-258,0 0 0,0 0-258</inkml:trace>
          <inkml:trace contextRef="#ctx0" brushRef="#br0" timeOffset="-2698.8047">70 50 10707,'-32'-19'3999,"32"19"258,-20-18-516,20 18-1806,0 0-903,-19-14-387,19 14-129,0 0 0,0 0 0,0 0 0,21 9 0,-3-6-129,12 8 0,6-2 129,12 3-258,7 1 0,11 4 0,1-1-129,12 0 0,1 4-129,7-4-258,7 11-645,-10-2-3354,6-13-516,-1 2 258,-7-7-774</inkml:trace>
        </inkml:traceGroup>
        <inkml:traceGroup>
          <inkml:annotationXML>
            <emma:emma xmlns:emma="http://www.w3.org/2003/04/emma" version="1.0">
              <emma:interpretation id="{E07F0768-4888-4BF5-A6F1-30439B25D51C}" emma:medium="tactile" emma:mode="ink">
                <msink:context xmlns:msink="http://schemas.microsoft.com/ink/2010/main" type="inkWord" rotatedBoundingBox="13183,11642 14496,11431 14683,12596 13370,12807"/>
              </emma:interpretation>
              <emma:one-of disjunction-type="recognition" id="oneOf1">
                <emma:interpretation id="interp5" emma:lang="en-US" emma:confidence="0">
                  <emma:literal>of</emma:literal>
                </emma:interpretation>
                <emma:interpretation id="interp6" emma:lang="en-US" emma:confidence="0">
                  <emma:literal>on</emma:literal>
                </emma:interpretation>
                <emma:interpretation id="interp7" emma:lang="en-US" emma:confidence="0">
                  <emma:literal>to</emma:literal>
                </emma:interpretation>
                <emma:interpretation id="interp8" emma:lang="en-US" emma:confidence="0">
                  <emma:literal>To</emma:literal>
                </emma:interpretation>
                <emma:interpretation id="interp9" emma:lang="en-US" emma:confidence="0">
                  <emma:literal>oh</emma:literal>
                </emma:interpretation>
              </emma:one-of>
            </emma:emma>
          </inkml:annotationXML>
          <inkml:trace contextRef="#ctx0" brushRef="#br0" timeOffset="-9906.0174">2745 141 12255,'-23'-29'4644,"-4"13"-516,27 16 258,-23 0-2838,2 0-645,9 9-129,-8 6-387,4 11 0,-4 3-129,6 6 0,-2 1-129,7 5 0,4-2 0,3-2 0,2-5 0,4-1 129,6-7 0,6-2 129,2-10-129,5-1 129,0-8 0,8-1-128,-6-2-259,5-7 0,-4-9 0,1-2 0,-7-5 0,-2-3 0,-10-10 0,-4-1 0,-4-6 0,-12 2 0,-6 4 0,-14-4 0,10 14-4387,-19 6-644,-1 15-258,-8 6-129</inkml:trace>
          <inkml:trace contextRef="#ctx0" brushRef="#br0" timeOffset="-10498.8184">3747-336 14190,'10'-25'5289,"-10"25"-387,2-16 258,-2 16-2451,0 0-2192,0 0-517,-11-3 0,11 3 0,-19 5 0,3 9 0,-5 6 0,-6 7 0,-7 3 0,-9 9 0,-5 5 0,-5 6 0,-7 2 0,-5-2 0,1 3 0,0-3 0,2-4 0,7-5 0,9-6 0,5-8 0,11-4 0,6-1 0,8-8 0,16-14 0,-14 19 0,14-19 0,0 20 0,0-20 0,11 27 0,7-11 0,7 0 0,10 3 0,8 3 0,7 1 0,5 3 0,5 1 0,6 2 0,0 1 0,-2 2 0,-4 0 0,-3-2 0,-5 0 0,-6-3 0,-5 0 0,-7-8 0,-4-1 0,-5-4 0,-4-3 0,-3-2 0,-18-9 0,25 9 0,-25-9 0,0 0 0,0 0 0,18 2 0,-18-2-4516,-14-6-515,14 6-129,-32-23-387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2:32.5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3AC4531-3DBA-4F3B-996C-EC83CF7C5217}" emma:medium="tactile" emma:mode="ink">
          <msink:context xmlns:msink="http://schemas.microsoft.com/ink/2010/main" type="inkDrawing" rotatedBoundingBox="14635,11298 14691,12498 14657,12499 14600,11299" semanticType="verticalRange" shapeName="Line">
            <msink:sourceLink direction="with" ref="{4697C135-49AA-41B7-90DB-67AA29BAC121}"/>
          </msink:context>
        </emma:interpretation>
      </emma:emma>
    </inkml:annotationXML>
    <inkml:trace contextRef="#ctx0" brushRef="#br0">1140 1145 10836,'0'-16'4515,"0"16"258,0 0-258,0 0-1161,0 0-1935,0 0-258,-8 0-387,8 0 0,-2 20-258,2-2-386,-2 1-130,2 10 0,0 3 0,0 7 0,0 0 0,7 9 0,-2 4 0,4 5 0,-2 1 0,2 10 0,-2 3 0,1 2 0,-3 3 0,-3 1 0,-1-2 0,-1-4 0,0-4 0,0-10 0,-1-9 0,-5-9 0,3-8 0,1-10 0,0-5 0,2-16 0,0 0 0,0 0-130,0 0-3095,0 0-1935,2-12 129,-2-10-129,-2-3-129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24:49.10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9ECF23A-C986-4C1D-A179-A5D487C5D9FE}" emma:medium="tactile" emma:mode="ink">
          <msink:context xmlns:msink="http://schemas.microsoft.com/ink/2010/main" type="writingRegion" rotatedBoundingBox="552,408 15869,578 15802,6594 485,6423"/>
        </emma:interpretation>
      </emma:emma>
    </inkml:annotationXML>
    <inkml:traceGroup>
      <inkml:annotationXML>
        <emma:emma xmlns:emma="http://www.w3.org/2003/04/emma" version="1.0">
          <emma:interpretation id="{9E5C1131-605F-4043-B375-5B9C6540F260}" emma:medium="tactile" emma:mode="ink">
            <msink:context xmlns:msink="http://schemas.microsoft.com/ink/2010/main" type="paragraph" rotatedBoundingBox="1455,418 15869,578 15848,2417 1435,22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3D7F3C1-C965-4EC0-A5A0-98E9D974847A}" emma:medium="tactile" emma:mode="ink">
              <msink:context xmlns:msink="http://schemas.microsoft.com/ink/2010/main" type="line" rotatedBoundingBox="1455,418 15869,578 15848,2417 1435,2256"/>
            </emma:interpretation>
          </emma:emma>
        </inkml:annotationXML>
        <inkml:traceGroup>
          <inkml:annotationXML>
            <emma:emma xmlns:emma="http://www.w3.org/2003/04/emma" version="1.0">
              <emma:interpretation id="{5309B87B-73BE-4788-B0C6-098FA0FC05F5}" emma:medium="tactile" emma:mode="ink">
                <msink:context xmlns:msink="http://schemas.microsoft.com/ink/2010/main" type="inkWord" rotatedBoundingBox="1455,418 9292,505 9276,1964 1439,1877"/>
              </emma:interpretation>
              <emma:one-of disjunction-type="recognition" id="oneOf0">
                <emma:interpretation id="interp0" emma:lang="en-US" emma:confidence="0">
                  <emma:literal>sequential</emma:literal>
                </emma:interpretation>
                <emma:interpretation id="interp1" emma:lang="en-US" emma:confidence="0">
                  <emma:literal>Sequential</emma:literal>
                </emma:interpretation>
                <emma:interpretation id="interp2" emma:lang="en-US" emma:confidence="0">
                  <emma:literal>Sequentral</emma:literal>
                </emma:interpretation>
                <emma:interpretation id="interp3" emma:lang="en-US" emma:confidence="0">
                  <emma:literal>sequent</emma:literal>
                </emma:interpretation>
                <emma:interpretation id="interp4" emma:lang="en-US" emma:confidence="0">
                  <emma:literal>Sequent-Val</emma:literal>
                </emma:interpretation>
              </emma:one-of>
            </emma:emma>
          </inkml:annotationXML>
          <inkml:trace contextRef="#ctx0" brushRef="#br0">3091 548 8901,'0'0'4773,"0"0"-258,0 0-129,0 0-2322,7 22-1161,-7-4-258,3 10-129,-3 1 0,6 3-387,-3 1 129,8 1-258,-2-2 258,3-3-258,2-3 0,1-4 129,-1-6-129,-14-16 129,28 16-129,-10-16 129,0-2 0,2-10 0,-1-10 129,6-3-129,2-7 0,-1-2 0,3-3-129,-4 5 129,-4-2-129,-1 6 129,-8 3-129,-1 5 129,-11 20 0,9-23 0,-9 23 0,0 0-129,0 0 0,0 0 129,0 0-129,5 14 0,-1 6 129,3 3-258,0 6 258,5 1-129,-1 5 129,2-3-129,1 0 0,0-1-129,2-1-129,-3-5-129,6 3-516,-19-28-1935,16 22-2064,-16-22 0,25 9-258,-9-9-387</inkml:trace>
          <inkml:trace contextRef="#ctx0" brushRef="#br0" timeOffset="452.4008">3968 741 13287,'55'-6'5031,"-26"4"-258,-4-5-129,1 7-3741,-6-9-387,5 6 0,-5-10-258,-1 3 0,-19 10-129,25-29 0,-18 13-258,-3-1 258,-4-1-387,-6 2 258,6 16-258,-30-25 0,11 19 0,-8 1 129,2 5-129,-2 5 129,6 10 0,-4 4 0,7 4 129,4 4-129,3 3 129,8 2 0,3 0 129,3-1 0,10-1 129,4-2-129,3-3 0,3 0 0,2-3 0,0-5-129,2-2-129,-1-8 0,6 3-387,-7-11-774,22 1-2709,-10-13-774,0-3-258,3-3-129</inkml:trace>
          <inkml:trace contextRef="#ctx0" brushRef="#br0" timeOffset="873.6016">4648 664 11223,'20'-16'5289,"-1"18"-516,-19-2 129,16 19-2838,6 8-1032,-10-7-129,10 6-387,-8-1-258,2 0-258,-4 2-129,-3-6-129,0 1 0,-9-22-129,9 25 0,-9-25 0,0 0 129,0 0 0,12-22 258,-4 1 0,-1-8 129,5-3 0,1-1 0,3 0 129,-2 3-129,5 7 129,-3 4-129,4 8 129,-2 6-129,1 5 0,-3 8 129,4 12-258,-4 3 258,2 2-258,-2 3 129,-4 3-258,3 3 0,-7-4-129,5 2-129,-8-11-129,8 6-387,-13-27-1161,0 0-2838,25 3 258,-13-13-516,4-17-387</inkml:trace>
          <inkml:trace contextRef="#ctx0" brushRef="#br0" timeOffset="1622.4029">5547 572 12255,'93'8'5031,"-35"-8"-645,8 0 387,-12-7-3483,21 2-645,-8-7-129,3 1-129,-10-3-129,-5 3 0,-14-1 129,-7 4-129,-13 3-129,-5 1 129,-16 4-129,0 0 0,0 0-129,0 0 129,8 20-129,-7-2 0,1 5-129,-2 5-129,4 6 129,-1 0-258,6 3 129,-5-8-387,8 5-129,-8-18-387,12 10-516,-16-26-1290,0 0-387,0 0-258,25-16 0,-25-12 516,1 1 645,-1-12 1290,-3-5 1419,1 1 2193,-9-10 516,8 3 516,-10-9-258,12 13-387,-12-4-774,13 18-645,-2 2-903,1 5-1548,1 9-2838,0 16-387,17 5-387,-4 18-645</inkml:trace>
          <inkml:trace contextRef="#ctx0" brushRef="#br0" timeOffset="1138.802">5586 15 11997,'27'-75'5160,"-18"55"-387,-9 20 258,16 0-2580,2 27-1548,-11 5-258,14 20 0,-7 1-258,4 15 129,-2 5-387,2 5 1,-2 2-130,-3-5 0,-1-2-130,-7-9-386,4 0 0,-9-22-387,11 10-1032,-15-23-3096,1-12 0,3-17-258,-23 7-129</inkml:trace>
          <inkml:trace contextRef="#ctx0" brushRef="#br0" timeOffset="2262.004">7051 618 9804,'15'-45'5031,"-15"22"-516,0 0 0,-9-5-2193,9 28-1548,-38-25-129,17 23-258,-11 2-129,2 0-129,-1 14-129,3 6 129,-1 5-129,6 3 0,4 2 129,6 4-129,8 2 129,5-2-258,0-2 387,12-2-387,4-2 258,4-5-258,1-3 0,2-8 129,1-3 0,-1-9 0,0 0 0,0-5 129,0-13 0,2-3 129,-4-8-129,4 1 258,-5-8-258,3 4 258,-3-3-258,-1 6 129,-4 4-129,-1 9 0,-14 16-129,19-17 129,-19 17-129,16 10 0,-10 6 129,1 9-258,2 4 258,3 1-387,4 5 258,-2-3-387,6 2 258,-4-9-516,7 4 129,-23-29-645,38 33-903,-38-33-2709,25 0 129,-25 0-258,23-30-645</inkml:trace>
          <inkml:trace contextRef="#ctx0" brushRef="#br0" timeOffset="2511.6043">7715-33 10707,'7'-25'4902,"-7"25"-129,15 25 0,-8 28-2451,-7-9-1290,5 26 0,-5-4-387,6 14 0,-6-4-387,3 4 0,-1-5-258,-2-6-258,5-1 0,-5-15-903,22 10-3354,-12-15-645,10-4 0,-1-5-258</inkml:trace>
          <inkml:trace contextRef="#ctx0" brushRef="#br0" timeOffset="-2340.0041">390 72 6063,'9'-38'4644,"-14"12"-516,5 26 129,-29-4-2967,2-1-258,4 8-516,-10 4 0,0 9-258,1 2 129,2 5-387,5 2 0,2 2 0,5-2 0,6 0 0,6-2 0,6 0 129,2-4 0,14 5 129,2-7 0,12 8 129,1-7 129,11 9-129,-1-8 0,9 10 0,-5-4 0,3 5 0,-7-3-258,0 3 129,-9 0 0,-2 2 0,-9-3 0,-5 3 0,-9-6 129,-5 3-129,-2-4 129,-12 3-129,-10-6 258,-4-3-387,-10-5 258,0 1-129,-8-8 0,-2-2-129,-4-5 129,4-2-129,-4-7 0,3-1 0,-1-3 0,7-3-258,8 4-129,2-2-129,14 10-645,-14-8-2838,31 12-1290,0 0 129,0 0-645,0 0 0</inkml:trace>
          <inkml:trace contextRef="#ctx0" brushRef="#br0" timeOffset="-1638.0028">1075 709 7224,'16'-24'4773,"6"14"-129,-6 10-129,-16 0-1806,18 0-1290,8 0-387,-10 0-258,13 0-129,-8-2-258,11 2-129,-7-5 0,5 1 0,-3-5-129,2 0 0,-3-5-129,-3 2 129,-3-4-129,-4 1 258,-7-4-258,-5 1 129,-4-2-129,-11 3 0,-10 1 0,-10 1 0,-4 5 0,-6 3-129,0 7 0,-4 0 0,4 10 129,0 8 0,6 5-129,3 6 129,5 4 129,9 5-129,4 3 258,14 0-258,0 0 258,18 0-258,10-4 258,8-5-258,7-2 0,5-7 0,3-3-129,1-8-129,3 1-129,-9-13-903,15 0-2967,-13 0-387,-4-2-387,-3-5-258</inkml:trace>
          <inkml:trace contextRef="#ctx0" brushRef="#br0" timeOffset="-811.2014">2346 662 6063,'15'-16'4644,"-15"16"-258,1-21-129,-1 21-2193,-12-29-387,12 29-516,-41-32-258,18 20-129,-16-8-258,5 8 0,-9-2 0,8 8-129,-6 3 0,7 3-129,-2 7-129,6 9 0,2 4 0,3 4-129,5 7 258,4 1-387,4 0 387,6 5-387,6-3 258,0-2-129,9 0 0,5-5 0,6-2 0,0-8 0,1-2-129,4-12 129,-2-3 0,2-3 0,2-13 0,1-6 129,-1-6 0,1-4 0,-1-4 0,-2 4 0,-4-2-129,-1 9 258,-6 1-387,-2 7 258,-12 17-258,18-16 258,-18 16-129,22 6-129,-10 10 387,2 7-387,4 5 387,0 10-258,2 5 258,1 6-387,-2 5 387,1 6-258,0 2 0,-1 1 0,1-1 0,-2-5 0,-2-4 0,0-5 129,-4-10 0,1-10 129,-6-8 0,-7-20 0,0 0 0,16 0 129,-13-23 1,3-15-388,-1-15 0,6-11 0,-1-11 0,6-12 0,2-4 0,0 2 0,-2 13 0,-4 6-259,6 22-1031,-18 4-3096,0 21-1032,0 23 129,-9-4-387</inkml:trace>
        </inkml:traceGroup>
        <inkml:traceGroup>
          <inkml:annotationXML>
            <emma:emma xmlns:emma="http://www.w3.org/2003/04/emma" version="1.0">
              <emma:interpretation id="{F07C4F28-2D20-4648-B28F-C8D25E57B06A}" emma:medium="tactile" emma:mode="ink">
                <msink:context xmlns:msink="http://schemas.microsoft.com/ink/2010/main" type="inkWord" rotatedBoundingBox="10420,540 15869,601 15848,2417 10400,2356"/>
              </emma:interpretation>
              <emma:one-of disjunction-type="recognition" id="oneOf1">
                <emma:interpretation id="interp5" emma:lang="en-US" emma:confidence="0">
                  <emma:literal>Logic</emma:literal>
                </emma:interpretation>
                <emma:interpretation id="interp6" emma:lang="en-US" emma:confidence="0">
                  <emma:literal>Loge</emma:literal>
                </emma:interpretation>
                <emma:interpretation id="interp7" emma:lang="en-US" emma:confidence="0">
                  <emma:literal>Logia</emma:literal>
                </emma:interpretation>
                <emma:interpretation id="interp8" emma:lang="en-US" emma:confidence="0">
                  <emma:literal>Logics</emma:literal>
                </emma:interpretation>
                <emma:interpretation id="interp9" emma:lang="en-US" emma:confidence="0">
                  <emma:literal>loge</emma:literal>
                </emma:interpretation>
              </emma:one-of>
            </emma:emma>
          </inkml:annotationXML>
          <inkml:trace contextRef="#ctx0" brushRef="#br0" timeOffset="3291.6058">8974 16 9804,'2'-19'4773,"12"1"-129,-14 18-258,23 0-2451,-23 0-645,0 0-129,16 21-387,0 6-129,-9 2-129,7 17-129,-3 5-129,5 13 0,-5 6 0,1 8 0,-3 0-129,-2 1-129,-3-5 129,-2-6-129,-1-9 129,-1-11-258,0-7 258,0-13-258,0-8 129,0-20 0,0 21 0,0-21 129,0 0-129,20 11 129,-20-11 0,36 0-129,-13 0 129,11 0 0,1 0 0,6 0-129,2 2 0,3-2-129,4 3-129,-4-3-387,8 11-516,-17-13-1935,8 2-1935,-4-5 129,-1-1-387,-2-2-387</inkml:trace>
          <inkml:trace contextRef="#ctx0" brushRef="#br0" timeOffset="3697.2065">9994 534 12255,'-45'-30'4902,"19"25"-645,1 5 387,-9 0-3354,16 10-516,-5 5-258,11 11-129,-3 1 0,10 7-387,1 0 129,4 3-129,9 0 129,7-1-129,4-6 129,1-1-129,1-8 129,3-3 129,-2-11 0,3-4 129,-2-4 0,2-8 0,-6-11 129,5-1 0,-7-11-386,-1-2-130,-6-5 0,-4-4 0,-7-1 0,-5-1 0,-8 4 0,-8 2 0,0 11 0,-11 3-904,8 21-644,-15 2-3354,14 4-129,-3 9-387,7 8 129</inkml:trace>
          <inkml:trace contextRef="#ctx0" brushRef="#br0" timeOffset="4617.6081">10791 449 12126,'-10'-34'4902,"-12"23"-387,-1 6 129,0-4-2838,5 18-903,-5 2-129,9 10-258,-6 0-258,8 8 0,-1-1-129,5 1 0,2-1-129,4-1 129,2-4 0,0-2-387,11-3 387,-11-18-258,29 20 258,-12-20-129,5 0 0,1-11-129,0-5 0,2-9 387,-4-2-387,1 1 129,-5-1-129,-2 6 129,-1 1 0,-14 20-129,21-14 129,-21 14 0,20 18 0,-9 10-129,1 11 258,0 11-129,3 11 129,1 12-129,-2 10 258,6 13-258,-4 6 258,5 3 0,-3 0-129,0-2 129,-2-5-129,-4-7 0,-5-17 129,-3-10-129,-4-16 1,-11-8-130,-7-14 0,-5-8 0,-7-11 0,-4-7 0,-2-5 0,-3-13 0,2-3-130,-4-10 1,0-2 0,2-7 0,-2-4 0,2-4 129,0-4-129,1-3 129,3 2 0,3 1 0,7 4 0,7 4-129,7 6 129,9 6-129,4 7 0,12 4 129,11 7-129,6-2 0,9 2 0,12-6 0,14-3 0,12-7-129,22 1 0,7-7-129,9 1 0,-4-4 129,-4 9 0,-17 1 258,-16 4 129,-20 11 0,-25 1 129,-14 8 129,-16 5 0,0 0 0,0 0-129,-10 0 0,10 0-129,-15 27 0,12-6-129,3 6 0,0 3-129,0 0-129,2 9-516,-2-17-774,14 6-3225,-9-10 0,-5-18-258,0 0-258</inkml:trace>
          <inkml:trace contextRef="#ctx0" brushRef="#br0" timeOffset="4804.8085">11580 330 12513,'-2'-91'4644,"2"66"-645,-3 7 129,3 18-3096,0 0-2451,0 27-2709,7 10 0,0 1-387,13 11-258</inkml:trace>
          <inkml:trace contextRef="#ctx0" brushRef="#br0" timeOffset="5085.609">12228 541 13674,'-12'-19'5031,"-12"15"-516,-2 4 129,-10 0-3354,13 22-387,-9-1-129,11 11-516,-4 2 129,12 8-258,4 1 0,9 2-129,2-1 129,18-3-258,6-4 129,10-5 0,5-5-129,3-11-258,12 0-258,-12-18-1548,8-1-2709,1-8 129,1-5-387,-1-7-129</inkml:trace>
          <inkml:trace contextRef="#ctx0" brushRef="#br0" timeOffset="5413.2095">13188 516 17028,'0'0'4902,"0"0"0,19 0-129,-19 0-4257,20 6 0,-1-1-386,13 2-130,11-1 0,19-3 0,15 1 0,14-4 0,12 0 0,9 0 0,4-2 0,-2-5 0,-9 0 0,-13 1 0,-15-1 0,-18 2 0,-17 1 0,-15-5 0,-7 9-775,-20 0-3998,0 0-258,-27-12-129,4 7-129</inkml:trace>
        </inkml:traceGroup>
      </inkml:traceGroup>
    </inkml:traceGroup>
    <inkml:traceGroup>
      <inkml:annotationXML>
        <emma:emma xmlns:emma="http://www.w3.org/2003/04/emma" version="1.0">
          <emma:interpretation id="{F58EBB40-5E2C-4CE3-9743-D00DDA850688}" emma:medium="tactile" emma:mode="ink">
            <msink:context xmlns:msink="http://schemas.microsoft.com/ink/2010/main" type="paragraph" rotatedBoundingBox="568,3254 3340,3499 3241,4622 469,4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3F7A67-0746-40A6-9FC6-1F4F170A0147}" emma:medium="tactile" emma:mode="ink">
              <msink:context xmlns:msink="http://schemas.microsoft.com/ink/2010/main" type="line" rotatedBoundingBox="568,3254 3340,3499 3241,4622 469,4378"/>
            </emma:interpretation>
          </emma:emma>
        </inkml:annotationXML>
        <inkml:traceGroup>
          <inkml:annotationXML>
            <emma:emma xmlns:emma="http://www.w3.org/2003/04/emma" version="1.0">
              <emma:interpretation id="{DA793776-2CBD-464C-9DE6-600D63AD5226}" emma:medium="tactile" emma:mode="ink">
                <msink:context xmlns:msink="http://schemas.microsoft.com/ink/2010/main" type="inkWord" rotatedBoundingBox="568,3254 3340,3499 3241,4622 469,4378"/>
              </emma:interpretation>
              <emma:one-of disjunction-type="recognition" id="oneOf2">
                <emma:interpretation id="interp10" emma:lang="en-US" emma:confidence="1">
                  <emma:literal>Inputs</emma:literal>
                </emma:interpretation>
                <emma:interpretation id="interp11" emma:lang="en-US" emma:confidence="0">
                  <emma:literal>In puts</emma:literal>
                </emma:interpretation>
                <emma:interpretation id="interp12" emma:lang="en-US" emma:confidence="0">
                  <emma:literal>In Puts</emma:literal>
                </emma:interpretation>
                <emma:interpretation id="interp13" emma:lang="en-US" emma:confidence="0">
                  <emma:literal>In pmts</emma:literal>
                </emma:interpretation>
                <emma:interpretation id="interp14" emma:lang="en-US" emma:confidence="0">
                  <emma:literal>In Pubs</emma:literal>
                </emma:interpretation>
              </emma:one-of>
            </emma:emma>
          </inkml:annotationXML>
          <inkml:trace contextRef="#ctx0" brushRef="#br1" timeOffset="712125.6508">-894 2900 10191,'0'-20'4902,"0"20"-258,14-12 0,-14 12-2322,48-13-1032,-13 1-387,19 10-258,-3-5-258,13 2-129,-1 1-258,-8-1-258,3 5-774,-22 5-3612,-6 4 0,-14 2-387,-16-11 129</inkml:trace>
          <inkml:trace contextRef="#ctx0" brushRef="#br1" timeOffset="712375.2513">-934 3458 11868,'9'34'4773,"18"-9"-258,-9-18 0,-18-7-2967,46 16-645,-18-16-129,12 7-387,-1-7-258,3 0-258,8 0-516,-9-10-1290,11-5-2580,-6 8 0,-7-7-387,-3 3-129</inkml:trace>
          <inkml:trace contextRef="#ctx0" brushRef="#br1" timeOffset="711844.8503">-720 2962 9030,'0'-25'4644,"0"7"129,0 18-516,0 0-1419,0 0-1419,0 0-516,0 0-129,0 0-387,0 13 129,0 6-258,2 3 0,5 10 0,-2 2 129,2 5-258,0 7 129,2 6 0,-3 3-258,2 0 129,1 2-129,-3-6 0,1-3-129,-4-7-129,4-3-129,-7-19-516,8 10-1677,-8-29-2193,0 0 0,-13 14-258,13-14-129</inkml:trace>
          <inkml:trace contextRef="#ctx0" brushRef="#br1" timeOffset="712780.852">-373 3320 10707,'17'14'4902,"-9"5"-258,6 10 0,4 6-2580,-15-10-774,13 11-387,-7-9-516,2 1-258,-2-3-258,-4-7-258,2 0 0,-7-18-129,0 0 0,0 0 0,0 0 0,9-25 258,-4-2 129,2-7 387,-1-7 0,8 4 129,-5-8 258,9 12-129,-6-5 129,8 15-129,-8-4 129,10 20-258,-6 2 0,5 9-129,-3 12-129,5 7 129,-2 3-129,0 8-129,1 9-129,-4-4-129,5 9-516,-14-18-1161,17 2-2709,-8 0-129,0-7-258,3-9-258</inkml:trace>
          <inkml:trace contextRef="#ctx0" brushRef="#br1" timeOffset="713046.0524">297 3416 12384,'6'-47'5031,"-6"47"-387,0 0 129,0 0-2580,0 0-1032,14 31-387,-7 8-258,-5 2 0,5 9-129,-2 3-129,-1 4-128,-2-2-130,-1-3-130,1-1-257,-2-10-129,0 0-129,0-16-387,0 3-516,0-28-1032,0 0-1032,0 0-1032,-12-12-129,12-9 0,-6-15-387</inkml:trace>
          <inkml:trace contextRef="#ctx0" brushRef="#br1" timeOffset="713295.6529">326 3485 8385,'12'-107'4386,"2"66"258,-3 13-903,0-8-1032,17 29-516,-14-11-774,15 18-258,-8 0-387,6 11-258,-7 2-129,3 4 0,-7 1-129,0 0 0,-11 2-129,-3-1 0,-2-1-129,-13-2 0,-4 0-387,-14-7-258,6 12-1032,-15-7-2967,0-5-129,3-5-258,1-2-129</inkml:trace>
          <inkml:trace contextRef="#ctx0" brushRef="#br1" timeOffset="713872.8539">671 3378 6321,'34'0'4644,"-34"0"-387,25 13 0,-25-13-1419,1 21-1419,6 2-387,-7-5-516,0 11-129,0-5-129,-1 5-129,-1-2 0,0-1-129,2-3 0,0-3 0,0-4 0,0-16 0,4 18 129,-4-18 0,0 0 0,23-2 258,-14-14 0,7-2 129,-4-12 129,11 1 0,-9-11 129,8 6-129,-10-9-129,6 13 0,-9-4 0,2 9-258,-6 2 0,-5 23-128,5-18-130,-5 18 0,0 0 0,11 13 0,-4 3 0,4 9 0,-2 5 0,3 2 0,2 2 0,-1-1 0,1 7-130,-5-8-257,5 1-258,-12-15-258,14 12-774,-16-30-2451,0 0-774,0 0-258,0 0 0</inkml:trace>
          <inkml:trace contextRef="#ctx0" brushRef="#br1" timeOffset="714153.6544">1148 3010 14190,'12'-78'4902,"-3"51"-129,-9 27 258,19-28-3870,5 28-258,-24 0 0,32 34-129,-20-6-644,8 13-130,-3 7 0,1 14 0,-4 4 0,-1 5 0,-2 6 0,-6-4 0,4 3 0,-9-17 0,3 3-1162,-8-30-2063,0 0-1935,-2-16 0,7-16-258,-22 0 129</inkml:trace>
          <inkml:trace contextRef="#ctx0" brushRef="#br1" timeOffset="714574.8551">1260 3329 11739,'55'-16'4644,"-18"12"-258,2 4-387,-5-14-2193,18 14-645,-11-11-516,3 9-129,-10-3-258,-4 3 0,-9 0 0,-21 2-129,0 0-129,0 15 0,-8-3 0,-14-1-258,3 5 0,-5-9-129,8 9-129,0-7 129,16-9 0,-3 21 129,6-5 0,-3-16 129,36 30 129,-6-7 129,1-1 129,6 3 0,-2-4 0,3 6 129,-8-8 0,-2 8 129,-13-9-129,-5 7 129,-10-6-129,-8 3-129,-16-5 0,-6 3-258,-4 1-387,-10-10-1290,-1 5-2967,4-2 0,-1 0-387,1 2-258</inkml:trace>
        </inkml:traceGroup>
      </inkml:traceGroup>
    </inkml:traceGroup>
    <inkml:traceGroup>
      <inkml:annotationXML>
        <emma:emma xmlns:emma="http://www.w3.org/2003/04/emma" version="1.0">
          <emma:interpretation id="{E1C4A07B-7155-4CDE-925C-ED246A6FAC85}" emma:medium="tactile" emma:mode="ink">
            <msink:context xmlns:msink="http://schemas.microsoft.com/ink/2010/main" type="paragraph" rotatedBoundingBox="4965,4115 12200,4052 12209,4995 4973,505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4D7904D-3000-4583-9780-0C01D46F6A8F}" emma:medium="tactile" emma:mode="ink">
              <msink:context xmlns:msink="http://schemas.microsoft.com/ink/2010/main" type="line" rotatedBoundingBox="4965,4115 12200,4052 12209,4995 4973,5058">
                <msink:destinationLink direction="with" ref="{861832B3-2B7D-4FE4-97B0-9533BDA19BD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8C4A3B3-B7E6-4A53-89DA-39B589A2CFC9}" emma:medium="tactile" emma:mode="ink">
                <msink:context xmlns:msink="http://schemas.microsoft.com/ink/2010/main" type="inkWord" rotatedBoundingBox="4965,4115 12200,4052 12209,4995 4973,5058"/>
              </emma:interpretation>
              <emma:one-of disjunction-type="recognition" id="oneOf3">
                <emma:interpretation id="interp15" emma:lang="en-US" emma:confidence="1">
                  <emma:literal>Combinational</emma:literal>
                </emma:interpretation>
                <emma:interpretation id="interp16" emma:lang="en-US" emma:confidence="1">
                  <emma:literal>combination al</emma:literal>
                </emma:interpretation>
                <emma:interpretation id="interp17" emma:lang="en-US" emma:confidence="0.5">
                  <emma:literal>Com binational</emma:literal>
                </emma:interpretation>
                <emma:interpretation id="interp18" emma:lang="en-US" emma:confidence="0">
                  <emma:literal>Comb is national</emma:literal>
                </emma:interpretation>
                <emma:interpretation id="interp19" emma:lang="en-US" emma:confidence="0">
                  <emma:literal>Comb in national</emma:literal>
                </emma:interpretation>
              </emma:one-of>
            </emma:emma>
          </inkml:annotationXML>
          <inkml:trace contextRef="#ctx0" brushRef="#br1" timeOffset="694294.8195">3925 3881 6966,'0'-28'4386,"-10"1"129,10 27-387,-29-11-1419,4 1-1161,9 10-516,-12-2-258,7 2-258,-8 4-129,4 6-129,-3 4 0,1 8 0,-2-1-129,5 8 129,-1 1-258,3 4 129,1 1 129,3 4-129,6-1 129,3-1-258,7 1 258,2-1-129,2-2 0,10 1-129,4-4 0,6 0 0,2-2 0,3-5 0,0 0-129,3-7-129,2 3 0,-2-10-387,11 7-516,-10-18-774,17 3-1290,-2-3-1161,-2-9-387,6-3 258,-5-15-516</inkml:trace>
          <inkml:trace contextRef="#ctx0" brushRef="#br1" timeOffset="694669.2202">4226 4257 6321,'0'-47'4773,"-3"26"-645,3 21-129,-16-12-1548,-7 5-258,23 7-516,-27 3-645,18 15-387,9-18-258,-21 39-129,13-14 0,7 5-129,1 0 0,1 4 0,8-2-129,6-1 129,2-5-129,5-4 129,1-6 0,2-4 129,0-10 129,5-2 0,-1-11 0,4-5 129,-8-12 129,6 1-258,-10-10 129,-2 1-128,-8-7-388,-6 2 0,-5 0 0,-10 4 0,-10 0 0,-8 6 0,-3 5 0,-2 4 0,1 12-259,-4 1-386,11 11-387,-14 5-3483,18 5-516,5 4 258,7 4-645</inkml:trace>
          <inkml:trace contextRef="#ctx0" brushRef="#br1" timeOffset="695449.2215">4662 4129 11610,'32'-6'4386,"2"8"129,-34-2-129,23 18-2580,-1 5-903,-10-7-258,8 9-258,-9 0-129,1 2-129,-1-3-129,-2 0 0,-2-3 0,-7-21-129,7 28 129,-7-28-129,0 0 0,0 0 0,0 0 129,10-9-129,-6-10 258,3-2-129,0-6 129,6 0 0,-3-1 129,3 6-129,-2-1 129,3 7-129,-14 16 129,25-18-129,-25 18 0,25 0-129,-25 0 129,25 25 0,-11-7-129,0 2 0,0 3 129,-1-2-129,-3 4-129,-1-4 129,0 1-129,-3-6-129,-6-16 129,7 25 0,-7-25 129,0 0-129,0 0 258,0 0-129,16-27 258,-7 6 0,1-10 0,3 3 0,1-2 0,4 3 129,-6 4-129,4 5 0,-16 18-129,27-19 129,-27 19-129,20 0-129,-20 0 129,23 17-129,-11-1 0,4 4 0,2 1-129,-4 1-129,4 3-129,-5-6-387,10 15-1290,-13-15-2580,-1 1-258,-9-20 0,4 27-387</inkml:trace>
          <inkml:trace contextRef="#ctx0" brushRef="#br1" timeOffset="696322.8231">5741 3620 9288,'23'-66'4902,"-19"46"-387,-4 20-129,0 0-2193,0 0-774,11 20-258,-11 3-387,0 20-258,0-1-129,3 19 0,-3 1 0,7 11 0,0-5-129,4-1 0,2-3 0,1-3 0,-2-2-129,1-10 0,1-8 0,-2-5 0,-4-8-129,-1-8 129,-7-20-129,9 18 0,-9-18 0,0 0 0,5-25 129,-2 5-129,1-3 0,5-3 0,2-3 0,3 1 0,4 1-258,5 4 258,2 3 0,3 4 0,2 5-129,-1 10 129,1 1 0,0 1 0,-3 14 129,-2 4-129,-5 4 0,-3 4 0,-4 2 129,-6-1-129,-3 1 129,-4-3-129,-6 1 129,-10-6-129,-7 1 130,-7-6-130,-6-6 0,-3-1 0,-5-9 0,1 0 0,-2 0 0,6-7 0,2-5 0,3-4 0,7 3-130,4-1-257,23 14-129,-35-25-1032,35 25-3096,0 0-258,-4-16-129,4 16-258</inkml:trace>
          <inkml:trace contextRef="#ctx0" brushRef="#br1" timeOffset="696619.2236">6389 4150 11868,'25'-21'4902,"-4"17"-129,-21 4-129,18 0-1419,-4 21-2322,-10-3-258,10 9-258,-5 1-129,0 3-258,0 1-129,-4-7-258,4 3-258,-9-28-774,7 34-1677,-7-34-1677,0 0 129,0 0-258,-10-25-516</inkml:trace>
          <inkml:trace contextRef="#ctx0" brushRef="#br1" timeOffset="696775.2239">6471 4008 9933,'-4'-93'4902,"4"56"-129,0 6-387,0 15-1806,-1-7-1161,1 23-774,0 0-516,7-17-903,9 17-3483,-16 0-258,23 12-129,-7 6-387</inkml:trace>
          <inkml:trace contextRef="#ctx0" brushRef="#br1" timeOffset="697477.225">6897 4093 11997,'32'7'4773,"-32"-7"-516,33 39 258,-18-7-2838,-5-5-774,10 9-387,-8-3-258,-3 3 0,-3-8-258,-1-3 129,-3-3-129,-2-22-129,0 23 129,0-23-129,0 0-129,-4-9 129,4-7 0,0-7 0,0-2 129,2-5 0,5-6 129,5 2 129,1-3 0,1 8 129,-1-1-129,3 11 0,-6-1 0,-10 20 0,24-14 0,-24 14-129,23 3 0,-23-3 0,25 29 0,-13-11 0,2 3 129,1 4-258,-1 2-129,-2-1 0,2 5-258,-6-7-258,8 12-774,-16-18-1290,8 7-2064,1-6 258,-9-19-387,20 27-129</inkml:trace>
          <inkml:trace contextRef="#ctx0" brushRef="#br1" timeOffset="697960.8259">7650 4177 10320,'1'-39'4644,"-1"39"-129,-25-29-129,0 9-1935,25 20-774,-33-5-516,33 5-516,-34 7-258,34-7 0,-27 30-129,16-10-129,3 3 129,0 2-258,3 0 0,3 0 129,2 0-258,0-2 129,0 0-129,6-3 0,1-3 0,-7-17 0,23 22 0,-23-22 129,28 0 0,-10-6 0,2-13 129,1-4 129,0-7 0,6 1 0,-5-5 129,2 6-129,-2 1-129,-1 9 129,-3 2-129,-2 11-129,0 5 0,-16 0 0,28 16 0,-13 4-129,1 6-129,-2-1 0,6 7-129,-8-7-258,9 9-645,-21-34-1290,16 32-2322,-16-32 387,22 14-516,-22-14 258</inkml:trace>
          <inkml:trace contextRef="#ctx0" brushRef="#br1" timeOffset="698241.6264">8095 3785 9417,'1'-51'4902,"-1"51"-129,0 0-129,0 0-645,-1 8-2322,6 26-645,-5-5-129,9 15-129,-6 3-128,8 9-646,-2-2 0,3 8 0,1 0 0,-2-3 0,3 2 0,-9-12 0,8 8-1162,-13-30-1031,7 2-2580,-7-13-258,0-16-129,0 0 0</inkml:trace>
          <inkml:trace contextRef="#ctx0" brushRef="#br1" timeOffset="698553.627">7922 4189 9804,'19'-18'5031,"15"13"-387,11 3 0,8 2-1290,-8-10-1677,22 10-645,-13-6-387,3 6-258,-15-5 0,-1 3-129,-14-1-129,-6 1 129,-21 2 0,18-2-129,-18 2 1,0 0-130,0 0 0,0 0 0,13 18 0,-13-18 0,12 34-517,-12-34-1418,4 35-2709,-1-14-258,-1 3 0,-2-5-516</inkml:trace>
          <inkml:trace contextRef="#ctx0" brushRef="#br1" timeOffset="698725.2272">8427 4000 11610,'9'-94'4257,"-9"55"-129,11 16-516,-11 2-2967,0 21-4257,0 0-258,0 0-516,5 12-129</inkml:trace>
          <inkml:trace contextRef="#ctx0" brushRef="#br1" timeOffset="699193.228">8867 4095 12642,'7'-16'4644,"-7"16"-645,-10-4 387,10 4-3225,-29 7-258,29-7-516,-32 25 0,21-5-129,-3-2 0,7 5-129,2 0 129,5 4 0,0-4-129,1 5 129,8-5 0,6 0 0,-3-3 0,6-2 0,0-4 129,7-3 0,-1-8 0,7-1 0,1-4-257,11-8-130,-4-10 0,2-1 0,-8-10 0,-2-1 0,-6-5 0,-8 0 0,-11 3 0,-6 2 0,-9 3 0,-12 4 0,1 11 0,-17-2-775,21 16-2837,-20 0-1548,4 0 129,2 9-129,3 4 0</inkml:trace>
          <inkml:trace contextRef="#ctx0" brushRef="#br1" timeOffset="699630.0289">9341 4114 15351,'62'11'4902,"-39"-2"-129,-3 2-129,1 10-3612,-21-21-387,21 36-129,-15-17-258,-3 6-129,1 0-258,-4-4 0,2 1 0,-2-6 0,0-16 0,0 16 0,0-16 129,0 0 0,17-25 129,-8 3 258,0-4-129,4-1 0,-1-5 1,4 4-259,-3-1 0,3 8 0,-6-1 0,-10 22 0,27-26 0,-27 26 0,25-6 0,-25 6 0,21 11 0,-10 9 0,0 1 0,-2 4 0,-1 7 0,0-4 0,6 15-388,-14-23-2192,16 6-2322,0-6-129,7-4-129,2-7-129</inkml:trace>
          <inkml:trace contextRef="#ctx0" brushRef="#br1" timeOffset="700035.6296">10209 4205 13029,'23'-50'4902,"-23"27"-258,-12 5 129,12 18-2322,-46-23-1032,26 21-645,-12-1-129,7 3-515,-3 2-130,3 10 0,3-1 0,5 1 0,1 1 0,16-13 0,-20 28 0,20-28 0,-12 32 0,12-32 0,0 32-259,0-32 1,8 27-129,-8-27 129,25 14 129,-5-14 258,0 0 0,6-3 258,-1-10-129,5 4 130,-1-3-388,3 8 0,-2 1 0,2 3 0,-5 3 0,-4 10 0,2 3 0,-7 0 0,1 3-130,-19-19-515,34 32-645,-34-32-2838,25 6-774,-5-6 258,-2-11-387,5-7-258</inkml:trace>
          <inkml:trace contextRef="#ctx0" brushRef="#br1" timeOffset="700285.23">10713 3630 15996,'5'-25'4902,"3"9"0,-5 27-129,-3 5-3612,4 20-258,-4 1-773,5 15-130,-5 3 0,7 11 0,-5 1 0,2-1 0,-1 0 0,-1-7 0,3 8 0,-5-17-3226,0-2-1934,-10-5 0,-3 0-516</inkml:trace>
        </inkml:traceGroup>
      </inkml:traceGroup>
    </inkml:traceGroup>
    <inkml:traceGroup>
      <inkml:annotationXML>
        <emma:emma xmlns:emma="http://www.w3.org/2003/04/emma" version="1.0">
          <emma:interpretation id="{7505D82C-3C4A-4C9A-9C21-8532A7B60331}" emma:medium="tactile" emma:mode="ink">
            <msink:context xmlns:msink="http://schemas.microsoft.com/ink/2010/main" type="paragraph" rotatedBoundingBox="5719,5605 9760,5883 9707,6654 5666,63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94882AD-492B-4982-B627-FE168B5248B9}" emma:medium="tactile" emma:mode="ink">
              <msink:context xmlns:msink="http://schemas.microsoft.com/ink/2010/main" type="line" rotatedBoundingBox="5719,5605 9760,5883 9707,6654 5666,6376">
                <msink:destinationLink direction="with" ref="{861832B3-2B7D-4FE4-97B0-9533BDA19BD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A70995A-A2F8-4709-9200-BD3C469E0117}" emma:medium="tactile" emma:mode="ink">
                <msink:context xmlns:msink="http://schemas.microsoft.com/ink/2010/main" type="inkWord" rotatedBoundingBox="5719,5605 9760,5883 9707,6654 5666,6376"/>
              </emma:interpretation>
              <emma:one-of disjunction-type="recognition" id="oneOf4">
                <emma:interpretation id="interp20" emma:lang="en-US" emma:confidence="0">
                  <emma:literal>Circuit</emma:literal>
                </emma:interpretation>
                <emma:interpretation id="interp21" emma:lang="en-US" emma:confidence="0">
                  <emma:literal>Cia cent</emma:literal>
                </emma:interpretation>
                <emma:interpretation id="interp22" emma:lang="en-US" emma:confidence="0">
                  <emma:literal>Cia court</emma:literal>
                </emma:interpretation>
                <emma:interpretation id="interp23" emma:lang="en-US" emma:confidence="0">
                  <emma:literal>circuit</emma:literal>
                </emma:interpretation>
                <emma:interpretation id="interp24" emma:lang="en-US" emma:confidence="0">
                  <emma:literal>Cia cont</emma:literal>
                </emma:interpretation>
              </emma:one-of>
            </emma:emma>
          </inkml:annotationXML>
          <inkml:trace contextRef="#ctx0" brushRef="#br1" timeOffset="701642.4324">4725 5237 5547,'10'-21'4902,"-10"21"-129,-7-27-129,-7 11-1290,14 16-1161,-50-18-645,27 18-645,-16-3-129,3 3-516,-3 5 129,0 13-258,-4 1 0,6 8-129,-1 3 129,5 8-129,1 4 0,8 5 0,3 4 0,7 3 0,7 3 0,7 0 129,7-4-129,12-7 0,8-5 0,9-5 129,5-10 0,9-6 0,3-7 129,4-10-258,5-1 0,-3-4-645,12-1-3096,-7-10-1032,-5-1 129,-4 5-645</inkml:trace>
          <inkml:trace contextRef="#ctx0" brushRef="#br1" timeOffset="702016.8331">5136 5348 8385,'-7'-73'2838,"3"53"-2451,4 20-129,0 0-3096,0 0-1161</inkml:trace>
          <inkml:trace contextRef="#ctx0" brushRef="#br1" timeOffset="701876.4328">5163 5543 12384,'0'11'4902,"-2"7"-258,2 8 0,2 12-3096,-2-12-645,7 14-387,-4-1-516,1-13-774,12 6-2967,-9-7-903,-7-25-129,4 24-387</inkml:trace>
          <inkml:trace contextRef="#ctx0" brushRef="#br1" timeOffset="702562.834">5394 5769 12126,'78'-3'4902,"-44"-4"-258,0 3 129,-2 4-3096,-16-14-645,14 5-258,-12-16-258,2 7 0,-10-12-129,1 1-129,-7-8 0,-4 1-129,0-3-129,-13 4 0,-6 3-129,-10 0-258,4 12 0,-12-5-258,10 18-129,-10-5-516,17 15-258,-15-3-387,26 14-258,-13-12 516,22 16 258,0-18 645,0 18 258,0-18 1032,22 10 387,10 1 516,-7-13 258,21 4 258,-14-5-387,18 3-258,-15-9-258,12 9 0,-17-9-387,7 9 0,-12-4-129,2 4-129,-6 0-129,1 0-129,-3 4 0,1 5-129,-1 5 0,1 2 0,-2 7-258,-6 2-129,4 14-387,-14-18-1161,14 15-2967,-11-2 129,1-2-387,1-4-129</inkml:trace>
          <inkml:trace contextRef="#ctx0" brushRef="#br1" timeOffset="702874.8346">6343 5563 12384,'0'-39'5031,"0"21"-516,0 18 129,0 0-3096,-32-27-645,32 27-387,-30 0-129,12 9-258,0 5 0,2 8-129,0 3 0,2 7 0,3 1 0,6 7 0,5 0 0,0 5 0,7-2 0,11-4-129,5-4-129,2-8 0,8 3-516,-4-24-1290,14-1-2580,-4-3 129,-4-2-516,1-6 0</inkml:trace>
          <inkml:trace contextRef="#ctx0" brushRef="#br1" timeOffset="703576.8358">6681 5575 10965,'-28'-12'5031,"1"12"-516,27 0 258,-27 25-2322,6-16-1419,14 14-258,-7-2-387,8 9-129,-1 1-129,3 4-129,4-1-129,0 2 129,4-4-258,7-4 129,5-3 0,-4-7-129,6-6 129,0-6 0,5-6 129,2-6 0,2-8 129,-1-9-129,3-7 258,3-6-129,0-5 0,0-2 0,-7 2 129,0 6 0,-7 1-129,-2 9 129,-8 4-129,-8 21 0,0 0-129,0 0 129,13 21-129,-11 4 0,1 4 0,4 3 0,0 3 0,4-5 129,0 1-258,3-6 258,2-2-129,0-5 0,-16-18 0,29 24 0,-29-24 0,26 4 0,-26-4 0,27-12 0,-15-8 0,3-5 0,-1-5 129,4-4-129,-4 0 129,0 4-129,-1 3 0,-1 6 129,-12 21-129,16-14 0,-16 14 0,13 23 0,-10 5 0,1 4 0,3 6 0,0-1 0,4 2-129,-4-3 0,3-2-129,-1-15 0,4 6-258,-13-25-645,21 14-1935,-21-14-1806,14-12 258,-8-8-387,-3-12-387</inkml:trace>
          <inkml:trace contextRef="#ctx0" brushRef="#br1" timeOffset="704232.037">7395 5419 16641,'107'-139'5031,"-107"139"0,21-13-645,-5 24-3483,-7 5-128,12 16-775,-6 7 0,6 15 0,-3 8 0,0 7 0,-2 4 0,0-3 0,-2-4 0,-5-10 0,0-4 0,-6-16 0,4-11 0,-7-25-130,6 19-386,-6-19 0,0 0-129,0-19 0,0 19 0,-9-41 129,2 18 0,-8-11 129,3 7 129,-4-1 258,0-3 129,2 10 258,-1-6 129,15 27 0,-16-32 129,16 32 0,4-21-129,17 14 0,3-6-129,15 4 0,5-3-257,15 0-130,3-3 0,4 3 0,-2-1 0,-2 1 0,-1 3 0,-8-2 0,-5 8-130,-14-11-1160,4 8-3483,-15 1-258,-23 5 0,0 0-387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6:32.8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-5 25 13416,'0'-18'4773,"-3"-3"-129,3 21 0,0 0-3483,0 0-1161,0 0-2322,2 18-2064,-2-18-258,0 26-129,0-26-387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6:36.0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61832B3-2B7D-4FE4-97B0-9533BDA19BD4}" emma:medium="tactile" emma:mode="ink">
          <msink:context xmlns:msink="http://schemas.microsoft.com/ink/2010/main" type="inkDrawing" rotatedBoundingBox="4321,3645 13168,3669 13157,7815 4310,7792" hotPoints="12783,3542 12955,7505 4507,7874 4334,3911" semanticType="enclosure" shapeName="Rectangle">
            <msink:sourceLink direction="with" ref="{04D7904D-3000-4583-9780-0C01D46F6A8F}"/>
            <msink:sourceLink direction="with" ref="{194882AD-492B-4982-B627-FE168B5248B9}"/>
            <msink:destinationLink direction="with" ref="{EB1338B1-8614-4257-AAAF-29205373166F}"/>
            <msink:destinationLink direction="with" ref="{70C53BA7-C1D4-477D-9F7F-DBB63B7982DA}"/>
            <msink:destinationLink direction="with" ref="{387DEC01-24B1-4C51-8BE5-D17AB87E5FED}"/>
          </msink:context>
        </emma:interpretation>
      </emma:emma>
    </inkml:annotationXML>
    <inkml:trace contextRef="#ctx0" brushRef="#br0">108-22 9159,'0'-21'4515,"0"21"-129,0 0-129,0 0-2322,0 0-645,-29 25-387,22 16-258,-9 0-129,5 14-129,-3 5 0,4 12 0,-3-3-129,10 6 0,-1-1 0,4 5-129,0 2 129,9 8-129,-2 11 129,5 10-129,-3 4 258,4 7-129,-4 0-129,1 2 258,-3-4-258,4 2 129,-4-9-129,0-2 129,2-1-258,2 1 129,-2-1 0,2 4 1,-4-2-130,2-6 0,-2-6 0,0-1 0,-4-5 0,1-8 0,-2-3 0,-2-4 0,1-1 0,1-1 0,0-5 0,5-5 0,0-6 0,0-4 0,4-5 0,-2-6 0,0-6 0,-4-4 0,0 3 0,-3-8-517,7 6-257,-9-20-1419,7 7-2709,0-4-129,4-3-129,-11-16-516</inkml:trace>
    <inkml:trace contextRef="#ctx0" brushRef="#br0" timeOffset="-1076.4019">188-180 7224,'-7'-20'3741,"-2"4"0,9 16 0,0 0-2322,0 0-516,0 0-129,9 2 0,8 5 0,1-7 0,18 7 258,6-8-258,24 1-129,-3-7-129,13 5-129,1-5-129,4 5 0,1-3-129,4 3-129,-8 2 129,2 7-129,7-2 129,11 2-129,10 0 129,15 2 0,9 0 0,10-2 0,13-1 0,17-5 0,17 1 0,10 0 0,4-2 0,9 0-129,10-4 129,14 1 0,5-2-129,-1 1 129,-11-1 0,10-1 0,-1 1-129,-1 0 129,-8-4-129,-8 2 129,-6 0-129,2-1 129,-6 1-129,-15 2 0,-14-4 129,-13 2-129,-11 2 129,-16-1-129,-14 3 0,-14-1 129,-11-1-129,-3 0 0,-4 3 0,-4 0 0,-3-2 0,0 1 0,-2 1 0,-5 0 0,-9 1 0,-7 1 0,-11 0 0,-7-2 0,-9 2 0,-7 0 0,-3 0 0,-4 0 0,-2 0 0,2 0 0,3 0 0,2 0 0,4 0 0,2-2 0,-2 0 0,-2 2 0,-4 0 0,-7 0 0,-3 0 0,-18 0 0,22 0 0,-22 0-129,0 0 129,0 0 0,0 0 0,0 0 0,0 0 0,0 0 0,16 0 129,-16 0-129,0 0 0,19 2 0,-19-2 0,0 0 0,20 4 129,-20-4-129,0 0 0,0 0 0,0 0 0,0 0 0,16 16 0,-16-16 0,0 0 129,9 26-129,-9-26 0,5 32 0,-5-7 129,0 5 0,0 10-129,2 8 129,-2 7 0,1 7 0,1 7-129,2 6 129,-2 7 0,1 3 0,1 1 129,1 4 0,4 5 1,2 4-259,1 3 0,4 8 0,0-2 0,4 4 0,3 1 0,0-7 0,-4-1 0,3-3 0,-6-10 0,0-3 0,-2-2 0,-7 0 0,-7 1 0,0 4 0,-2-1 0,-6 1 0,-3 3 0,4-3 0,0 1 0,1-5 0,6-2 0,0-11 0,6-1 0,-6-19-3097,10 6-1676,-3-8-387,-3-5 0,-4-7-516</inkml:trace>
    <inkml:trace contextRef="#ctx0" brushRef="#br0" timeOffset="1248.0021">81 3707 7869,'18'-7'4257,"5"3"129,-23 4-903,30-3-1419,2 3-258,0 0-645,14 5-387,4-5-387,11 3 0,3-1-258,5 4 0,4-3 0,2 2 0,0-1 0,5 5 129,0-6 0,14 5 0,7-5 0,22 2 0,10-5 0,17 2-129,12-2 0,14 0-129,16 0 129,14-3-129,6-4 0,0 1 0,3-1 129,11 2-129,5-2 0,0 1 129,-7 3-129,-8-1 0,-1 2 0,0 1 129,-7 1-258,-12 0 258,-13 0-129,-10 0 0,-10 1 129,-6 3-129,-8-4 0,-8 2 129,-4-2-129,-7 0 0,-2 0 0,-6 0 0,-3-2 0,-6-2 0,-8 3 0,-11-3 129,-5 2-129,-9 2 0,-7-1 0,-6 1 129,-3 0-129,-5 0 129,-2 0-129,-4 0 0,-1 0 129,-1 0-129,1 0 129,3 0-129,-1-2 0,4-2 0,1 1 129,3-1-129,-3 4 0,1-2 129,-3 1-129,0 1 0,0 0 0,-2 0 0,4 0 0,0 0 129,5 1-129,2 3 0,1-1 0,1-1 0,-4 0 129,-4 0-129,-3 0 0,-9-2 0,-9 1 0,-7-1 0,-7 0 0,-5 0 0,-20 0 129,25 0-129,-25 0 0,0 0 129,0 0-129,16-1 129,-16 1 0,0 0 0,0 0 0,0 0 0,0 0 0,0 0-129,0 0 129,0 0-129,0 0 129,0 0-129,0 0 0,0 0 129,0 0-129,-9-15 0,9 15 0,0 0 129,-16-23 0,16 23-129,-20-32 130,6 7-130,-4-9 0,0-10 0,1-11 0,-5-15 0,5-8-388,-10-16-257,11 10-1806,-18-10-2193,-7 2-258,-10 1-129,-5 2-387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02:52.5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A810FF4-F170-4B1F-B363-5D15E7E01CFA}" emma:medium="tactile" emma:mode="ink">
          <msink:context xmlns:msink="http://schemas.microsoft.com/ink/2010/main" type="writingRegion" rotatedBoundingBox="8745,3780 9225,3780 9225,4421 8745,4421">
            <msink:destinationLink direction="with" ref="{EC19A073-9C7E-46F5-965F-E8099DAEE29B}"/>
          </msink:context>
        </emma:interpretation>
      </emma:emma>
    </inkml:annotationXML>
    <inkml:traceGroup>
      <inkml:annotationXML>
        <emma:emma xmlns:emma="http://www.w3.org/2003/04/emma" version="1.0">
          <emma:interpretation id="{06097A85-4E3F-43A8-9904-3C7F06173CBE}" emma:medium="tactile" emma:mode="ink">
            <msink:context xmlns:msink="http://schemas.microsoft.com/ink/2010/main" type="paragraph" rotatedBoundingBox="8745,3780 9225,3780 9225,4421 8745,44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908660-386F-47DC-9B6D-D024231C4624}" emma:medium="tactile" emma:mode="ink">
              <msink:context xmlns:msink="http://schemas.microsoft.com/ink/2010/main" type="line" rotatedBoundingBox="8745,3780 9225,3780 9225,4421 8745,4421"/>
            </emma:interpretation>
          </emma:emma>
        </inkml:annotationXML>
        <inkml:traceGroup>
          <inkml:annotationXML>
            <emma:emma xmlns:emma="http://www.w3.org/2003/04/emma" version="1.0">
              <emma:interpretation id="{6761DC88-2EDA-460C-8C71-125EBF913869}" emma:medium="tactile" emma:mode="ink">
                <msink:context xmlns:msink="http://schemas.microsoft.com/ink/2010/main" type="inkWord" rotatedBoundingBox="8745,3780 9225,3780 9225,4421 8745,4421"/>
              </emma:interpretation>
              <emma:one-of disjunction-type="recognition" id="oneOf0">
                <emma:interpretation id="interp0" emma:lang="en-US" emma:confidence="0">
                  <emma:literal>n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h</emma:literal>
                </emma:interpretation>
                <emma:interpretation id="interp3" emma:lang="en-US" emma:confidence="0">
                  <emma:literal>m</emma:literal>
                </emma:interpretation>
                <emma:interpretation id="interp4" emma:lang="en-US" emma:confidence="0">
                  <emma:literal>"</emma:literal>
                </emma:interpretation>
              </emma:one-of>
            </emma:emma>
          </inkml:annotationXML>
          <inkml:trace contextRef="#ctx0" brushRef="#br0">6533 2914 9288,'3'-20'4386,"-3"20"0,0 0-258,0 0-1935,25 8-774,-18 8-516,9 12-258,-5 2-129,8 9-129,-4 2-129,2 4 0,-4-2 0,-1-1-129,-3-8 0,-2-4 0,-1-8 0,-3-6 0,-3-16 0,0 0 0,0 0 0,0 0-129,-3-25 129,-1 3-129,1-10 0,1-3 0,0-6 129,2-2-129,2 0 0,7 3 0,0 0 129,3 7-129,2 2 129,2 10 0,0 5 0,0 5-129,0 4 129,2 7 0,-2 0 0,4 4-129,-1 10 129,1 6 0,-2 3 0,3 7 0,-3 6-129,-1 3 129,-4 7 0,-1 0-129,-1 2 0,-6 0 0,3 2-258,-8-7 0,5 5-516,-7-18-1548,0 6-2322,1-6-129,-3-5-129,2 0-387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6:39.8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76E995-FEB6-41ED-B941-B44FB999AE79}" emma:medium="tactile" emma:mode="ink">
          <msink:context xmlns:msink="http://schemas.microsoft.com/ink/2010/main" type="writingRegion" rotatedBoundingBox="3899,4549 4154,4549 4154,5017 3899,5017"/>
        </emma:interpretation>
      </emma:emma>
    </inkml:annotationXML>
    <inkml:traceGroup>
      <inkml:annotationXML>
        <emma:emma xmlns:emma="http://www.w3.org/2003/04/emma" version="1.0">
          <emma:interpretation id="{2AFC1C27-C609-43A1-AC7E-57127460252D}" emma:medium="tactile" emma:mode="ink">
            <msink:context xmlns:msink="http://schemas.microsoft.com/ink/2010/main" type="paragraph" rotatedBoundingBox="3899,4549 4154,4549 4154,5017 3899,50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E7745C-C06B-4B22-9E8A-0AACF1B235A3}" emma:medium="tactile" emma:mode="ink">
              <msink:context xmlns:msink="http://schemas.microsoft.com/ink/2010/main" type="line" rotatedBoundingBox="3899,4549 4154,4549 4154,5017 3899,5017"/>
            </emma:interpretation>
          </emma:emma>
        </inkml:annotationXML>
        <inkml:traceGroup>
          <inkml:annotationXML>
            <emma:emma xmlns:emma="http://www.w3.org/2003/04/emma" version="1.0">
              <emma:interpretation id="{2B81A756-7A80-4879-9D85-B25823AF5A60}" emma:medium="tactile" emma:mode="ink">
                <msink:context xmlns:msink="http://schemas.microsoft.com/ink/2010/main" type="inkWord" rotatedBoundingBox="3899,4549 4154,4549 4154,5017 3899,5017"/>
              </emma:interpretation>
              <emma:one-of disjunction-type="recognition" id="oneOf0">
                <emma:interpretation id="interp0" emma:lang="en-US" emma:confidence="0">
                  <emma:literal>&gt;</emma:literal>
                </emma:interpretation>
                <emma:interpretation id="interp1" emma:lang="en-US" emma:confidence="0">
                  <emma:literal>,</emma:literal>
                </emma:interpretation>
                <emma:interpretation id="interp2" emma:lang="en-US" emma:confidence="0">
                  <emma:literal>)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7</emma:literal>
                </emma:interpretation>
              </emma:one-of>
            </emma:emma>
          </inkml:annotationXML>
          <inkml:trace contextRef="#ctx0" brushRef="#br0">17 4 9933,'-23'-10'4644,"23"10"0,0 0-387,0 0-1935,11 9-1161,12 3-129,-7-5-129,14 9-258,-5-3 0,5 4-387,-5-2 129,0 2-258,-3-1 129,-3 2-258,-5 2 129,-3-1 0,-7 4-129,-4 1 129,-13 1-129,-6 1 0,-10 8-258,-8-11-645,8 7-3612,-13 4-387,-1 0 0,2 2-387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6:39.5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74734A1-F226-47C9-8242-27552FDEA9C2}" emma:medium="tactile" emma:mode="ink">
          <msink:context xmlns:msink="http://schemas.microsoft.com/ink/2010/main" type="inkDrawing" rotatedBoundingBox="1292,4795 4293,4745 4294,4808 1293,4858" semanticType="underline" shapeName="Other"/>
        </emma:interpretation>
      </emma:emma>
    </inkml:annotationXML>
    <inkml:trace contextRef="#ctx0" brushRef="#br0">19 113 1935,'0'0'3612,"0"0"645,-7-26 0,7 26-1290,0 0-645,0 0-516,0 0-258,-13-18-258,13 18-258,0 0-516,0 0 0,16 0-129,9 0 0,4-2-129,17 2 0,4-4 129,17 3-129,4-1 129,15 0-129,-1-3 129,13 5-129,0-6-129,9 6 129,5-1-129,5-1 0,0-2 0,3 4 0,-3-2-129,-5 2 0,-3-1 129,-10 1-129,-12 0 0,-8 0 129,-10 0-129,-7 0 129,-5 0-129,-5 0 129,-4 0-129,-2 0 129,0 0 0,1 0-129,1 0 129,0 0-129,0 0 129,0 0-129,-2 0 129,-5-2-129,-4 2 0,-5 0 0,-5 0 0,-2 0 0,-2 0 0,-2 0 0,2-2 0,2 0 0,4-1 0,1-3 0,2 3 0,0-2 0,0 1-129,-5 0-129,-4 3 0,-23 1 0,30 0-258,-30 0-129,0 0-774,0 0-2064,0 0-1161,0 0 0,-16-4-258,16 4-258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6:47.5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667EF49-6018-4665-B194-9C79AF468ECA}" emma:medium="tactile" emma:mode="ink">
          <msink:context xmlns:msink="http://schemas.microsoft.com/ink/2010/main" type="writingRegion" rotatedBoundingBox="19978,3549 24602,3438 24627,4481 20003,4592"/>
        </emma:interpretation>
      </emma:emma>
    </inkml:annotationXML>
    <inkml:traceGroup>
      <inkml:annotationXML>
        <emma:emma xmlns:emma="http://www.w3.org/2003/04/emma" version="1.0">
          <emma:interpretation id="{C8BE12F0-C5FD-4520-8D40-1EE55CE3D3A6}" emma:medium="tactile" emma:mode="ink">
            <msink:context xmlns:msink="http://schemas.microsoft.com/ink/2010/main" type="paragraph" rotatedBoundingBox="19978,3549 24602,3438 24627,4481 20003,45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206FB6-BDD2-4E7A-A0B7-37E2C816D0CC}" emma:medium="tactile" emma:mode="ink">
              <msink:context xmlns:msink="http://schemas.microsoft.com/ink/2010/main" type="line" rotatedBoundingBox="19978,3549 24602,3438 24627,4481 20003,4592"/>
            </emma:interpretation>
          </emma:emma>
        </inkml:annotationXML>
        <inkml:traceGroup>
          <inkml:annotationXML>
            <emma:emma xmlns:emma="http://www.w3.org/2003/04/emma" version="1.0">
              <emma:interpretation id="{05735DBC-53DD-47EB-BCA2-385A54B87E82}" emma:medium="tactile" emma:mode="ink">
                <msink:context xmlns:msink="http://schemas.microsoft.com/ink/2010/main" type="inkWord" rotatedBoundingBox="20843,3528 24602,3438 24627,4481 20868,4571"/>
              </emma:interpretation>
              <emma:one-of disjunction-type="recognition" id="oneOf0">
                <emma:interpretation id="interp0" emma:lang="en-US" emma:confidence="0">
                  <emma:literal>&gt;outpnts</emma:literal>
                </emma:interpretation>
                <emma:interpretation id="interp1" emma:lang="en-US" emma:confidence="0">
                  <emma:literal>outputs</emma:literal>
                </emma:interpretation>
                <emma:interpretation id="interp2" emma:lang="en-US" emma:confidence="0">
                  <emma:literal>&gt;ontpnts</emma:literal>
                </emma:interpretation>
                <emma:interpretation id="interp3" emma:lang="en-US" emma:confidence="0">
                  <emma:literal>&gt;0utpnts</emma:literal>
                </emma:interpretation>
                <emma:interpretation id="interp4" emma:lang="en-US" emma:confidence="0">
                  <emma:literal>&gt;0ntpnts</emma:literal>
                </emma:interpretation>
              </emma:one-of>
            </emma:emma>
          </inkml:annotationXML>
          <inkml:trace contextRef="#ctx0" brushRef="#br0">1071-42 7482,'-7'-24'4515,"7"24"0,-30-14-1032,5-2-1290,25 16-516,-41-2-516,21 6-516,-3 8-258,5 8-129,2 8-258,4 4 129,5 6-129,3 4 129,4-1 0,4 4 129,8-8 0,8 4 0,1-9 0,9 0 129,-5-9 0,11 2 129,-4-12-129,9 1 129,-7-11 0,5 5 0,-7-8 0,3 0 0,-8-13-129,2 1-129,-12-10-128,-1-3-130,-10-7 0,-6-7 0,0-9 0,-13-2 0,-5-1 0,-3 1 0,-7 2 0,-3 4 0,1 15 0,-5 2 0,6 26-646,-14-14-1547,17 21-2838,-5 6-258,8 13-129,2 4 0</inkml:trace>
          <inkml:trace contextRef="#ctx0" brushRef="#br0" timeOffset="592.8009">1480-34 7869,'23'6'4515,"-23"-6"0,13 26-129,-10 6-1935,-3-16-903,9 18-516,-7-9-258,9 9-258,-8-9-129,6 3 0,-4-5-258,4 1 0,-2-7 0,1-1-129,-8-16 129,14 18 0,-14-18 0,25 2 0,-25-2 0,34-9 0,-17-9 0,6-1 129,-1-6-129,1-2 129,-5-5-129,-2-2 129,-6 2-129,1 4 129,-4 1-129,0 8 0,-5 3-129,-2 16 129,0 0-129,0 0 0,16 7 0,-9 14 0,2 4 0,4 5 0,1 2 0,5 2 0,1 2-129,-2-4 0,5-2-129,-5-7-129,5 2-129,-23-25-516,39 30-1032,-39-30-2838,27 0 129,-8-2-258,-3-19 0</inkml:trace>
          <inkml:trace contextRef="#ctx0" brushRef="#br0" timeOffset="1528.8027">2183-25 9933,'0'0'5031,"19"-14"-387,3 14-129,13 16-2451,-13-16-774,19 11-516,-4-9-258,9 1-258,2-3 0,6 0-129,-1-7-129,2-2 129,-2 0 0,-5-3 0,-8 1 129,-7 6 0,-11-2 0,-4 7 0,-18 0 0,0 0 0,0 0 0,3 21-129,-3-3 0,0 8 0,0 6 0,0 9-129,-2 4 129,1 5 0,1 1 0,0 1 0,5 1-129,-2-3 0,3-4 0,-1-5 0,0-3-258,-1-10 0,0-3-129,-4-25-258,0 25-516,-15-27-903,15 2-1161,-12-20-1290,-1-4-387,-1-10-387,0-4 516,-2-15 1290,5 5 1935,1-12 2193,-6-5 1677,12 0 2064,4 6 258,0 0 0,11 6-645,10 16-774,-5-8-1032,25 33-903,-7-8-516,10 20 0,-5 0-258,6 13-129,-10 6 0,3 6 0,-12 2-258,-1 1 129,-10-1 0,-7 1-129,-4-5 0,-4-3 0,-7-4-129,-13-5-258,-5-2-129,-19-9-1161,5 0-3096,-9 0-387,-4 0-129,1 1-258</inkml:trace>
          <inkml:trace contextRef="#ctx0" brushRef="#br0" timeOffset="858.0016">2330-373 13287,'0'-16'5031,"0"16"-129,0 0 129,13 10-3483,-13-10-516,5 43-258,-3-13-129,3 15-128,-3 3-517,5 12 0,-1 3 0,-3 2 0,2 5 0,-5-10 0,6 1-388,-6-22-644,9 9-2193,-9-27-1806,0-21-129,0 0-258,-22 0-129</inkml:trace>
          <inkml:trace contextRef="#ctx0" brushRef="#br0" timeOffset="2059.2037">3344-5 11094,'22'0'4773,"-6"12"-258,-16-12 0,-4 22-3225,4 4-258,-2-8-516,2 9-129,-7-4-129,5 0-129,-1-2 0,1-1-129,0-4 0,2-16 0,0 21 0,0-21 0,0 0 0,0 0 0,16 0 129,-16 0 129,20-28 0,-6 12 129,-3-7 0,7 1 0,-8-4 0,5 6-129,-7-1 129,-8 21-129,20-29-129,-20 29-129,18-5 129,-18 5-129,19 23 129,-8 0-129,1 8 0,1-1 0,-1 2 0,1-4-129,-3 2-129,-4-12-129,3 4-258,-9-22-516,16 17-1677,-16-17-2193,0 0 258,12-23-387,-6-3-387</inkml:trace>
          <inkml:trace contextRef="#ctx0" brushRef="#br0" timeOffset="2730.0047">3780-386 14835,'16'-67'5031,"-7"47"-129,-9 20-258,0-18-3741,0 18-129,11 16 0,3 11-129,-3 1-386,6 13-259,-2 6 0,8 11 0,0 8 0,0 5 0,-2 0 0,-5-1 0,0-1 0,-8-10 0,2-2 0,-8-20-259,5-3-644,-7-34-129,5 34-516,-5-34-645,0 0 129,-8-34-129,8 18 387,-13-29 387,10 12 129,-19-15 645,4 1 903,9 14 1032,-14-12 129,18 24 0,-15-13 258,20 34-258,-7-27-129,18 27-129,-11 0-258,46-3-258,-8-3 0,20 6-129,8-7-129,11 6 0,-6-5 0,-2 3-129,-10-1 0,-11 4 0,-14-4-129,-11 4 0,-23 0 0,0 0-129,-14 9 129,-2-1-258,0 2 0,-2-1-129,5 7 0,-1 0 0,11 4 0,3 3 129,10 7-129,8 0 129,7 4 0,3 3 129,6 1-129,-2-1 258,-2-3-129,-5-2 129,-7-4 0,-9 3 0,-9-8 129,-4 2-258,-17 0-129,-15-6-258,3 13-1419,-17-10-2967,-7-3 129,-4 1-516,-4-1-129</inkml:trace>
          <inkml:trace contextRef="#ctx0" brushRef="#br0" timeOffset="-936.0016">0-5 6708,'11'2'4644,"7"8"-129,-18-10-129,21 15-2064,8 11-129,-12-17-903,17 20-258,-9-15-387,7 11-129,-4-7-129,3 3-129,-8-5 129,0 3-129,-7-4 0,-2 4 0,-14-19-129,7 34 129,-10-14-129,-15 1-258,-5 4-258,-18-11-1677,-4 9-2580,3 2-387,-4-2 129,3 2-516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6:46.2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F9571D1-FDEE-4633-A7E3-4D72FE45F365}" emma:medium="tactile" emma:mode="ink">
          <msink:context xmlns:msink="http://schemas.microsoft.com/ink/2010/main" type="inkDrawing" rotatedBoundingBox="12945,4378 20290,4190 20292,4245 12947,4433" semanticType="underline" shapeName="Other"/>
        </emma:interpretation>
      </emma:emma>
    </inkml:annotationXML>
    <inkml:trace contextRef="#ctx0" brushRef="#br0">0 211 4773,'0'0'3999,"0"0"-387,0 0 129,0 0-1419,0 0-774,0 0-516,0 0-258,0 0-258,0 0-129,0 0 0,0 0-129,0 0 129,0 0-129,0 0 0,0 0 258,16-2-129,2 2 0,-2 0 0,11 0 0,-3 0 0,12 4 0,1-4-129,10 3 129,1-3-129,10 0-129,6 0 129,16 0 0,8-5-129,15 0 0,3-3 0,10 5 0,2-4 0,2 3 0,-2 1 0,-1 1 0,-6 2-129,-1 0 0,5 0 129,6-2-129,6 0 0,3 1 0,5-1-129,5 0 129,3-2 0,4 3 0,-1-1 0,0-2 0,0 4 0,0-1 0,-2-3 0,2 2-129,-1-1 129,1-1 0,2-1 0,-4 1 0,0 1 0,-3-1 0,-4 2-129,-6 1 129,-4-1 0,-8 0 0,-9 0 0,-3 0-129,-4 1 129,-5-3 0,-4 1 0,-5-1 0,-4 0 0,-8 3 0,-6-3 0,-7 1 0,-5-3 0,-1 3 0,-2-3-129,0 1 129,3 0 0,2-2 0,3 3 0,1 0-129,7 1 129,-1 1 0,2-1 0,0 3 0,1-2 129,1 2-129,-2-4 0,0 2 129,-4-1-129,1-1 0,-8 2 129,-2 1-129,-6-3 0,-8 2 0,-7 1 0,-5 1 129,-9-2-258,-9 2 129,-16 0-129,18-2-258,-18 2-387,0 0-1032,0 0-2838,0 0 0,-9-9-258,9 9-258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6:52.3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B1338B1-8614-4257-AAAF-29205373166F}" emma:medium="tactile" emma:mode="ink">
          <msink:context xmlns:msink="http://schemas.microsoft.com/ink/2010/main" type="inkDrawing" rotatedBoundingBox="13007,6007 15934,5956 15942,6445 13016,6495" semanticType="underline" shapeName="Other">
            <msink:sourceLink direction="with" ref="{861832B3-2B7D-4FE4-97B0-9533BDA19BD4}"/>
            <msink:sourceLink direction="with" ref="{40085BB9-26D9-4E83-9E3C-2D0A252CBCB6}"/>
          </msink:context>
        </emma:interpretation>
      </emma:emma>
    </inkml:annotationXML>
    <inkml:trace contextRef="#ctx0" brushRef="#br0">102 185 2580,'-5'-16'2967,"5"16"387,0 0-387,-21 0-1419,21 0-129,-20 3 129,20-3-387,-23 4 0,23-4-129,-18 2-129,18-2 0,0 0-129,-16 0 0,16 0-258,0 0-129,0 0 258,0 0-258,20 12 0,-20-12 129,35 11 0,-12-8-129,15 10 129,1-8-258,11 6 129,3-4 0,11 4-129,5-4 0,17 2 0,12-8 0,12 3 0,11-4 0,11 0 0,10-7-129,11 2 129,10-6-129,8 2 0,-2 0 0,-2 4 0,-7-2-129,-3 1 129,-13 1 0,-10 3-129,-22-1 129,-16 3-129,-20 0 129,-17 0 0,-18 0-129,-11 0 129,-14 0-129,-16 0-129,0 0 0,-25-13-129,-2-1 0,-5-9-129,0 1 129,-5-2 0,3 0 0,4 1 0,7 2 258,3 5-129,20 16 129,-23-23 0,23 23 129,0 0-129,0 0 0,0 0 129,21-2-129,3 4 258,2 5 0,8 7 0,2 2 0,3 4 129,-5 1-129,-2 9 0,-9 2 0,-13 6-129,-10 3-258,-7-2 0,-16 11-387,-20-18-1806,-3 10-2322,-2-3-129,0-5-129,4-2-387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6:54.8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0085BB9-26D9-4E83-9E3C-2D0A252CBCB6}" emma:medium="tactile" emma:mode="ink">
          <msink:context xmlns:msink="http://schemas.microsoft.com/ink/2010/main" type="inkDrawing" rotatedBoundingBox="15955,5273 20560,5215 20595,8027 15989,8084" hotPoints="20032,5209 20133,7738 16175,7896 16074,5366" semanticType="enclosure" shapeName="Rectangle">
            <msink:sourceLink direction="with" ref="{4E59513C-D3ED-4E20-A472-D2EE0BE6624E}"/>
            <msink:destinationLink direction="with" ref="{EB1338B1-8614-4257-AAAF-29205373166F}"/>
          </msink:context>
        </emma:interpretation>
      </emma:emma>
    </inkml:annotationXML>
    <inkml:trace contextRef="#ctx0" brushRef="#br0">-19 36 8901,'0'0'3999,"-14"-21"387,14 21-387,0 0-1677,0 0-645,28 9-645,-10-8-258,21 12-258,8-10 0,18 8-258,8-7 0,18 1 0,5-5-129,13 2 0,4-2 129,10-2-258,7-5 129,3 0 0,3 0 0,1 1-129,-2 1 129,2-2-129,-4 0 0,1 0 0,-1 3 0,4 2 0,-2-1 0,0 3 0,1 0 0,-5 0 0,-5 1 0,-5 5 0,-10-1 0,-10 0 0,-5 1 0,-5-3 0,-8 1 0,-4-1 129,-8-3-129,-9 2 129,-10-2 0,-8 2-129,-8-2 129,-6 0 0,-5 0 0,-2-4-129,-2-1 129,3 0-129,0-1 0,1 3 0,0-1 0,-2 1 0,-3 3 0,-1 0 0,-19 0 0,24 0 0,-24 0 0,0 0 0,0 0 0,0 0 0,0 0 0,0 0 0,0 0 0,0 0 0,16 7 0,-16-7 129,1 16 0,-1-16 0,6 23-129,-5-7 129,1 2 0,0 3 0,-2 2-129,0 8 129,0 1 0,0 5 0,0 4-129,0 7 258,0 2 0,2 8 1,0 6-259,3 8 0,0 4 0,2 13 0,-1 7 0,3 5 0,-2 6 0,0 2 0,2-3 0,0 1 0,0-5 0,1-3 0,1-6 0,0 1 0,-3 0 0,3 4 0,-6 0 0,-1-2 0,-4-2 0,0-5 0,0-5 0,0-11 0,0-4 0,0-17 0,0 5 0,-4-18-4645,1-2-644,-10-9 0,-4-3-258</inkml:trace>
    <inkml:trace contextRef="#ctx0" brushRef="#br0" timeOffset="-1248.0021">-24 205 8514,'11'-23'4386,"-11"23"129,0 0-258,7-18-645,-7 18-1806,3 14-774,6 9-258,-9 1-129,9 11 0,-4 3-129,10 15 129,-5 2-258,8 11 0,-4 3 0,4 17-128,-5 6-259,4 11 0,-1 8 0,-5 11 0,-4 3 0,2 3 0,-4-2 0,1 0 0,-1-1 0,-5 0 0,0-10 0,0-8 0,0-6 0,0-8 0,0-10 0,0-13 0,0-15 0,0-16 0,5-7 0,-3-14 0,5-2 0,-7-16 0,0 0-775,0 0-1031,0 0-1419,0 0-1806,11-25 258,-9 4-387,3-8-129</inkml:trace>
    <inkml:trace contextRef="#ctx0" brushRef="#br0" timeOffset="858.0015">185 2544 8256,'0'0'4128,"0"0"0,-20-2-387,20 2-1806,0 0-516,0 0-387,9 0-387,-9 0 0,30 7-129,-10-5 129,17 5 0,-1-7 0,23 8 0,1-8-129,18 0-129,8 0 0,19 0 0,14-2-129,20-2-129,6 1 0,12-1 129,5 0-129,12 1-129,11 3 129,9 0 0,-2 0-129,0 0 129,2 3-129,4 1 129,8 0-129,4-1 129,-9-1-129,-7 2 129,-9-4-129,-7 0 0,-13 0 129,-14 1-129,-28-1 0,-27 0 0,-21 4-258,-26-4 0,-13 5-516,-36-5-1419,0 0-2451,-14 0-258,-11 0 0,-7 0-387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6:57.2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E59513C-D3ED-4E20-A472-D2EE0BE6624E}" emma:medium="tactile" emma:mode="ink">
          <msink:context xmlns:msink="http://schemas.microsoft.com/ink/2010/main" type="writingRegion" rotatedBoundingBox="16494,5565 20078,5808 19960,7546 16376,7303">
            <msink:destinationLink direction="with" ref="{40085BB9-26D9-4E83-9E3C-2D0A252CBCB6}"/>
          </msink:context>
        </emma:interpretation>
      </emma:emma>
    </inkml:annotationXML>
    <inkml:traceGroup>
      <inkml:annotationXML>
        <emma:emma xmlns:emma="http://www.w3.org/2003/04/emma" version="1.0">
          <emma:interpretation id="{8E86AAE1-BAD4-413E-9948-E7B0389BF907}" emma:medium="tactile" emma:mode="ink">
            <msink:context xmlns:msink="http://schemas.microsoft.com/ink/2010/main" type="paragraph" rotatedBoundingBox="16644,5614 19876,5706 19849,6633 16618,65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25B86D-8F58-47F1-8548-11E9D0DA27FC}" emma:medium="tactile" emma:mode="ink">
              <msink:context xmlns:msink="http://schemas.microsoft.com/ink/2010/main" type="line" rotatedBoundingBox="16644,5614 19876,5706 19849,6633 16618,6541"/>
            </emma:interpretation>
          </emma:emma>
        </inkml:annotationXML>
        <inkml:traceGroup>
          <inkml:annotationXML>
            <emma:emma xmlns:emma="http://www.w3.org/2003/04/emma" version="1.0">
              <emma:interpretation id="{B72A7D5F-41FF-46D4-AAB3-AFD05890CD18}" emma:medium="tactile" emma:mode="ink">
                <msink:context xmlns:msink="http://schemas.microsoft.com/ink/2010/main" type="inkWord" rotatedBoundingBox="16644,5614 19876,5706 19849,6633 16618,6541"/>
              </emma:interpretation>
              <emma:one-of disjunction-type="recognition" id="oneOf0">
                <emma:interpretation id="interp0" emma:lang="en-US" emma:confidence="0">
                  <emma:literal>Memory</emma:literal>
                </emma:interpretation>
                <emma:interpretation id="interp1" emma:lang="en-US" emma:confidence="0">
                  <emma:literal>Memos y</emma:literal>
                </emma:interpretation>
                <emma:interpretation id="interp2" emma:lang="en-US" emma:confidence="0">
                  <emma:literal>Memor y</emma:literal>
                </emma:interpretation>
                <emma:interpretation id="interp3" emma:lang="en-US" emma:confidence="0">
                  <emma:literal>memory</emma:literal>
                </emma:interpretation>
                <emma:interpretation id="interp4" emma:lang="en-US" emma:confidence="0">
                  <emma:literal>memos y</emma:literal>
                </emma:interpretation>
              </emma:one-of>
            </emma:emma>
          </inkml:annotationXML>
          <inkml:trace contextRef="#ctx0" brushRef="#br0">11 161 11223,'-5'-16'4773,"5"16"-258,0 0 0,0 0-2193,-4 14-1161,4-14-258,0 41-258,0-16-129,5 7-129,-1 2 0,7 1-258,-4-1 129,2 0-129,-2-4-129,2-3 129,-4-6-129,2-3 129,-7-18 129,0 0-129,0 0 0,0 0 1,7-16-130,-7-9 0,0-9 0,0-3 0,0-6 0,-3-1 0,-3-1 0,1 4 0,0 4 0,1 5 0,0 9 0,1 3 0,3 20 0,0 0 0,0 0 0,12 0 0,4 7 0,4 11 0,3 2 0,4 3 0,3 0 0,-2 0 0,-1-2 0,0-1 0,-4-4 0,-5-2 0,-2-5 0,-16-9 0,19 11 0,-19-11 0,16-7 0,-9-9 0,-1-6 0,3-4 0,0-5 0,3-1 0,0-1 0,1 0 0,-1 5 0,-1 3 0,2 6 0,-13 19 0,19-24 0,-19 24 0,20 0 0,-20 0 0,23 18 0,-7 0 0,0 3 0,5 8 0,2 1 0,0 4 0,-1 0 0,-1 1 0,-1 3 0,-8 1 0,4-2 0,-11-5 0,6 2 0,-11-15 0,11 12-1291,-11-31-902,7 28-1290,-7-28-1548,0 0 129,16 5-129,-16-5-387</inkml:trace>
          <inkml:trace contextRef="#ctx0" brushRef="#br0" timeOffset="546.001">849 243 258,'-16'17'2709,"16"-2"645,0-15 258,0 0-129,3 19-258,-3-19-387,18 11-387,-18-11-129,25 9-258,-25-9-645,30 3-258,-30-3-516,39 2 0,-19-2-258,7 0-129,-4 0 0,2 0 0,-2-3 0,3-5 0,-4 0 0,-1-3-129,-5-3 129,0-1-129,-16 15 1,16-28-130,-16 12 0,0 16 0,-12-23-130,-4 14 130,-7 2-129,-2 7 0,-2 0 129,0 3 0,1 12 0,1 1 0,5 3 129,6 4-258,3 2 258,6 2-129,5 0-129,0-3 129,11 5-129,5-4-129,8 3 0,1-8 0,11 3-387,-2-16-258,14 11-774,-13-18-1161,8-4-1935,-2-5 129,-4-10-258,-5 3-387</inkml:trace>
          <inkml:trace contextRef="#ctx0" brushRef="#br0" timeOffset="1154.402">1349 273 11868,'0'0'4902,"0"0"-516,0 0 387,12 21-2709,-12-21-774,14 25-516,-14-25-387,18 34 0,-11-15-258,2-3-129,-2 0 0,-7-16 0,11 20-129,-11-20 129,0 0-129,0 0 129,0 0 0,7-23 0,-5 2 0,1-3 0,1-4 129,7 1 0,-4 1 0,3 2 0,3 5 0,-13 19 0,25-23 129,-9 21-129,0 2 0,1 7 0,-1 7 0,4 4 0,-4 0-129,2 1 129,-4-1-129,0 2 0,-14-20 0,18 28 0,-18-28-129,7 22 129,-7-22-129,0 0 129,0 0-129,0 0 0,0 0 129,0 0 0,20-6 129,-20 6 0,21-32 129,-5 16-129,0-3 1,4 3-130,-4 1 0,3 7 0,-1 0 0,0 8 0,0 0 0,-2 2 0,-16-2 0,26 23 0,-11-7 0,-15-16 0,21 38-517,-21-38-773,18 35-2193,-17-19-1548,-1-16 129,4 23-258,-4-23-258</inkml:trace>
          <inkml:trace contextRef="#ctx0" brushRef="#br0" timeOffset="1622.4029">2113 276 10320,'25'-10'4515,"-25"10"129,15-22-516,-15 22-1806,0 0-1032,-11-7-387,11 7-516,-16 14-129,5 2-129,1 2 0,4 4 0,-3-3 0,8 6 129,-1-7 0,2 3 129,5-3-129,9 0 129,-14-18 0,32 25 0,-16-18 0,4-2-129,-2-5 129,-1-2-257,0-14-130,-3-1 0,-5-8 0,-4-4 0,-3-3 0,-2-3 0,-2 1 0,-12-4-259,7 15-1289,-18-5-2967,12 7-516,-3 6 0,16 15-258</inkml:trace>
          <inkml:trace contextRef="#ctx0" brushRef="#br0" timeOffset="2168.4038">2190 307 14190,'68'12'5031,"-31"-12"-516,0 0 258,8 5-3096,-17-10-516,10 3-516,-14-8-258,3 3 1,-11-6-388,2 1 0,-7-4 0,-4 0 0,-4 0 0,-3-4 0,0 2 0,-2 0-130,2 18-128,-17-26-129,17 26 129,-20-18-258,20 18 258,-18-9-129,18 9 258,0 0-129,0 0 0,-17 0 129,17 0 0,0 0 0,0 0 129,0 0-129,0 0 258,10 14-129,-10-14 0,20 7 129,-20-7 0,30 4 0,-14-4 0,2 0 129,-2 0-129,2 0 129,-18 0 0,30 0 0,-30 0-129,25 0 129,-25 0-258,23 7 129,-23-7 0,25 16 0,-25-16 0,21 21 0,-10-5-129,-4 2-129,0 4-129,-7-22-516,11 44-1290,-10-26-2709,-1-18 0,0 27-258,0-27-258</inkml:trace>
          <inkml:trace contextRef="#ctx0" brushRef="#br0" timeOffset="2605.2045">2763 171 11352,'41'-16'4773,"-41"16"-129,33 9 0,-2 13-2838,-15-10-774,17 9-258,-2-1-258,4 1-258,-8 1-258,3-4-258,0 1-129,-10-8-129,5 3-129,-25-14 129,34 5-129,-34-5 258,25-10 129,-13-6 258,-1-4 258,1 0 129,-5-4 129,4 8 129,-9-6 0,-2 22 0,3-21 0,-3 21 0,0 0-129,2 11 0,-2 8 0,-3 11-129,-6 4-128,3 12-259,-6 4 0,-2 11 0,-6 5 0,-1-1 0,-4 6 0,-11-6 0,13 11-2065,-14-14-2837,-2-5-129,-4-12-387,0-4 0</inkml:trace>
        </inkml:traceGroup>
      </inkml:traceGroup>
    </inkml:traceGroup>
    <inkml:traceGroup>
      <inkml:annotationXML>
        <emma:emma xmlns:emma="http://www.w3.org/2003/04/emma" version="1.0">
          <emma:interpretation id="{98F3797F-99EE-4073-9EF1-685DA9025BC3}" emma:medium="tactile" emma:mode="ink">
            <msink:context xmlns:msink="http://schemas.microsoft.com/ink/2010/main" type="paragraph" rotatedBoundingBox="16430,6505 20014,6748 19960,7546 16376,73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1C04D3-7871-48DB-99FB-DB0982948B95}" emma:medium="tactile" emma:mode="ink">
              <msink:context xmlns:msink="http://schemas.microsoft.com/ink/2010/main" type="line" rotatedBoundingBox="16430,6505 20014,6748 19960,7546 16376,7303"/>
            </emma:interpretation>
          </emma:emma>
        </inkml:annotationXML>
        <inkml:traceGroup>
          <inkml:annotationXML>
            <emma:emma xmlns:emma="http://www.w3.org/2003/04/emma" version="1.0">
              <emma:interpretation id="{0A704DCD-ED6E-486F-8514-7303AB6853AC}" emma:medium="tactile" emma:mode="ink">
                <msink:context xmlns:msink="http://schemas.microsoft.com/ink/2010/main" type="inkWord" rotatedBoundingBox="16430,6505 20014,6748 19960,7546 16376,7303"/>
              </emma:interpretation>
              <emma:one-of disjunction-type="recognition" id="oneOf1">
                <emma:interpretation id="interp5" emma:lang="en-US" emma:confidence="1">
                  <emma:literal>Elements</emma:literal>
                </emma:interpretation>
                <emma:interpretation id="interp6" emma:lang="en-US" emma:confidence="0">
                  <emma:literal>Element}</emma:literal>
                </emma:interpretation>
                <emma:interpretation id="interp7" emma:lang="en-US" emma:confidence="0">
                  <emma:literal>elements</emma:literal>
                </emma:interpretation>
                <emma:interpretation id="interp8" emma:lang="en-US" emma:confidence="0">
                  <emma:literal>Element]</emma:literal>
                </emma:interpretation>
                <emma:interpretation id="interp9" emma:lang="en-US" emma:confidence="0">
                  <emma:literal>Element?</emma:literal>
                </emma:interpretation>
              </emma:one-of>
            </emma:emma>
          </inkml:annotationXML>
          <inkml:trace contextRef="#ctx0" brushRef="#br0" timeOffset="3712.8065">-222 1125 7482,'0'-25'4644,"19"-9"129,-1 23-645,2 1-129,-4-6-2064,19 12-645,-13-5-645,8 6-387,-3 3-516,-4-4-1032,7 4-2322,-10 9-774,-20-9-129,21 18-387,-21-18-129</inkml:trace>
          <inkml:trace contextRef="#ctx0" brushRef="#br0" timeOffset="3494.4061">-219 1066 9030,'0'0'4644,"9"0"-129,-9 0-129,0 0-1290,11 20-1419,-11-20-516,2 35-129,-2-12-387,2 11-129,-2 0 0,1 5-387,-1 2 258,4 0-387,-2-2 129,-2 0-258,3-3 129,1-6-258,-1-1 0,1-10 0,3 1-387,-7-20-258,11 25-1032,-11-25-2709,0 0 0,0 0-129,0-15-258</inkml:trace>
          <inkml:trace contextRef="#ctx0" brushRef="#br0" timeOffset="3946.8069">-200 1246 11610,'10'9'4773,"10"-6"-516,0-3 258,6 0-2193,10 0-1290,-9 0-516,8 0-387,-3 2-129,-3 0-645,3 10-774,-32-12-2580,23 13-258,-23-13-516,0 23-129</inkml:trace>
          <inkml:trace contextRef="#ctx0" brushRef="#br0" timeOffset="4165.2072">-168 1490 8514,'-2'17'4515,"2"-17"129,18 15-258,7-5-1419,-7-10-1161,17 9-645,-6-9-387,10 7-387,-4-3-258,4-4-129,2 3-387,-5-3-645,12 0-1419,-7-1-2064,-4-15 129,-1 3-387,-8-12-258</inkml:trace>
          <inkml:trace contextRef="#ctx0" brushRef="#br0" timeOffset="4430.4075">449 1066 9288,'-3'-25'4773,"-3"4"-387,6 21 0,0 0-1161,-18 3-1290,18 15-645,0-18-387,-3 39-129,-6-15-129,9 11-129,-7 1 0,5 6-386,-2 1-130,4 3 0,0 2 0,2-3-130,9 5-386,-11-17-1161,21 7-3096,-14-7-129,1-6-129,-3-6-258</inkml:trace>
          <inkml:trace contextRef="#ctx0" brushRef="#br0" timeOffset="4820.4082">693 1466 13029,'58'-10'4773,"-29"3"-516,5 7 387,8 0-3483,-17-9-387,13 5-258,-12-7-129,-1 3-129,-9-5-129,-16 13 0,18-27 0,-18 27 0,-7-26-387,-11 13 387,-1 6-129,-8 4 0,-2 3-129,-3 1 129,2 12-129,0 5 0,3 3 129,4 4-129,2 2 0,5-1 0,5 1 129,6 0 0,5-2 0,2-4 0,15 0-129,6-8-258,13 6-645,-6-10-3225,11-5-129,5 1-129,-6-5-516</inkml:trace>
          <inkml:trace contextRef="#ctx0" brushRef="#br0" timeOffset="5818.8102">1258 1328 10836,'24'12'4386,"-24"-12"0,21 36-129,-3-10-2322,-17-4-903,12 4-387,-11-2-258,3 0-258,-3-4 0,-2-20 0,3 28-258,-3-28 0,0 0-129,0 0 129,0 0 0,7-19 129,-1 1 0,1-3 0,-2-6 258,8 4 0,-6 0 129,3 5 0,-2 2-129,-8 16 0,17-18 0,-17 18-129,22 0 0,-22 0 0,21 18-129,-21-18 0,20 28 129,-13-10-129,-2-2-129,-5-16 0,7 27-129,-7-27-129,0 21-129,0-21 129,0 0-129,0 0 0,0 0 129,0 0 129,0 0 258,0 0 258,20-19 129,-20 19 129,18-36 0,-1 22 129,-8-6-129,7 8 0,-3-4 0,4 9-129,-17 7-129,34-4 0,-16 4 0,3 6 0,1 6-129,-1 4 0,-1 4-129,-3-3-129,3 5-258,-20-22-387,28 39-2709,-20-23-1290,-8-16 0,3 21-387,-3-21-129</inkml:trace>
          <inkml:trace contextRef="#ctx0" brushRef="#br0" timeOffset="6193.2109">2039 1465 9546,'89'-15'4773,"-48"1"-387,4 5-258,-12 4-1419,-11-15-1419,4 10-516,-11-6-387,-15 16-258,1-27-129,-1 27 129,-21-21-258,-4 14 129,2 3-258,-7 4 129,1 0-129,1 7-129,5 6 129,0 3 0,7 1 129,1 1 0,7 0 258,6 1-129,2-1 129,2 2 258,6-1-258,12-1-129,3 7-645,-2-9-1935,-1-3-1419,14 4-258,-7-11-258,6 4-516</inkml:trace>
          <inkml:trace contextRef="#ctx0" brushRef="#br0" timeOffset="6567.6115">2407 1497 7998,'0'0'4257,"0"0"129,0 0-387,15 10-1548,-6 10-774,-9-20-516,9 28-516,-9-28-258,5 31-387,-5-31-129,7 23 0,-7-23 0,0 0-129,0 0 129,0 0-129,0 0 258,20 0 129,-15-15 258,-5 15 129,18-35 0,-4 19 0,-5-5 258,7 10-129,-9-7 0,-7 18-258,27-14 0,-27 14-129,24 0 0,-24 0-129,29 25 0,-15-9-129,2 5-129,-5-3-258,5 14-1032,-13-11-3096,-3-21-387,9 22 0,-9-22-258</inkml:trace>
          <inkml:trace contextRef="#ctx0" brushRef="#br0" timeOffset="6832.812">2895 1132 15867,'18'-41'4902,"-18"41"129,0 0-387,25 7-3483,-25 15-387,0 11-386,0 3-388,0 12 0,0 4 0,3 4 0,2 3 0,-3-5 0,7 1 0,-7-20-1291,17 17-1805,-15-24-1935,-2-8-129,-2-20 0,0 0-129</inkml:trace>
          <inkml:trace contextRef="#ctx0" brushRef="#br0" timeOffset="7207.2127">2902 1458 7224,'0'-29'4515,"16"-3"-129,9 25 0,5 5-1677,-10-9-645,15 11-774,-19 0-387,13 2-129,-13 0-258,2 5-258,-18-7 0,0 0 0,8 20-129,-8-20 0,0 0-129,-14 21 0,14-21 0,-19 14-129,19-14 0,-9 20 0,9-20 0,9 23 0,10-9 0,6 0 0,5 4 129,6 0 129,-2 0 0,1 1 129,-6-3 129,-4 8 0,-11-7 129,-5 8-129,-9-3 0,-7 6 0,-16-5-129,-4 4-258,-7 1-258,-16-12-1032,11 9-3225,-11-3-387,-3-3 129,-2 1-516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7:06.90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DF357A4-F45D-4054-B59A-DDC122021F0F}" emma:medium="tactile" emma:mode="ink">
          <msink:context xmlns:msink="http://schemas.microsoft.com/ink/2010/main" type="inkDrawing" rotatedBoundingBox="20153,5917 22499,5841 22504,5977 20157,6052" shapeName="Other">
            <msink:destinationLink direction="with" ref="{768D9ADC-7030-4A89-895E-56F9A09ECEC3}"/>
          </msink:context>
        </emma:interpretation>
      </emma:emma>
    </inkml:annotationXML>
    <inkml:trace contextRef="#ctx0" brushRef="#br0">29 189 1290,'-9'-29'2064,"9"29"-645,0 0-516,-5-17 129,5 17-258,0 0 0,0 0 129,0 0-129,0 0 129,0 0-129,0-16-387,0 16 0,0 0 0,0 0-129,0 0 0,0 0-258,0 0-387,0 0 129,0 0-129,0 0 0,1-16-129,-1 16 258,0 0 129,0 0 258,-12-11 387,12 11 129,0 0 129,0 0 258,0 0-258,0 0 0,0 0-258,-5-16 0,5 16-129,0 0 0,0 0 0,0 0 129,0 0 129,0 0-129,0 0 129,0 0-129,9-5 0,-9 5-129,0 0-129,19 0 0,-19 0 0,23 0 129,-7 0 129,9 5-129,4-5 129,12 2 129,5-2-129,20 0 0,8-2-129,21-2-129,6-5 0,18 1 0,11-5-129,14 2 0,11-1 0,5 3-129,0 0 129,-2 6-129,-8-1 0,-11 4 0,-13 0 0,-19 7 129,-24 0 0,-22 4-129,-20-6 129,-13 2 129,-10-3-129,-18-4 0,0 0 0,0 0-129,0 0 129,0 0-129,0 0 0,0 0 0,0 0 0,0 0 0,16 16 0,-16-16 0,0 0-129,0 0 129,0 0 0,0 0 0,0 0-129,0 0-258,10 23-1032,-10-23-2967,0 0 129,-1 21-258,1-21-516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7:10.8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0C53BA7-C1D4-477D-9F7F-DBB63B7982DA}" emma:medium="tactile" emma:mode="ink">
          <msink:context xmlns:msink="http://schemas.microsoft.com/ink/2010/main" type="inkDrawing" rotatedBoundingBox="3008,6225 3040,9658 2956,9659 2925,6226" semanticType="callout" shapeName="Other">
            <msink:sourceLink direction="with" ref="{861832B3-2B7D-4FE4-97B0-9533BDA19BD4}"/>
            <msink:sourceLink direction="with" ref="{106ACAC2-C0E2-4EAC-B933-263CE4CA0C89}"/>
          </msink:context>
        </emma:interpretation>
      </emma:emma>
    </inkml:annotationXML>
    <inkml:trace contextRef="#ctx0" brushRef="#br0">13 0 11223,'0'0'4773,"-7"27"-258,4-2 129,-1-4-2838,6 29-774,-2-7-258,12 17-129,-6-5-258,8 11 0,-3 0-129,5 7 0,-4 5 129,1 20-129,-12 10 129,3 12-129,-4 6 129,0 9-258,-2 0 130,-7 4-259,-3-4 0,3-10 0,4-10 0,-1-3 0,3-5 0,1 2 0,-2-3 0,3-1 0,1-2 0,0-3 0,0-2 0,0-7 0,0-6 0,0-5 0,0-7 0,0-7 0,8 0 0,-4-13 0,14 20-1162,-9-18-3740,3-2-258,-3-3 129,-4-2-387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02T00:37:10.2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87DEC01-24B1-4C51-8BE5-D17AB87E5FED}" emma:medium="tactile" emma:mode="ink">
          <msink:context xmlns:msink="http://schemas.microsoft.com/ink/2010/main" type="inkDrawing" rotatedBoundingBox="3806,5944 4219,6368 3952,6627 3540,6203" semanticType="callout" shapeName="Other">
            <msink:sourceLink direction="with" ref="{861832B3-2B7D-4FE4-97B0-9533BDA19BD4}"/>
          </msink:context>
        </emma:interpretation>
      </emma:emma>
    </inkml:annotationXML>
    <inkml:trace contextRef="#ctx0" brushRef="#br0">-1 10 9675,'-14'-18'4773,"14"18"-387,0 0 0,0 0-2322,0 0-774,0 0-387,0 0-129,21 16-258,-21-16-129,40 37 0,-19-17 0,13 7 0,-4-4-129,9 4-129,0-4 129,4 2-129,-4-4 0,2-2 0,-4-1-129,-3-2 129,-7-5 0,-6 1 0,-5-4 0,-16-8 0,16 10 0,-16-10 129,0 18-129,0-18 0,-23 28-129,5-10 0,-5 5-258,-7 0-258,3 13-903,-17-6-3354,6-3-258,1-4 0,1 0-387</inkml:trace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17EAE-5501-4FC0-9F4C-4EEC4F382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DB7F3-B84A-44ED-B835-280D12F466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295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DB7F3-B84A-44ED-B835-280D12F466C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9380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226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351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04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904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205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11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231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194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528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78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083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23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customXml" Target="../ink/ink2.xml"/><Relationship Id="rId10" Type="http://schemas.openxmlformats.org/officeDocument/2006/relationships/image" Target="../media/image6.emf"/><Relationship Id="rId4" Type="http://schemas.openxmlformats.org/officeDocument/2006/relationships/image" Target="../media/image3.emf"/><Relationship Id="rId9" Type="http://schemas.openxmlformats.org/officeDocument/2006/relationships/customXml" Target="../ink/ink4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7.emf"/><Relationship Id="rId18" Type="http://schemas.openxmlformats.org/officeDocument/2006/relationships/customXml" Target="../ink/ink118.xml"/><Relationship Id="rId26" Type="http://schemas.openxmlformats.org/officeDocument/2006/relationships/customXml" Target="../ink/ink122.xml"/><Relationship Id="rId39" Type="http://schemas.openxmlformats.org/officeDocument/2006/relationships/image" Target="../media/image130.emf"/><Relationship Id="rId21" Type="http://schemas.openxmlformats.org/officeDocument/2006/relationships/image" Target="../media/image121.emf"/><Relationship Id="rId34" Type="http://schemas.openxmlformats.org/officeDocument/2006/relationships/customXml" Target="../ink/ink126.xml"/><Relationship Id="rId42" Type="http://schemas.openxmlformats.org/officeDocument/2006/relationships/customXml" Target="../ink/ink130.xml"/><Relationship Id="rId47" Type="http://schemas.openxmlformats.org/officeDocument/2006/relationships/image" Target="../media/image134.emf"/><Relationship Id="rId50" Type="http://schemas.openxmlformats.org/officeDocument/2006/relationships/customXml" Target="../ink/ink134.xml"/><Relationship Id="rId55" Type="http://schemas.openxmlformats.org/officeDocument/2006/relationships/image" Target="../media/image138.emf"/><Relationship Id="rId63" Type="http://schemas.openxmlformats.org/officeDocument/2006/relationships/image" Target="../media/image142.emf"/><Relationship Id="rId68" Type="http://schemas.openxmlformats.org/officeDocument/2006/relationships/customXml" Target="../ink/ink143.xml"/><Relationship Id="rId7" Type="http://schemas.openxmlformats.org/officeDocument/2006/relationships/image" Target="../media/image114.emf"/><Relationship Id="rId71" Type="http://schemas.openxmlformats.org/officeDocument/2006/relationships/image" Target="../media/image146.emf"/><Relationship Id="rId2" Type="http://schemas.openxmlformats.org/officeDocument/2006/relationships/customXml" Target="../ink/ink110.xml"/><Relationship Id="rId16" Type="http://schemas.openxmlformats.org/officeDocument/2006/relationships/customXml" Target="../ink/ink117.xml"/><Relationship Id="rId29" Type="http://schemas.openxmlformats.org/officeDocument/2006/relationships/image" Target="../media/image125.emf"/><Relationship Id="rId11" Type="http://schemas.openxmlformats.org/officeDocument/2006/relationships/image" Target="../media/image116.emf"/><Relationship Id="rId24" Type="http://schemas.openxmlformats.org/officeDocument/2006/relationships/customXml" Target="../ink/ink121.xml"/><Relationship Id="rId32" Type="http://schemas.openxmlformats.org/officeDocument/2006/relationships/customXml" Target="../ink/ink125.xml"/><Relationship Id="rId37" Type="http://schemas.openxmlformats.org/officeDocument/2006/relationships/image" Target="../media/image129.emf"/><Relationship Id="rId40" Type="http://schemas.openxmlformats.org/officeDocument/2006/relationships/customXml" Target="../ink/ink129.xml"/><Relationship Id="rId45" Type="http://schemas.openxmlformats.org/officeDocument/2006/relationships/image" Target="../media/image133.emf"/><Relationship Id="rId53" Type="http://schemas.openxmlformats.org/officeDocument/2006/relationships/image" Target="../media/image137.emf"/><Relationship Id="rId58" Type="http://schemas.openxmlformats.org/officeDocument/2006/relationships/customXml" Target="../ink/ink138.xml"/><Relationship Id="rId66" Type="http://schemas.openxmlformats.org/officeDocument/2006/relationships/customXml" Target="../ink/ink142.xml"/><Relationship Id="rId5" Type="http://schemas.openxmlformats.org/officeDocument/2006/relationships/image" Target="../media/image113.emf"/><Relationship Id="rId15" Type="http://schemas.openxmlformats.org/officeDocument/2006/relationships/image" Target="../media/image118.emf"/><Relationship Id="rId23" Type="http://schemas.openxmlformats.org/officeDocument/2006/relationships/image" Target="../media/image122.emf"/><Relationship Id="rId28" Type="http://schemas.openxmlformats.org/officeDocument/2006/relationships/customXml" Target="../ink/ink123.xml"/><Relationship Id="rId36" Type="http://schemas.openxmlformats.org/officeDocument/2006/relationships/customXml" Target="../ink/ink127.xml"/><Relationship Id="rId49" Type="http://schemas.openxmlformats.org/officeDocument/2006/relationships/image" Target="../media/image135.emf"/><Relationship Id="rId57" Type="http://schemas.openxmlformats.org/officeDocument/2006/relationships/image" Target="../media/image139.emf"/><Relationship Id="rId61" Type="http://schemas.openxmlformats.org/officeDocument/2006/relationships/image" Target="../media/image141.emf"/><Relationship Id="rId10" Type="http://schemas.openxmlformats.org/officeDocument/2006/relationships/customXml" Target="../ink/ink114.xml"/><Relationship Id="rId19" Type="http://schemas.openxmlformats.org/officeDocument/2006/relationships/image" Target="../media/image120.emf"/><Relationship Id="rId31" Type="http://schemas.openxmlformats.org/officeDocument/2006/relationships/image" Target="../media/image126.emf"/><Relationship Id="rId44" Type="http://schemas.openxmlformats.org/officeDocument/2006/relationships/customXml" Target="../ink/ink131.xml"/><Relationship Id="rId52" Type="http://schemas.openxmlformats.org/officeDocument/2006/relationships/customXml" Target="../ink/ink135.xml"/><Relationship Id="rId60" Type="http://schemas.openxmlformats.org/officeDocument/2006/relationships/customXml" Target="../ink/ink139.xml"/><Relationship Id="rId65" Type="http://schemas.openxmlformats.org/officeDocument/2006/relationships/image" Target="../media/image143.emf"/><Relationship Id="rId73" Type="http://schemas.openxmlformats.org/officeDocument/2006/relationships/image" Target="../media/image147.emf"/><Relationship Id="rId4" Type="http://schemas.openxmlformats.org/officeDocument/2006/relationships/customXml" Target="../ink/ink111.xml"/><Relationship Id="rId9" Type="http://schemas.openxmlformats.org/officeDocument/2006/relationships/image" Target="../media/image115.emf"/><Relationship Id="rId14" Type="http://schemas.openxmlformats.org/officeDocument/2006/relationships/customXml" Target="../ink/ink116.xml"/><Relationship Id="rId22" Type="http://schemas.openxmlformats.org/officeDocument/2006/relationships/customXml" Target="../ink/ink120.xml"/><Relationship Id="rId27" Type="http://schemas.openxmlformats.org/officeDocument/2006/relationships/image" Target="../media/image124.emf"/><Relationship Id="rId30" Type="http://schemas.openxmlformats.org/officeDocument/2006/relationships/customXml" Target="../ink/ink124.xml"/><Relationship Id="rId35" Type="http://schemas.openxmlformats.org/officeDocument/2006/relationships/image" Target="../media/image128.emf"/><Relationship Id="rId43" Type="http://schemas.openxmlformats.org/officeDocument/2006/relationships/image" Target="../media/image132.emf"/><Relationship Id="rId48" Type="http://schemas.openxmlformats.org/officeDocument/2006/relationships/customXml" Target="../ink/ink133.xml"/><Relationship Id="rId56" Type="http://schemas.openxmlformats.org/officeDocument/2006/relationships/customXml" Target="../ink/ink137.xml"/><Relationship Id="rId64" Type="http://schemas.openxmlformats.org/officeDocument/2006/relationships/customXml" Target="../ink/ink141.xml"/><Relationship Id="rId69" Type="http://schemas.openxmlformats.org/officeDocument/2006/relationships/image" Target="../media/image145.emf"/><Relationship Id="rId8" Type="http://schemas.openxmlformats.org/officeDocument/2006/relationships/customXml" Target="../ink/ink113.xml"/><Relationship Id="rId51" Type="http://schemas.openxmlformats.org/officeDocument/2006/relationships/image" Target="../media/image136.emf"/><Relationship Id="rId72" Type="http://schemas.openxmlformats.org/officeDocument/2006/relationships/customXml" Target="../ink/ink145.xml"/><Relationship Id="rId3" Type="http://schemas.openxmlformats.org/officeDocument/2006/relationships/image" Target="../media/image112.emf"/><Relationship Id="rId12" Type="http://schemas.openxmlformats.org/officeDocument/2006/relationships/customXml" Target="../ink/ink115.xml"/><Relationship Id="rId17" Type="http://schemas.openxmlformats.org/officeDocument/2006/relationships/image" Target="../media/image119.emf"/><Relationship Id="rId25" Type="http://schemas.openxmlformats.org/officeDocument/2006/relationships/image" Target="../media/image123.emf"/><Relationship Id="rId33" Type="http://schemas.openxmlformats.org/officeDocument/2006/relationships/image" Target="../media/image127.emf"/><Relationship Id="rId38" Type="http://schemas.openxmlformats.org/officeDocument/2006/relationships/customXml" Target="../ink/ink128.xml"/><Relationship Id="rId46" Type="http://schemas.openxmlformats.org/officeDocument/2006/relationships/customXml" Target="../ink/ink132.xml"/><Relationship Id="rId59" Type="http://schemas.openxmlformats.org/officeDocument/2006/relationships/image" Target="../media/image140.emf"/><Relationship Id="rId67" Type="http://schemas.openxmlformats.org/officeDocument/2006/relationships/image" Target="../media/image144.emf"/><Relationship Id="rId20" Type="http://schemas.openxmlformats.org/officeDocument/2006/relationships/customXml" Target="../ink/ink119.xml"/><Relationship Id="rId41" Type="http://schemas.openxmlformats.org/officeDocument/2006/relationships/image" Target="../media/image131.emf"/><Relationship Id="rId54" Type="http://schemas.openxmlformats.org/officeDocument/2006/relationships/customXml" Target="../ink/ink136.xml"/><Relationship Id="rId62" Type="http://schemas.openxmlformats.org/officeDocument/2006/relationships/customXml" Target="../ink/ink140.xml"/><Relationship Id="rId70" Type="http://schemas.openxmlformats.org/officeDocument/2006/relationships/customXml" Target="../ink/ink14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9.xml"/><Relationship Id="rId13" Type="http://schemas.openxmlformats.org/officeDocument/2006/relationships/image" Target="../media/image153.emf"/><Relationship Id="rId18" Type="http://schemas.openxmlformats.org/officeDocument/2006/relationships/customXml" Target="../ink/ink154.xml"/><Relationship Id="rId26" Type="http://schemas.openxmlformats.org/officeDocument/2006/relationships/customXml" Target="../ink/ink158.xml"/><Relationship Id="rId3" Type="http://schemas.openxmlformats.org/officeDocument/2006/relationships/image" Target="../media/image148.emf"/><Relationship Id="rId21" Type="http://schemas.openxmlformats.org/officeDocument/2006/relationships/image" Target="../media/image157.emf"/><Relationship Id="rId7" Type="http://schemas.openxmlformats.org/officeDocument/2006/relationships/image" Target="../media/image150.emf"/><Relationship Id="rId12" Type="http://schemas.openxmlformats.org/officeDocument/2006/relationships/customXml" Target="../ink/ink151.xml"/><Relationship Id="rId17" Type="http://schemas.openxmlformats.org/officeDocument/2006/relationships/image" Target="../media/image155.emf"/><Relationship Id="rId25" Type="http://schemas.openxmlformats.org/officeDocument/2006/relationships/image" Target="../media/image159.emf"/><Relationship Id="rId2" Type="http://schemas.openxmlformats.org/officeDocument/2006/relationships/customXml" Target="../ink/ink146.xml"/><Relationship Id="rId16" Type="http://schemas.openxmlformats.org/officeDocument/2006/relationships/customXml" Target="../ink/ink153.xml"/><Relationship Id="rId20" Type="http://schemas.openxmlformats.org/officeDocument/2006/relationships/customXml" Target="../ink/ink155.xml"/><Relationship Id="rId29" Type="http://schemas.openxmlformats.org/officeDocument/2006/relationships/image" Target="../media/image161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8.xml"/><Relationship Id="rId11" Type="http://schemas.openxmlformats.org/officeDocument/2006/relationships/image" Target="../media/image152.emf"/><Relationship Id="rId24" Type="http://schemas.openxmlformats.org/officeDocument/2006/relationships/customXml" Target="../ink/ink157.xml"/><Relationship Id="rId5" Type="http://schemas.openxmlformats.org/officeDocument/2006/relationships/image" Target="../media/image149.emf"/><Relationship Id="rId15" Type="http://schemas.openxmlformats.org/officeDocument/2006/relationships/image" Target="../media/image154.emf"/><Relationship Id="rId23" Type="http://schemas.openxmlformats.org/officeDocument/2006/relationships/image" Target="../media/image158.emf"/><Relationship Id="rId28" Type="http://schemas.openxmlformats.org/officeDocument/2006/relationships/customXml" Target="../ink/ink159.xml"/><Relationship Id="rId10" Type="http://schemas.openxmlformats.org/officeDocument/2006/relationships/customXml" Target="../ink/ink150.xml"/><Relationship Id="rId19" Type="http://schemas.openxmlformats.org/officeDocument/2006/relationships/image" Target="../media/image156.emf"/><Relationship Id="rId31" Type="http://schemas.openxmlformats.org/officeDocument/2006/relationships/image" Target="../media/image162.emf"/><Relationship Id="rId4" Type="http://schemas.openxmlformats.org/officeDocument/2006/relationships/customXml" Target="../ink/ink147.xml"/><Relationship Id="rId9" Type="http://schemas.openxmlformats.org/officeDocument/2006/relationships/image" Target="../media/image151.emf"/><Relationship Id="rId14" Type="http://schemas.openxmlformats.org/officeDocument/2006/relationships/customXml" Target="../ink/ink152.xml"/><Relationship Id="rId22" Type="http://schemas.openxmlformats.org/officeDocument/2006/relationships/customXml" Target="../ink/ink156.xml"/><Relationship Id="rId27" Type="http://schemas.openxmlformats.org/officeDocument/2006/relationships/image" Target="../media/image160.emf"/><Relationship Id="rId30" Type="http://schemas.openxmlformats.org/officeDocument/2006/relationships/customXml" Target="../ink/ink16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emf"/><Relationship Id="rId2" Type="http://schemas.openxmlformats.org/officeDocument/2006/relationships/customXml" Target="../ink/ink16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4.emf"/><Relationship Id="rId4" Type="http://schemas.openxmlformats.org/officeDocument/2006/relationships/customXml" Target="../ink/ink16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6.xml"/><Relationship Id="rId13" Type="http://schemas.openxmlformats.org/officeDocument/2006/relationships/image" Target="../media/image170.emf"/><Relationship Id="rId18" Type="http://schemas.openxmlformats.org/officeDocument/2006/relationships/customXml" Target="../ink/ink171.xml"/><Relationship Id="rId26" Type="http://schemas.openxmlformats.org/officeDocument/2006/relationships/customXml" Target="../ink/ink175.xml"/><Relationship Id="rId3" Type="http://schemas.openxmlformats.org/officeDocument/2006/relationships/image" Target="../media/image165.emf"/><Relationship Id="rId21" Type="http://schemas.openxmlformats.org/officeDocument/2006/relationships/image" Target="../media/image174.emf"/><Relationship Id="rId7" Type="http://schemas.openxmlformats.org/officeDocument/2006/relationships/image" Target="../media/image167.emf"/><Relationship Id="rId12" Type="http://schemas.openxmlformats.org/officeDocument/2006/relationships/customXml" Target="../ink/ink168.xml"/><Relationship Id="rId17" Type="http://schemas.openxmlformats.org/officeDocument/2006/relationships/image" Target="../media/image172.emf"/><Relationship Id="rId25" Type="http://schemas.openxmlformats.org/officeDocument/2006/relationships/image" Target="../media/image176.emf"/><Relationship Id="rId33" Type="http://schemas.openxmlformats.org/officeDocument/2006/relationships/image" Target="../media/image180.emf"/><Relationship Id="rId2" Type="http://schemas.openxmlformats.org/officeDocument/2006/relationships/customXml" Target="../ink/ink163.xml"/><Relationship Id="rId16" Type="http://schemas.openxmlformats.org/officeDocument/2006/relationships/customXml" Target="../ink/ink170.xml"/><Relationship Id="rId20" Type="http://schemas.openxmlformats.org/officeDocument/2006/relationships/customXml" Target="../ink/ink172.xml"/><Relationship Id="rId29" Type="http://schemas.openxmlformats.org/officeDocument/2006/relationships/image" Target="../media/image17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5.xml"/><Relationship Id="rId11" Type="http://schemas.openxmlformats.org/officeDocument/2006/relationships/image" Target="../media/image169.emf"/><Relationship Id="rId24" Type="http://schemas.openxmlformats.org/officeDocument/2006/relationships/customXml" Target="../ink/ink174.xml"/><Relationship Id="rId32" Type="http://schemas.openxmlformats.org/officeDocument/2006/relationships/customXml" Target="../ink/ink178.xml"/><Relationship Id="rId5" Type="http://schemas.openxmlformats.org/officeDocument/2006/relationships/image" Target="../media/image166.emf"/><Relationship Id="rId15" Type="http://schemas.openxmlformats.org/officeDocument/2006/relationships/image" Target="../media/image171.emf"/><Relationship Id="rId23" Type="http://schemas.openxmlformats.org/officeDocument/2006/relationships/image" Target="../media/image175.emf"/><Relationship Id="rId28" Type="http://schemas.openxmlformats.org/officeDocument/2006/relationships/customXml" Target="../ink/ink176.xml"/><Relationship Id="rId10" Type="http://schemas.openxmlformats.org/officeDocument/2006/relationships/customXml" Target="../ink/ink167.xml"/><Relationship Id="rId19" Type="http://schemas.openxmlformats.org/officeDocument/2006/relationships/image" Target="../media/image173.emf"/><Relationship Id="rId31" Type="http://schemas.openxmlformats.org/officeDocument/2006/relationships/image" Target="../media/image179.emf"/><Relationship Id="rId4" Type="http://schemas.openxmlformats.org/officeDocument/2006/relationships/customXml" Target="../ink/ink164.xml"/><Relationship Id="rId9" Type="http://schemas.openxmlformats.org/officeDocument/2006/relationships/image" Target="../media/image168.emf"/><Relationship Id="rId14" Type="http://schemas.openxmlformats.org/officeDocument/2006/relationships/customXml" Target="../ink/ink169.xml"/><Relationship Id="rId22" Type="http://schemas.openxmlformats.org/officeDocument/2006/relationships/customXml" Target="../ink/ink173.xml"/><Relationship Id="rId27" Type="http://schemas.openxmlformats.org/officeDocument/2006/relationships/image" Target="../media/image177.emf"/><Relationship Id="rId30" Type="http://schemas.openxmlformats.org/officeDocument/2006/relationships/customXml" Target="../ink/ink17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2.xml"/><Relationship Id="rId13" Type="http://schemas.openxmlformats.org/officeDocument/2006/relationships/image" Target="../media/image186.emf"/><Relationship Id="rId18" Type="http://schemas.openxmlformats.org/officeDocument/2006/relationships/customXml" Target="../ink/ink187.xml"/><Relationship Id="rId26" Type="http://schemas.openxmlformats.org/officeDocument/2006/relationships/customXml" Target="../ink/ink191.xml"/><Relationship Id="rId3" Type="http://schemas.openxmlformats.org/officeDocument/2006/relationships/image" Target="../media/image181.emf"/><Relationship Id="rId21" Type="http://schemas.openxmlformats.org/officeDocument/2006/relationships/image" Target="../media/image190.emf"/><Relationship Id="rId7" Type="http://schemas.openxmlformats.org/officeDocument/2006/relationships/image" Target="../media/image183.emf"/><Relationship Id="rId12" Type="http://schemas.openxmlformats.org/officeDocument/2006/relationships/customXml" Target="../ink/ink184.xml"/><Relationship Id="rId17" Type="http://schemas.openxmlformats.org/officeDocument/2006/relationships/image" Target="../media/image188.emf"/><Relationship Id="rId25" Type="http://schemas.openxmlformats.org/officeDocument/2006/relationships/image" Target="../media/image192.emf"/><Relationship Id="rId2" Type="http://schemas.openxmlformats.org/officeDocument/2006/relationships/customXml" Target="../ink/ink179.xml"/><Relationship Id="rId16" Type="http://schemas.openxmlformats.org/officeDocument/2006/relationships/customXml" Target="../ink/ink186.xml"/><Relationship Id="rId20" Type="http://schemas.openxmlformats.org/officeDocument/2006/relationships/customXml" Target="../ink/ink18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1.xml"/><Relationship Id="rId11" Type="http://schemas.openxmlformats.org/officeDocument/2006/relationships/image" Target="../media/image185.emf"/><Relationship Id="rId24" Type="http://schemas.openxmlformats.org/officeDocument/2006/relationships/customXml" Target="../ink/ink190.xml"/><Relationship Id="rId5" Type="http://schemas.openxmlformats.org/officeDocument/2006/relationships/image" Target="../media/image182.emf"/><Relationship Id="rId15" Type="http://schemas.openxmlformats.org/officeDocument/2006/relationships/image" Target="../media/image187.emf"/><Relationship Id="rId23" Type="http://schemas.openxmlformats.org/officeDocument/2006/relationships/image" Target="../media/image191.emf"/><Relationship Id="rId10" Type="http://schemas.openxmlformats.org/officeDocument/2006/relationships/customXml" Target="../ink/ink183.xml"/><Relationship Id="rId19" Type="http://schemas.openxmlformats.org/officeDocument/2006/relationships/image" Target="../media/image189.emf"/><Relationship Id="rId4" Type="http://schemas.openxmlformats.org/officeDocument/2006/relationships/customXml" Target="../ink/ink180.xml"/><Relationship Id="rId9" Type="http://schemas.openxmlformats.org/officeDocument/2006/relationships/image" Target="../media/image184.emf"/><Relationship Id="rId14" Type="http://schemas.openxmlformats.org/officeDocument/2006/relationships/customXml" Target="../ink/ink185.xml"/><Relationship Id="rId22" Type="http://schemas.openxmlformats.org/officeDocument/2006/relationships/customXml" Target="../ink/ink189.xml"/><Relationship Id="rId27" Type="http://schemas.openxmlformats.org/officeDocument/2006/relationships/image" Target="../media/image193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5.xml"/><Relationship Id="rId13" Type="http://schemas.openxmlformats.org/officeDocument/2006/relationships/image" Target="../media/image199.emf"/><Relationship Id="rId18" Type="http://schemas.openxmlformats.org/officeDocument/2006/relationships/customXml" Target="../ink/ink200.xml"/><Relationship Id="rId26" Type="http://schemas.openxmlformats.org/officeDocument/2006/relationships/customXml" Target="../ink/ink204.xml"/><Relationship Id="rId39" Type="http://schemas.openxmlformats.org/officeDocument/2006/relationships/image" Target="../media/image212.emf"/><Relationship Id="rId3" Type="http://schemas.openxmlformats.org/officeDocument/2006/relationships/image" Target="../media/image194.emf"/><Relationship Id="rId21" Type="http://schemas.openxmlformats.org/officeDocument/2006/relationships/image" Target="../media/image203.emf"/><Relationship Id="rId34" Type="http://schemas.openxmlformats.org/officeDocument/2006/relationships/customXml" Target="../ink/ink208.xml"/><Relationship Id="rId7" Type="http://schemas.openxmlformats.org/officeDocument/2006/relationships/image" Target="../media/image196.emf"/><Relationship Id="rId12" Type="http://schemas.openxmlformats.org/officeDocument/2006/relationships/customXml" Target="../ink/ink197.xml"/><Relationship Id="rId17" Type="http://schemas.openxmlformats.org/officeDocument/2006/relationships/image" Target="../media/image201.emf"/><Relationship Id="rId25" Type="http://schemas.openxmlformats.org/officeDocument/2006/relationships/image" Target="../media/image205.emf"/><Relationship Id="rId33" Type="http://schemas.openxmlformats.org/officeDocument/2006/relationships/image" Target="../media/image209.emf"/><Relationship Id="rId38" Type="http://schemas.openxmlformats.org/officeDocument/2006/relationships/customXml" Target="../ink/ink210.xml"/><Relationship Id="rId2" Type="http://schemas.openxmlformats.org/officeDocument/2006/relationships/customXml" Target="../ink/ink192.xml"/><Relationship Id="rId16" Type="http://schemas.openxmlformats.org/officeDocument/2006/relationships/customXml" Target="../ink/ink199.xml"/><Relationship Id="rId20" Type="http://schemas.openxmlformats.org/officeDocument/2006/relationships/customXml" Target="../ink/ink201.xml"/><Relationship Id="rId29" Type="http://schemas.openxmlformats.org/officeDocument/2006/relationships/image" Target="../media/image20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4.xml"/><Relationship Id="rId11" Type="http://schemas.openxmlformats.org/officeDocument/2006/relationships/image" Target="../media/image198.emf"/><Relationship Id="rId24" Type="http://schemas.openxmlformats.org/officeDocument/2006/relationships/customXml" Target="../ink/ink203.xml"/><Relationship Id="rId32" Type="http://schemas.openxmlformats.org/officeDocument/2006/relationships/customXml" Target="../ink/ink207.xml"/><Relationship Id="rId37" Type="http://schemas.openxmlformats.org/officeDocument/2006/relationships/image" Target="../media/image211.emf"/><Relationship Id="rId5" Type="http://schemas.openxmlformats.org/officeDocument/2006/relationships/image" Target="../media/image195.emf"/><Relationship Id="rId15" Type="http://schemas.openxmlformats.org/officeDocument/2006/relationships/image" Target="../media/image200.emf"/><Relationship Id="rId23" Type="http://schemas.openxmlformats.org/officeDocument/2006/relationships/image" Target="../media/image204.emf"/><Relationship Id="rId28" Type="http://schemas.openxmlformats.org/officeDocument/2006/relationships/customXml" Target="../ink/ink205.xml"/><Relationship Id="rId36" Type="http://schemas.openxmlformats.org/officeDocument/2006/relationships/customXml" Target="../ink/ink209.xml"/><Relationship Id="rId10" Type="http://schemas.openxmlformats.org/officeDocument/2006/relationships/customXml" Target="../ink/ink196.xml"/><Relationship Id="rId19" Type="http://schemas.openxmlformats.org/officeDocument/2006/relationships/image" Target="../media/image202.emf"/><Relationship Id="rId31" Type="http://schemas.openxmlformats.org/officeDocument/2006/relationships/image" Target="../media/image208.emf"/><Relationship Id="rId4" Type="http://schemas.openxmlformats.org/officeDocument/2006/relationships/customXml" Target="../ink/ink193.xml"/><Relationship Id="rId9" Type="http://schemas.openxmlformats.org/officeDocument/2006/relationships/image" Target="../media/image197.emf"/><Relationship Id="rId14" Type="http://schemas.openxmlformats.org/officeDocument/2006/relationships/customXml" Target="../ink/ink198.xml"/><Relationship Id="rId22" Type="http://schemas.openxmlformats.org/officeDocument/2006/relationships/customXml" Target="../ink/ink202.xml"/><Relationship Id="rId27" Type="http://schemas.openxmlformats.org/officeDocument/2006/relationships/image" Target="../media/image206.emf"/><Relationship Id="rId30" Type="http://schemas.openxmlformats.org/officeDocument/2006/relationships/customXml" Target="../ink/ink206.xml"/><Relationship Id="rId35" Type="http://schemas.openxmlformats.org/officeDocument/2006/relationships/image" Target="../media/image210.emf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18.emf"/><Relationship Id="rId18" Type="http://schemas.openxmlformats.org/officeDocument/2006/relationships/customXml" Target="../ink/ink219.xml"/><Relationship Id="rId26" Type="http://schemas.openxmlformats.org/officeDocument/2006/relationships/customXml" Target="../ink/ink223.xml"/><Relationship Id="rId39" Type="http://schemas.openxmlformats.org/officeDocument/2006/relationships/image" Target="../media/image231.emf"/><Relationship Id="rId21" Type="http://schemas.openxmlformats.org/officeDocument/2006/relationships/image" Target="../media/image222.emf"/><Relationship Id="rId34" Type="http://schemas.openxmlformats.org/officeDocument/2006/relationships/customXml" Target="../ink/ink227.xml"/><Relationship Id="rId42" Type="http://schemas.openxmlformats.org/officeDocument/2006/relationships/customXml" Target="../ink/ink231.xml"/><Relationship Id="rId47" Type="http://schemas.openxmlformats.org/officeDocument/2006/relationships/image" Target="../media/image235.emf"/><Relationship Id="rId50" Type="http://schemas.openxmlformats.org/officeDocument/2006/relationships/customXml" Target="../ink/ink235.xml"/><Relationship Id="rId55" Type="http://schemas.openxmlformats.org/officeDocument/2006/relationships/image" Target="../media/image239.emf"/><Relationship Id="rId63" Type="http://schemas.openxmlformats.org/officeDocument/2006/relationships/image" Target="../media/image243.emf"/><Relationship Id="rId68" Type="http://schemas.openxmlformats.org/officeDocument/2006/relationships/customXml" Target="../ink/ink244.xml"/><Relationship Id="rId7" Type="http://schemas.openxmlformats.org/officeDocument/2006/relationships/image" Target="../media/image215.emf"/><Relationship Id="rId71" Type="http://schemas.openxmlformats.org/officeDocument/2006/relationships/image" Target="../media/image247.emf"/><Relationship Id="rId2" Type="http://schemas.openxmlformats.org/officeDocument/2006/relationships/customXml" Target="../ink/ink211.xml"/><Relationship Id="rId16" Type="http://schemas.openxmlformats.org/officeDocument/2006/relationships/customXml" Target="../ink/ink218.xml"/><Relationship Id="rId29" Type="http://schemas.openxmlformats.org/officeDocument/2006/relationships/image" Target="../media/image226.emf"/><Relationship Id="rId11" Type="http://schemas.openxmlformats.org/officeDocument/2006/relationships/image" Target="../media/image217.emf"/><Relationship Id="rId24" Type="http://schemas.openxmlformats.org/officeDocument/2006/relationships/customXml" Target="../ink/ink222.xml"/><Relationship Id="rId32" Type="http://schemas.openxmlformats.org/officeDocument/2006/relationships/customXml" Target="../ink/ink226.xml"/><Relationship Id="rId37" Type="http://schemas.openxmlformats.org/officeDocument/2006/relationships/image" Target="../media/image230.emf"/><Relationship Id="rId40" Type="http://schemas.openxmlformats.org/officeDocument/2006/relationships/customXml" Target="../ink/ink230.xml"/><Relationship Id="rId45" Type="http://schemas.openxmlformats.org/officeDocument/2006/relationships/image" Target="../media/image234.emf"/><Relationship Id="rId53" Type="http://schemas.openxmlformats.org/officeDocument/2006/relationships/image" Target="../media/image238.emf"/><Relationship Id="rId58" Type="http://schemas.openxmlformats.org/officeDocument/2006/relationships/customXml" Target="../ink/ink239.xml"/><Relationship Id="rId66" Type="http://schemas.openxmlformats.org/officeDocument/2006/relationships/customXml" Target="../ink/ink243.xml"/><Relationship Id="rId5" Type="http://schemas.openxmlformats.org/officeDocument/2006/relationships/image" Target="../media/image214.emf"/><Relationship Id="rId15" Type="http://schemas.openxmlformats.org/officeDocument/2006/relationships/image" Target="../media/image219.emf"/><Relationship Id="rId23" Type="http://schemas.openxmlformats.org/officeDocument/2006/relationships/image" Target="../media/image223.emf"/><Relationship Id="rId28" Type="http://schemas.openxmlformats.org/officeDocument/2006/relationships/customXml" Target="../ink/ink224.xml"/><Relationship Id="rId36" Type="http://schemas.openxmlformats.org/officeDocument/2006/relationships/customXml" Target="../ink/ink228.xml"/><Relationship Id="rId49" Type="http://schemas.openxmlformats.org/officeDocument/2006/relationships/image" Target="../media/image236.emf"/><Relationship Id="rId57" Type="http://schemas.openxmlformats.org/officeDocument/2006/relationships/image" Target="../media/image240.emf"/><Relationship Id="rId61" Type="http://schemas.openxmlformats.org/officeDocument/2006/relationships/image" Target="../media/image242.emf"/><Relationship Id="rId10" Type="http://schemas.openxmlformats.org/officeDocument/2006/relationships/customXml" Target="../ink/ink215.xml"/><Relationship Id="rId19" Type="http://schemas.openxmlformats.org/officeDocument/2006/relationships/image" Target="../media/image221.emf"/><Relationship Id="rId31" Type="http://schemas.openxmlformats.org/officeDocument/2006/relationships/image" Target="../media/image227.emf"/><Relationship Id="rId44" Type="http://schemas.openxmlformats.org/officeDocument/2006/relationships/customXml" Target="../ink/ink232.xml"/><Relationship Id="rId52" Type="http://schemas.openxmlformats.org/officeDocument/2006/relationships/customXml" Target="../ink/ink236.xml"/><Relationship Id="rId60" Type="http://schemas.openxmlformats.org/officeDocument/2006/relationships/customXml" Target="../ink/ink240.xml"/><Relationship Id="rId65" Type="http://schemas.openxmlformats.org/officeDocument/2006/relationships/image" Target="../media/image244.emf"/><Relationship Id="rId73" Type="http://schemas.openxmlformats.org/officeDocument/2006/relationships/image" Target="../media/image248.emf"/><Relationship Id="rId4" Type="http://schemas.openxmlformats.org/officeDocument/2006/relationships/customXml" Target="../ink/ink212.xml"/><Relationship Id="rId9" Type="http://schemas.openxmlformats.org/officeDocument/2006/relationships/image" Target="../media/image216.emf"/><Relationship Id="rId14" Type="http://schemas.openxmlformats.org/officeDocument/2006/relationships/customXml" Target="../ink/ink217.xml"/><Relationship Id="rId22" Type="http://schemas.openxmlformats.org/officeDocument/2006/relationships/customXml" Target="../ink/ink221.xml"/><Relationship Id="rId27" Type="http://schemas.openxmlformats.org/officeDocument/2006/relationships/image" Target="../media/image225.emf"/><Relationship Id="rId30" Type="http://schemas.openxmlformats.org/officeDocument/2006/relationships/customXml" Target="../ink/ink225.xml"/><Relationship Id="rId35" Type="http://schemas.openxmlformats.org/officeDocument/2006/relationships/image" Target="../media/image229.emf"/><Relationship Id="rId43" Type="http://schemas.openxmlformats.org/officeDocument/2006/relationships/image" Target="../media/image233.emf"/><Relationship Id="rId48" Type="http://schemas.openxmlformats.org/officeDocument/2006/relationships/customXml" Target="../ink/ink234.xml"/><Relationship Id="rId56" Type="http://schemas.openxmlformats.org/officeDocument/2006/relationships/customXml" Target="../ink/ink238.xml"/><Relationship Id="rId64" Type="http://schemas.openxmlformats.org/officeDocument/2006/relationships/customXml" Target="../ink/ink242.xml"/><Relationship Id="rId69" Type="http://schemas.openxmlformats.org/officeDocument/2006/relationships/image" Target="../media/image246.emf"/><Relationship Id="rId8" Type="http://schemas.openxmlformats.org/officeDocument/2006/relationships/customXml" Target="../ink/ink214.xml"/><Relationship Id="rId51" Type="http://schemas.openxmlformats.org/officeDocument/2006/relationships/image" Target="../media/image237.emf"/><Relationship Id="rId72" Type="http://schemas.openxmlformats.org/officeDocument/2006/relationships/customXml" Target="../ink/ink246.xml"/><Relationship Id="rId3" Type="http://schemas.openxmlformats.org/officeDocument/2006/relationships/image" Target="../media/image213.emf"/><Relationship Id="rId12" Type="http://schemas.openxmlformats.org/officeDocument/2006/relationships/customXml" Target="../ink/ink216.xml"/><Relationship Id="rId17" Type="http://schemas.openxmlformats.org/officeDocument/2006/relationships/image" Target="../media/image220.emf"/><Relationship Id="rId25" Type="http://schemas.openxmlformats.org/officeDocument/2006/relationships/image" Target="../media/image224.emf"/><Relationship Id="rId33" Type="http://schemas.openxmlformats.org/officeDocument/2006/relationships/image" Target="../media/image228.emf"/><Relationship Id="rId38" Type="http://schemas.openxmlformats.org/officeDocument/2006/relationships/customXml" Target="../ink/ink229.xml"/><Relationship Id="rId46" Type="http://schemas.openxmlformats.org/officeDocument/2006/relationships/customXml" Target="../ink/ink233.xml"/><Relationship Id="rId59" Type="http://schemas.openxmlformats.org/officeDocument/2006/relationships/image" Target="../media/image241.emf"/><Relationship Id="rId67" Type="http://schemas.openxmlformats.org/officeDocument/2006/relationships/image" Target="../media/image245.emf"/><Relationship Id="rId20" Type="http://schemas.openxmlformats.org/officeDocument/2006/relationships/customXml" Target="../ink/ink220.xml"/><Relationship Id="rId41" Type="http://schemas.openxmlformats.org/officeDocument/2006/relationships/image" Target="../media/image232.emf"/><Relationship Id="rId54" Type="http://schemas.openxmlformats.org/officeDocument/2006/relationships/customXml" Target="../ink/ink237.xml"/><Relationship Id="rId62" Type="http://schemas.openxmlformats.org/officeDocument/2006/relationships/customXml" Target="../ink/ink241.xml"/><Relationship Id="rId70" Type="http://schemas.openxmlformats.org/officeDocument/2006/relationships/customXml" Target="../ink/ink24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3.xml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54.emf"/><Relationship Id="rId18" Type="http://schemas.openxmlformats.org/officeDocument/2006/relationships/customXml" Target="../ink/ink255.xml"/><Relationship Id="rId26" Type="http://schemas.openxmlformats.org/officeDocument/2006/relationships/customXml" Target="../ink/ink259.xml"/><Relationship Id="rId39" Type="http://schemas.openxmlformats.org/officeDocument/2006/relationships/image" Target="../media/image267.emf"/><Relationship Id="rId21" Type="http://schemas.openxmlformats.org/officeDocument/2006/relationships/image" Target="../media/image258.emf"/><Relationship Id="rId34" Type="http://schemas.openxmlformats.org/officeDocument/2006/relationships/customXml" Target="../ink/ink263.xml"/><Relationship Id="rId42" Type="http://schemas.openxmlformats.org/officeDocument/2006/relationships/customXml" Target="../ink/ink267.xml"/><Relationship Id="rId47" Type="http://schemas.openxmlformats.org/officeDocument/2006/relationships/image" Target="../media/image271.emf"/><Relationship Id="rId50" Type="http://schemas.openxmlformats.org/officeDocument/2006/relationships/customXml" Target="../ink/ink271.xml"/><Relationship Id="rId55" Type="http://schemas.openxmlformats.org/officeDocument/2006/relationships/image" Target="../media/image275.emf"/><Relationship Id="rId7" Type="http://schemas.openxmlformats.org/officeDocument/2006/relationships/image" Target="../media/image251.emf"/><Relationship Id="rId12" Type="http://schemas.openxmlformats.org/officeDocument/2006/relationships/customXml" Target="../ink/ink252.xml"/><Relationship Id="rId17" Type="http://schemas.openxmlformats.org/officeDocument/2006/relationships/image" Target="../media/image256.emf"/><Relationship Id="rId25" Type="http://schemas.openxmlformats.org/officeDocument/2006/relationships/image" Target="../media/image260.emf"/><Relationship Id="rId33" Type="http://schemas.openxmlformats.org/officeDocument/2006/relationships/image" Target="../media/image264.emf"/><Relationship Id="rId38" Type="http://schemas.openxmlformats.org/officeDocument/2006/relationships/customXml" Target="../ink/ink265.xml"/><Relationship Id="rId46" Type="http://schemas.openxmlformats.org/officeDocument/2006/relationships/customXml" Target="../ink/ink269.xml"/><Relationship Id="rId2" Type="http://schemas.openxmlformats.org/officeDocument/2006/relationships/customXml" Target="../ink/ink247.xml"/><Relationship Id="rId16" Type="http://schemas.openxmlformats.org/officeDocument/2006/relationships/customXml" Target="../ink/ink254.xml"/><Relationship Id="rId20" Type="http://schemas.openxmlformats.org/officeDocument/2006/relationships/customXml" Target="../ink/ink256.xml"/><Relationship Id="rId29" Type="http://schemas.openxmlformats.org/officeDocument/2006/relationships/image" Target="../media/image262.emf"/><Relationship Id="rId41" Type="http://schemas.openxmlformats.org/officeDocument/2006/relationships/image" Target="../media/image268.emf"/><Relationship Id="rId54" Type="http://schemas.openxmlformats.org/officeDocument/2006/relationships/customXml" Target="../ink/ink27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49.xml"/><Relationship Id="rId11" Type="http://schemas.openxmlformats.org/officeDocument/2006/relationships/image" Target="../media/image253.emf"/><Relationship Id="rId24" Type="http://schemas.openxmlformats.org/officeDocument/2006/relationships/customXml" Target="../ink/ink258.xml"/><Relationship Id="rId32" Type="http://schemas.openxmlformats.org/officeDocument/2006/relationships/customXml" Target="../ink/ink262.xml"/><Relationship Id="rId37" Type="http://schemas.openxmlformats.org/officeDocument/2006/relationships/image" Target="../media/image266.emf"/><Relationship Id="rId40" Type="http://schemas.openxmlformats.org/officeDocument/2006/relationships/customXml" Target="../ink/ink266.xml"/><Relationship Id="rId45" Type="http://schemas.openxmlformats.org/officeDocument/2006/relationships/image" Target="../media/image270.emf"/><Relationship Id="rId53" Type="http://schemas.openxmlformats.org/officeDocument/2006/relationships/image" Target="../media/image274.emf"/><Relationship Id="rId5" Type="http://schemas.openxmlformats.org/officeDocument/2006/relationships/image" Target="../media/image250.emf"/><Relationship Id="rId15" Type="http://schemas.openxmlformats.org/officeDocument/2006/relationships/image" Target="../media/image255.emf"/><Relationship Id="rId23" Type="http://schemas.openxmlformats.org/officeDocument/2006/relationships/image" Target="../media/image259.emf"/><Relationship Id="rId28" Type="http://schemas.openxmlformats.org/officeDocument/2006/relationships/customXml" Target="../ink/ink260.xml"/><Relationship Id="rId36" Type="http://schemas.openxmlformats.org/officeDocument/2006/relationships/customXml" Target="../ink/ink264.xml"/><Relationship Id="rId49" Type="http://schemas.openxmlformats.org/officeDocument/2006/relationships/image" Target="../media/image272.emf"/><Relationship Id="rId57" Type="http://schemas.openxmlformats.org/officeDocument/2006/relationships/image" Target="../media/image276.emf"/><Relationship Id="rId10" Type="http://schemas.openxmlformats.org/officeDocument/2006/relationships/customXml" Target="../ink/ink251.xml"/><Relationship Id="rId19" Type="http://schemas.openxmlformats.org/officeDocument/2006/relationships/image" Target="../media/image257.emf"/><Relationship Id="rId31" Type="http://schemas.openxmlformats.org/officeDocument/2006/relationships/image" Target="../media/image263.emf"/><Relationship Id="rId44" Type="http://schemas.openxmlformats.org/officeDocument/2006/relationships/customXml" Target="../ink/ink268.xml"/><Relationship Id="rId52" Type="http://schemas.openxmlformats.org/officeDocument/2006/relationships/customXml" Target="../ink/ink272.xml"/><Relationship Id="rId4" Type="http://schemas.openxmlformats.org/officeDocument/2006/relationships/customXml" Target="../ink/ink248.xml"/><Relationship Id="rId9" Type="http://schemas.openxmlformats.org/officeDocument/2006/relationships/image" Target="../media/image252.emf"/><Relationship Id="rId14" Type="http://schemas.openxmlformats.org/officeDocument/2006/relationships/customXml" Target="../ink/ink253.xml"/><Relationship Id="rId22" Type="http://schemas.openxmlformats.org/officeDocument/2006/relationships/customXml" Target="../ink/ink257.xml"/><Relationship Id="rId27" Type="http://schemas.openxmlformats.org/officeDocument/2006/relationships/image" Target="../media/image261.emf"/><Relationship Id="rId30" Type="http://schemas.openxmlformats.org/officeDocument/2006/relationships/customXml" Target="../ink/ink261.xml"/><Relationship Id="rId35" Type="http://schemas.openxmlformats.org/officeDocument/2006/relationships/image" Target="../media/image265.emf"/><Relationship Id="rId43" Type="http://schemas.openxmlformats.org/officeDocument/2006/relationships/image" Target="../media/image269.emf"/><Relationship Id="rId48" Type="http://schemas.openxmlformats.org/officeDocument/2006/relationships/customXml" Target="../ink/ink270.xml"/><Relationship Id="rId56" Type="http://schemas.openxmlformats.org/officeDocument/2006/relationships/customXml" Target="../ink/ink274.xml"/><Relationship Id="rId8" Type="http://schemas.openxmlformats.org/officeDocument/2006/relationships/customXml" Target="../ink/ink250.xml"/><Relationship Id="rId51" Type="http://schemas.openxmlformats.org/officeDocument/2006/relationships/image" Target="../media/image273.emf"/><Relationship Id="rId3" Type="http://schemas.openxmlformats.org/officeDocument/2006/relationships/image" Target="../media/image249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13" Type="http://schemas.openxmlformats.org/officeDocument/2006/relationships/image" Target="../media/image12.emf"/><Relationship Id="rId18" Type="http://schemas.openxmlformats.org/officeDocument/2006/relationships/customXml" Target="../ink/ink13.xml"/><Relationship Id="rId3" Type="http://schemas.openxmlformats.org/officeDocument/2006/relationships/image" Target="../media/image7.emf"/><Relationship Id="rId21" Type="http://schemas.openxmlformats.org/officeDocument/2006/relationships/image" Target="../media/image16.emf"/><Relationship Id="rId7" Type="http://schemas.openxmlformats.org/officeDocument/2006/relationships/image" Target="../media/image9.emf"/><Relationship Id="rId12" Type="http://schemas.openxmlformats.org/officeDocument/2006/relationships/customXml" Target="../ink/ink10.xml"/><Relationship Id="rId17" Type="http://schemas.openxmlformats.org/officeDocument/2006/relationships/image" Target="../media/image14.emf"/><Relationship Id="rId2" Type="http://schemas.openxmlformats.org/officeDocument/2006/relationships/customXml" Target="../ink/ink5.xml"/><Relationship Id="rId16" Type="http://schemas.openxmlformats.org/officeDocument/2006/relationships/customXml" Target="../ink/ink12.xml"/><Relationship Id="rId20" Type="http://schemas.openxmlformats.org/officeDocument/2006/relationships/customXml" Target="../ink/ink1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.xml"/><Relationship Id="rId11" Type="http://schemas.openxmlformats.org/officeDocument/2006/relationships/image" Target="../media/image11.emf"/><Relationship Id="rId5" Type="http://schemas.openxmlformats.org/officeDocument/2006/relationships/image" Target="../media/image8.emf"/><Relationship Id="rId15" Type="http://schemas.openxmlformats.org/officeDocument/2006/relationships/image" Target="../media/image13.emf"/><Relationship Id="rId10" Type="http://schemas.openxmlformats.org/officeDocument/2006/relationships/customXml" Target="../ink/ink9.xml"/><Relationship Id="rId19" Type="http://schemas.openxmlformats.org/officeDocument/2006/relationships/image" Target="../media/image15.emf"/><Relationship Id="rId4" Type="http://schemas.openxmlformats.org/officeDocument/2006/relationships/customXml" Target="../ink/ink6.xml"/><Relationship Id="rId9" Type="http://schemas.openxmlformats.org/officeDocument/2006/relationships/image" Target="../media/image10.emf"/><Relationship Id="rId14" Type="http://schemas.openxmlformats.org/officeDocument/2006/relationships/customXml" Target="../ink/ink11.xml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7.xml"/><Relationship Id="rId21" Type="http://schemas.openxmlformats.org/officeDocument/2006/relationships/image" Target="../media/image26.emf"/><Relationship Id="rId34" Type="http://schemas.openxmlformats.org/officeDocument/2006/relationships/customXml" Target="../ink/ink31.xml"/><Relationship Id="rId42" Type="http://schemas.openxmlformats.org/officeDocument/2006/relationships/customXml" Target="../ink/ink35.xml"/><Relationship Id="rId47" Type="http://schemas.openxmlformats.org/officeDocument/2006/relationships/image" Target="../media/image39.emf"/><Relationship Id="rId50" Type="http://schemas.openxmlformats.org/officeDocument/2006/relationships/customXml" Target="../ink/ink39.xml"/><Relationship Id="rId55" Type="http://schemas.openxmlformats.org/officeDocument/2006/relationships/image" Target="../media/image43.emf"/><Relationship Id="rId63" Type="http://schemas.openxmlformats.org/officeDocument/2006/relationships/image" Target="../media/image47.emf"/><Relationship Id="rId68" Type="http://schemas.openxmlformats.org/officeDocument/2006/relationships/customXml" Target="../ink/ink48.xml"/><Relationship Id="rId76" Type="http://schemas.openxmlformats.org/officeDocument/2006/relationships/customXml" Target="../ink/ink52.xml"/><Relationship Id="rId84" Type="http://schemas.openxmlformats.org/officeDocument/2006/relationships/customXml" Target="../ink/ink56.xml"/><Relationship Id="rId89" Type="http://schemas.openxmlformats.org/officeDocument/2006/relationships/image" Target="../media/image60.emf"/><Relationship Id="rId97" Type="http://schemas.openxmlformats.org/officeDocument/2006/relationships/image" Target="../media/image64.emf"/><Relationship Id="rId7" Type="http://schemas.openxmlformats.org/officeDocument/2006/relationships/image" Target="../media/image19.emf"/><Relationship Id="rId71" Type="http://schemas.openxmlformats.org/officeDocument/2006/relationships/image" Target="../media/image51.emf"/><Relationship Id="rId92" Type="http://schemas.openxmlformats.org/officeDocument/2006/relationships/customXml" Target="../ink/ink60.xml"/><Relationship Id="rId2" Type="http://schemas.openxmlformats.org/officeDocument/2006/relationships/customXml" Target="../ink/ink15.xml"/><Relationship Id="rId16" Type="http://schemas.openxmlformats.org/officeDocument/2006/relationships/customXml" Target="../ink/ink22.xml"/><Relationship Id="rId29" Type="http://schemas.openxmlformats.org/officeDocument/2006/relationships/image" Target="../media/image30.emf"/><Relationship Id="rId11" Type="http://schemas.openxmlformats.org/officeDocument/2006/relationships/image" Target="../media/image21.emf"/><Relationship Id="rId24" Type="http://schemas.openxmlformats.org/officeDocument/2006/relationships/customXml" Target="../ink/ink26.xml"/><Relationship Id="rId32" Type="http://schemas.openxmlformats.org/officeDocument/2006/relationships/customXml" Target="../ink/ink30.xml"/><Relationship Id="rId37" Type="http://schemas.openxmlformats.org/officeDocument/2006/relationships/image" Target="../media/image34.emf"/><Relationship Id="rId40" Type="http://schemas.openxmlformats.org/officeDocument/2006/relationships/customXml" Target="../ink/ink34.xml"/><Relationship Id="rId45" Type="http://schemas.openxmlformats.org/officeDocument/2006/relationships/image" Target="../media/image38.emf"/><Relationship Id="rId53" Type="http://schemas.openxmlformats.org/officeDocument/2006/relationships/image" Target="../media/image42.emf"/><Relationship Id="rId58" Type="http://schemas.openxmlformats.org/officeDocument/2006/relationships/customXml" Target="../ink/ink43.xml"/><Relationship Id="rId66" Type="http://schemas.openxmlformats.org/officeDocument/2006/relationships/customXml" Target="../ink/ink47.xml"/><Relationship Id="rId74" Type="http://schemas.openxmlformats.org/officeDocument/2006/relationships/customXml" Target="../ink/ink51.xml"/><Relationship Id="rId79" Type="http://schemas.openxmlformats.org/officeDocument/2006/relationships/image" Target="../media/image55.emf"/><Relationship Id="rId87" Type="http://schemas.openxmlformats.org/officeDocument/2006/relationships/image" Target="../media/image59.emf"/><Relationship Id="rId5" Type="http://schemas.openxmlformats.org/officeDocument/2006/relationships/image" Target="../media/image18.emf"/><Relationship Id="rId61" Type="http://schemas.openxmlformats.org/officeDocument/2006/relationships/image" Target="../media/image46.emf"/><Relationship Id="rId82" Type="http://schemas.openxmlformats.org/officeDocument/2006/relationships/customXml" Target="../ink/ink55.xml"/><Relationship Id="rId90" Type="http://schemas.openxmlformats.org/officeDocument/2006/relationships/customXml" Target="../ink/ink59.xml"/><Relationship Id="rId95" Type="http://schemas.openxmlformats.org/officeDocument/2006/relationships/image" Target="../media/image63.emf"/><Relationship Id="rId19" Type="http://schemas.openxmlformats.org/officeDocument/2006/relationships/image" Target="../media/image25.emf"/><Relationship Id="rId14" Type="http://schemas.openxmlformats.org/officeDocument/2006/relationships/customXml" Target="../ink/ink21.xml"/><Relationship Id="rId22" Type="http://schemas.openxmlformats.org/officeDocument/2006/relationships/customXml" Target="../ink/ink25.xml"/><Relationship Id="rId27" Type="http://schemas.openxmlformats.org/officeDocument/2006/relationships/image" Target="../media/image29.emf"/><Relationship Id="rId30" Type="http://schemas.openxmlformats.org/officeDocument/2006/relationships/customXml" Target="../ink/ink29.xml"/><Relationship Id="rId35" Type="http://schemas.openxmlformats.org/officeDocument/2006/relationships/image" Target="../media/image33.emf"/><Relationship Id="rId43" Type="http://schemas.openxmlformats.org/officeDocument/2006/relationships/image" Target="../media/image37.emf"/><Relationship Id="rId48" Type="http://schemas.openxmlformats.org/officeDocument/2006/relationships/customXml" Target="../ink/ink38.xml"/><Relationship Id="rId56" Type="http://schemas.openxmlformats.org/officeDocument/2006/relationships/customXml" Target="../ink/ink42.xml"/><Relationship Id="rId64" Type="http://schemas.openxmlformats.org/officeDocument/2006/relationships/customXml" Target="../ink/ink46.xml"/><Relationship Id="rId69" Type="http://schemas.openxmlformats.org/officeDocument/2006/relationships/image" Target="../media/image50.emf"/><Relationship Id="rId77" Type="http://schemas.openxmlformats.org/officeDocument/2006/relationships/image" Target="../media/image54.emf"/><Relationship Id="rId8" Type="http://schemas.openxmlformats.org/officeDocument/2006/relationships/customXml" Target="../ink/ink18.xml"/><Relationship Id="rId51" Type="http://schemas.openxmlformats.org/officeDocument/2006/relationships/image" Target="../media/image41.emf"/><Relationship Id="rId72" Type="http://schemas.openxmlformats.org/officeDocument/2006/relationships/customXml" Target="../ink/ink50.xml"/><Relationship Id="rId80" Type="http://schemas.openxmlformats.org/officeDocument/2006/relationships/customXml" Target="../ink/ink54.xml"/><Relationship Id="rId85" Type="http://schemas.openxmlformats.org/officeDocument/2006/relationships/image" Target="../media/image58.emf"/><Relationship Id="rId93" Type="http://schemas.openxmlformats.org/officeDocument/2006/relationships/image" Target="../media/image62.emf"/><Relationship Id="rId98" Type="http://schemas.openxmlformats.org/officeDocument/2006/relationships/customXml" Target="../ink/ink63.xml"/><Relationship Id="rId3" Type="http://schemas.openxmlformats.org/officeDocument/2006/relationships/image" Target="../media/image17.emf"/><Relationship Id="rId12" Type="http://schemas.openxmlformats.org/officeDocument/2006/relationships/customXml" Target="../ink/ink20.xml"/><Relationship Id="rId17" Type="http://schemas.openxmlformats.org/officeDocument/2006/relationships/image" Target="../media/image24.emf"/><Relationship Id="rId25" Type="http://schemas.openxmlformats.org/officeDocument/2006/relationships/image" Target="../media/image28.emf"/><Relationship Id="rId33" Type="http://schemas.openxmlformats.org/officeDocument/2006/relationships/image" Target="../media/image32.emf"/><Relationship Id="rId38" Type="http://schemas.openxmlformats.org/officeDocument/2006/relationships/customXml" Target="../ink/ink33.xml"/><Relationship Id="rId46" Type="http://schemas.openxmlformats.org/officeDocument/2006/relationships/customXml" Target="../ink/ink37.xml"/><Relationship Id="rId59" Type="http://schemas.openxmlformats.org/officeDocument/2006/relationships/image" Target="../media/image45.emf"/><Relationship Id="rId67" Type="http://schemas.openxmlformats.org/officeDocument/2006/relationships/image" Target="../media/image49.emf"/><Relationship Id="rId20" Type="http://schemas.openxmlformats.org/officeDocument/2006/relationships/customXml" Target="../ink/ink24.xml"/><Relationship Id="rId41" Type="http://schemas.openxmlformats.org/officeDocument/2006/relationships/image" Target="../media/image36.emf"/><Relationship Id="rId54" Type="http://schemas.openxmlformats.org/officeDocument/2006/relationships/customXml" Target="../ink/ink41.xml"/><Relationship Id="rId62" Type="http://schemas.openxmlformats.org/officeDocument/2006/relationships/customXml" Target="../ink/ink45.xml"/><Relationship Id="rId70" Type="http://schemas.openxmlformats.org/officeDocument/2006/relationships/customXml" Target="../ink/ink49.xml"/><Relationship Id="rId75" Type="http://schemas.openxmlformats.org/officeDocument/2006/relationships/image" Target="../media/image53.emf"/><Relationship Id="rId83" Type="http://schemas.openxmlformats.org/officeDocument/2006/relationships/image" Target="../media/image57.emf"/><Relationship Id="rId88" Type="http://schemas.openxmlformats.org/officeDocument/2006/relationships/customXml" Target="../ink/ink58.xml"/><Relationship Id="rId91" Type="http://schemas.openxmlformats.org/officeDocument/2006/relationships/image" Target="../media/image61.emf"/><Relationship Id="rId96" Type="http://schemas.openxmlformats.org/officeDocument/2006/relationships/customXml" Target="../ink/ink6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.xml"/><Relationship Id="rId15" Type="http://schemas.openxmlformats.org/officeDocument/2006/relationships/image" Target="../media/image23.emf"/><Relationship Id="rId23" Type="http://schemas.openxmlformats.org/officeDocument/2006/relationships/image" Target="../media/image27.emf"/><Relationship Id="rId28" Type="http://schemas.openxmlformats.org/officeDocument/2006/relationships/customXml" Target="../ink/ink28.xml"/><Relationship Id="rId36" Type="http://schemas.openxmlformats.org/officeDocument/2006/relationships/customXml" Target="../ink/ink32.xml"/><Relationship Id="rId49" Type="http://schemas.openxmlformats.org/officeDocument/2006/relationships/image" Target="../media/image40.emf"/><Relationship Id="rId57" Type="http://schemas.openxmlformats.org/officeDocument/2006/relationships/image" Target="../media/image44.emf"/><Relationship Id="rId10" Type="http://schemas.openxmlformats.org/officeDocument/2006/relationships/customXml" Target="../ink/ink19.xml"/><Relationship Id="rId31" Type="http://schemas.openxmlformats.org/officeDocument/2006/relationships/image" Target="../media/image31.emf"/><Relationship Id="rId44" Type="http://schemas.openxmlformats.org/officeDocument/2006/relationships/customXml" Target="../ink/ink36.xml"/><Relationship Id="rId52" Type="http://schemas.openxmlformats.org/officeDocument/2006/relationships/customXml" Target="../ink/ink40.xml"/><Relationship Id="rId60" Type="http://schemas.openxmlformats.org/officeDocument/2006/relationships/customXml" Target="../ink/ink44.xml"/><Relationship Id="rId65" Type="http://schemas.openxmlformats.org/officeDocument/2006/relationships/image" Target="../media/image48.emf"/><Relationship Id="rId73" Type="http://schemas.openxmlformats.org/officeDocument/2006/relationships/image" Target="../media/image52.emf"/><Relationship Id="rId78" Type="http://schemas.openxmlformats.org/officeDocument/2006/relationships/customXml" Target="../ink/ink53.xml"/><Relationship Id="rId81" Type="http://schemas.openxmlformats.org/officeDocument/2006/relationships/image" Target="../media/image56.emf"/><Relationship Id="rId86" Type="http://schemas.openxmlformats.org/officeDocument/2006/relationships/customXml" Target="../ink/ink57.xml"/><Relationship Id="rId94" Type="http://schemas.openxmlformats.org/officeDocument/2006/relationships/customXml" Target="../ink/ink61.xml"/><Relationship Id="rId99" Type="http://schemas.openxmlformats.org/officeDocument/2006/relationships/image" Target="../media/image65.emf"/><Relationship Id="rId4" Type="http://schemas.openxmlformats.org/officeDocument/2006/relationships/customXml" Target="../ink/ink16.xml"/><Relationship Id="rId9" Type="http://schemas.openxmlformats.org/officeDocument/2006/relationships/image" Target="../media/image20.emf"/><Relationship Id="rId13" Type="http://schemas.openxmlformats.org/officeDocument/2006/relationships/image" Target="../media/image22.emf"/><Relationship Id="rId18" Type="http://schemas.openxmlformats.org/officeDocument/2006/relationships/customXml" Target="../ink/ink23.xml"/><Relationship Id="rId39" Type="http://schemas.openxmlformats.org/officeDocument/2006/relationships/image" Target="../media/image3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7.emf"/><Relationship Id="rId4" Type="http://schemas.openxmlformats.org/officeDocument/2006/relationships/customXml" Target="../ink/ink6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7" Type="http://schemas.openxmlformats.org/officeDocument/2006/relationships/image" Target="../media/image70.emf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8.xml"/><Relationship Id="rId5" Type="http://schemas.openxmlformats.org/officeDocument/2006/relationships/image" Target="../media/image69.emf"/><Relationship Id="rId4" Type="http://schemas.openxmlformats.org/officeDocument/2006/relationships/customXml" Target="../ink/ink6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72.xml"/><Relationship Id="rId13" Type="http://schemas.openxmlformats.org/officeDocument/2006/relationships/image" Target="../media/image76.emf"/><Relationship Id="rId18" Type="http://schemas.openxmlformats.org/officeDocument/2006/relationships/customXml" Target="../ink/ink77.xml"/><Relationship Id="rId26" Type="http://schemas.openxmlformats.org/officeDocument/2006/relationships/customXml" Target="../ink/ink81.xml"/><Relationship Id="rId3" Type="http://schemas.openxmlformats.org/officeDocument/2006/relationships/image" Target="../media/image71.emf"/><Relationship Id="rId21" Type="http://schemas.openxmlformats.org/officeDocument/2006/relationships/image" Target="../media/image80.emf"/><Relationship Id="rId34" Type="http://schemas.openxmlformats.org/officeDocument/2006/relationships/customXml" Target="../ink/ink85.xml"/><Relationship Id="rId7" Type="http://schemas.openxmlformats.org/officeDocument/2006/relationships/image" Target="../media/image73.emf"/><Relationship Id="rId12" Type="http://schemas.openxmlformats.org/officeDocument/2006/relationships/customXml" Target="../ink/ink74.xml"/><Relationship Id="rId17" Type="http://schemas.openxmlformats.org/officeDocument/2006/relationships/image" Target="../media/image78.emf"/><Relationship Id="rId25" Type="http://schemas.openxmlformats.org/officeDocument/2006/relationships/image" Target="../media/image82.emf"/><Relationship Id="rId33" Type="http://schemas.openxmlformats.org/officeDocument/2006/relationships/image" Target="../media/image86.emf"/><Relationship Id="rId2" Type="http://schemas.openxmlformats.org/officeDocument/2006/relationships/customXml" Target="../ink/ink69.xml"/><Relationship Id="rId16" Type="http://schemas.openxmlformats.org/officeDocument/2006/relationships/customXml" Target="../ink/ink76.xml"/><Relationship Id="rId20" Type="http://schemas.openxmlformats.org/officeDocument/2006/relationships/customXml" Target="../ink/ink78.xml"/><Relationship Id="rId29" Type="http://schemas.openxmlformats.org/officeDocument/2006/relationships/image" Target="../media/image8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1.xml"/><Relationship Id="rId11" Type="http://schemas.openxmlformats.org/officeDocument/2006/relationships/image" Target="../media/image75.emf"/><Relationship Id="rId24" Type="http://schemas.openxmlformats.org/officeDocument/2006/relationships/customXml" Target="../ink/ink80.xml"/><Relationship Id="rId32" Type="http://schemas.openxmlformats.org/officeDocument/2006/relationships/customXml" Target="../ink/ink84.xml"/><Relationship Id="rId37" Type="http://schemas.openxmlformats.org/officeDocument/2006/relationships/image" Target="../media/image88.emf"/><Relationship Id="rId5" Type="http://schemas.openxmlformats.org/officeDocument/2006/relationships/image" Target="../media/image72.emf"/><Relationship Id="rId15" Type="http://schemas.openxmlformats.org/officeDocument/2006/relationships/image" Target="../media/image77.emf"/><Relationship Id="rId23" Type="http://schemas.openxmlformats.org/officeDocument/2006/relationships/image" Target="../media/image81.emf"/><Relationship Id="rId28" Type="http://schemas.openxmlformats.org/officeDocument/2006/relationships/customXml" Target="../ink/ink82.xml"/><Relationship Id="rId36" Type="http://schemas.openxmlformats.org/officeDocument/2006/relationships/customXml" Target="../ink/ink86.xml"/><Relationship Id="rId10" Type="http://schemas.openxmlformats.org/officeDocument/2006/relationships/customXml" Target="../ink/ink73.xml"/><Relationship Id="rId19" Type="http://schemas.openxmlformats.org/officeDocument/2006/relationships/image" Target="../media/image79.emf"/><Relationship Id="rId31" Type="http://schemas.openxmlformats.org/officeDocument/2006/relationships/image" Target="../media/image85.emf"/><Relationship Id="rId4" Type="http://schemas.openxmlformats.org/officeDocument/2006/relationships/customXml" Target="../ink/ink70.xml"/><Relationship Id="rId9" Type="http://schemas.openxmlformats.org/officeDocument/2006/relationships/image" Target="../media/image74.emf"/><Relationship Id="rId14" Type="http://schemas.openxmlformats.org/officeDocument/2006/relationships/customXml" Target="../ink/ink75.xml"/><Relationship Id="rId22" Type="http://schemas.openxmlformats.org/officeDocument/2006/relationships/customXml" Target="../ink/ink79.xml"/><Relationship Id="rId27" Type="http://schemas.openxmlformats.org/officeDocument/2006/relationships/image" Target="../media/image83.emf"/><Relationship Id="rId30" Type="http://schemas.openxmlformats.org/officeDocument/2006/relationships/customXml" Target="../ink/ink83.xml"/><Relationship Id="rId35" Type="http://schemas.openxmlformats.org/officeDocument/2006/relationships/image" Target="../media/image87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90.xml"/><Relationship Id="rId13" Type="http://schemas.openxmlformats.org/officeDocument/2006/relationships/image" Target="../media/image94.emf"/><Relationship Id="rId18" Type="http://schemas.openxmlformats.org/officeDocument/2006/relationships/customXml" Target="../ink/ink95.xml"/><Relationship Id="rId26" Type="http://schemas.openxmlformats.org/officeDocument/2006/relationships/customXml" Target="../ink/ink99.xml"/><Relationship Id="rId3" Type="http://schemas.openxmlformats.org/officeDocument/2006/relationships/image" Target="../media/image89.emf"/><Relationship Id="rId21" Type="http://schemas.openxmlformats.org/officeDocument/2006/relationships/image" Target="../media/image98.emf"/><Relationship Id="rId34" Type="http://schemas.openxmlformats.org/officeDocument/2006/relationships/customXml" Target="../ink/ink103.xml"/><Relationship Id="rId7" Type="http://schemas.openxmlformats.org/officeDocument/2006/relationships/image" Target="../media/image91.emf"/><Relationship Id="rId12" Type="http://schemas.openxmlformats.org/officeDocument/2006/relationships/customXml" Target="../ink/ink92.xml"/><Relationship Id="rId17" Type="http://schemas.openxmlformats.org/officeDocument/2006/relationships/image" Target="../media/image96.emf"/><Relationship Id="rId25" Type="http://schemas.openxmlformats.org/officeDocument/2006/relationships/image" Target="../media/image100.emf"/><Relationship Id="rId33" Type="http://schemas.openxmlformats.org/officeDocument/2006/relationships/image" Target="../media/image104.emf"/><Relationship Id="rId2" Type="http://schemas.openxmlformats.org/officeDocument/2006/relationships/customXml" Target="../ink/ink87.xml"/><Relationship Id="rId16" Type="http://schemas.openxmlformats.org/officeDocument/2006/relationships/customXml" Target="../ink/ink94.xml"/><Relationship Id="rId20" Type="http://schemas.openxmlformats.org/officeDocument/2006/relationships/customXml" Target="../ink/ink96.xml"/><Relationship Id="rId29" Type="http://schemas.openxmlformats.org/officeDocument/2006/relationships/image" Target="../media/image102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9.xml"/><Relationship Id="rId11" Type="http://schemas.openxmlformats.org/officeDocument/2006/relationships/image" Target="../media/image93.emf"/><Relationship Id="rId24" Type="http://schemas.openxmlformats.org/officeDocument/2006/relationships/customXml" Target="../ink/ink98.xml"/><Relationship Id="rId32" Type="http://schemas.openxmlformats.org/officeDocument/2006/relationships/customXml" Target="../ink/ink102.xml"/><Relationship Id="rId5" Type="http://schemas.openxmlformats.org/officeDocument/2006/relationships/image" Target="../media/image90.emf"/><Relationship Id="rId15" Type="http://schemas.openxmlformats.org/officeDocument/2006/relationships/image" Target="../media/image95.emf"/><Relationship Id="rId23" Type="http://schemas.openxmlformats.org/officeDocument/2006/relationships/image" Target="../media/image99.emf"/><Relationship Id="rId28" Type="http://schemas.openxmlformats.org/officeDocument/2006/relationships/customXml" Target="../ink/ink100.xml"/><Relationship Id="rId10" Type="http://schemas.openxmlformats.org/officeDocument/2006/relationships/customXml" Target="../ink/ink91.xml"/><Relationship Id="rId19" Type="http://schemas.openxmlformats.org/officeDocument/2006/relationships/image" Target="../media/image97.emf"/><Relationship Id="rId31" Type="http://schemas.openxmlformats.org/officeDocument/2006/relationships/image" Target="../media/image103.emf"/><Relationship Id="rId4" Type="http://schemas.openxmlformats.org/officeDocument/2006/relationships/customXml" Target="../ink/ink88.xml"/><Relationship Id="rId9" Type="http://schemas.openxmlformats.org/officeDocument/2006/relationships/image" Target="../media/image92.emf"/><Relationship Id="rId14" Type="http://schemas.openxmlformats.org/officeDocument/2006/relationships/customXml" Target="../ink/ink93.xml"/><Relationship Id="rId22" Type="http://schemas.openxmlformats.org/officeDocument/2006/relationships/customXml" Target="../ink/ink97.xml"/><Relationship Id="rId27" Type="http://schemas.openxmlformats.org/officeDocument/2006/relationships/image" Target="../media/image101.emf"/><Relationship Id="rId30" Type="http://schemas.openxmlformats.org/officeDocument/2006/relationships/customXml" Target="../ink/ink101.xml"/><Relationship Id="rId35" Type="http://schemas.openxmlformats.org/officeDocument/2006/relationships/image" Target="../media/image105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7.xml"/><Relationship Id="rId3" Type="http://schemas.openxmlformats.org/officeDocument/2006/relationships/image" Target="../media/image106.emf"/><Relationship Id="rId7" Type="http://schemas.openxmlformats.org/officeDocument/2006/relationships/image" Target="../media/image108.emf"/><Relationship Id="rId2" Type="http://schemas.openxmlformats.org/officeDocument/2006/relationships/customXml" Target="../ink/ink10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6.xml"/><Relationship Id="rId5" Type="http://schemas.openxmlformats.org/officeDocument/2006/relationships/image" Target="../media/image107.emf"/><Relationship Id="rId4" Type="http://schemas.openxmlformats.org/officeDocument/2006/relationships/customXml" Target="../ink/ink105.xml"/><Relationship Id="rId9" Type="http://schemas.openxmlformats.org/officeDocument/2006/relationships/image" Target="../media/image10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customXml" Target="../ink/ink10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1.emf"/><Relationship Id="rId4" Type="http://schemas.openxmlformats.org/officeDocument/2006/relationships/customXml" Target="../ink/ink10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/>
              <p14:cNvContentPartPr/>
              <p14:nvPr/>
            </p14:nvContentPartPr>
            <p14:xfrm>
              <a:off x="745149" y="117411"/>
              <a:ext cx="8026920" cy="66686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5349" y="96531"/>
                <a:ext cx="8067600" cy="670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73" name="Ink 172"/>
              <p14:cNvContentPartPr/>
              <p14:nvPr/>
            </p14:nvContentPartPr>
            <p14:xfrm>
              <a:off x="3603909" y="2910291"/>
              <a:ext cx="465120" cy="157356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585189" y="2891571"/>
                <a:ext cx="504720" cy="160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94" name="Ink 193"/>
              <p14:cNvContentPartPr/>
              <p14:nvPr/>
            </p14:nvContentPartPr>
            <p14:xfrm>
              <a:off x="2266149" y="4919811"/>
              <a:ext cx="360" cy="36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254269" y="4907931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57" name="Ink 256"/>
              <p14:cNvContentPartPr/>
              <p14:nvPr/>
            </p14:nvContentPartPr>
            <p14:xfrm>
              <a:off x="2809029" y="2487291"/>
              <a:ext cx="153720" cy="3620520"/>
            </p14:xfrm>
          </p:contentPart>
        </mc:Choice>
        <mc:Fallback xmlns="">
          <p:pic>
            <p:nvPicPr>
              <p:cNvPr id="257" name="Ink 25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788149" y="2466411"/>
                <a:ext cx="195480" cy="366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9950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76509" y="148371"/>
              <a:ext cx="8105760" cy="567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0309" y="129291"/>
                <a:ext cx="8134920" cy="60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1525989" y="1231611"/>
              <a:ext cx="865800" cy="71820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8069" y="1211811"/>
                <a:ext cx="894600" cy="75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0" name="Ink 49"/>
              <p14:cNvContentPartPr/>
              <p14:nvPr/>
            </p14:nvContentPartPr>
            <p14:xfrm>
              <a:off x="2482869" y="3087771"/>
              <a:ext cx="995400" cy="5256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63789" y="3068691"/>
                <a:ext cx="103392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7" name="Ink 56"/>
              <p14:cNvContentPartPr/>
              <p14:nvPr/>
            </p14:nvContentPartPr>
            <p14:xfrm>
              <a:off x="2374149" y="1532211"/>
              <a:ext cx="153000" cy="16128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53989" y="1512411"/>
                <a:ext cx="19404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8" name="Ink 57"/>
              <p14:cNvContentPartPr/>
              <p14:nvPr/>
            </p14:nvContentPartPr>
            <p14:xfrm>
              <a:off x="2565669" y="1617531"/>
              <a:ext cx="581040" cy="3816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45869" y="1597371"/>
                <a:ext cx="62028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0" name="Ink 59"/>
              <p14:cNvContentPartPr/>
              <p14:nvPr/>
            </p14:nvContentPartPr>
            <p14:xfrm>
              <a:off x="1188309" y="1765851"/>
              <a:ext cx="586440" cy="2412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71029" y="1747851"/>
                <a:ext cx="6246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1" name="Ink 60"/>
              <p14:cNvContentPartPr/>
              <p14:nvPr/>
            </p14:nvContentPartPr>
            <p14:xfrm>
              <a:off x="1231509" y="2047731"/>
              <a:ext cx="1609920" cy="50760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10629" y="2026851"/>
                <a:ext cx="1651680" cy="54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2" name="Ink 61"/>
              <p14:cNvContentPartPr/>
              <p14:nvPr/>
            </p14:nvContentPartPr>
            <p14:xfrm>
              <a:off x="2841429" y="1647051"/>
              <a:ext cx="19080" cy="42012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20549" y="1627251"/>
                <a:ext cx="60840" cy="46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3" name="Ink 62"/>
              <p14:cNvContentPartPr/>
              <p14:nvPr/>
            </p14:nvContentPartPr>
            <p14:xfrm>
              <a:off x="1225749" y="2091291"/>
              <a:ext cx="1646640" cy="108144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06309" y="2071851"/>
                <a:ext cx="1686960" cy="11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6" name="Ink 65"/>
              <p14:cNvContentPartPr/>
              <p14:nvPr/>
            </p14:nvContentPartPr>
            <p14:xfrm>
              <a:off x="674229" y="1359771"/>
              <a:ext cx="1050120" cy="594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55869" y="1341411"/>
                <a:ext cx="108900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7" name="Ink 66"/>
              <p14:cNvContentPartPr/>
              <p14:nvPr/>
            </p14:nvContentPartPr>
            <p14:xfrm>
              <a:off x="552549" y="3312771"/>
              <a:ext cx="1102320" cy="230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34549" y="3291891"/>
                <a:ext cx="114120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6" name="Ink 75"/>
              <p14:cNvContentPartPr/>
              <p14:nvPr/>
            </p14:nvContentPartPr>
            <p14:xfrm>
              <a:off x="2818389" y="1632291"/>
              <a:ext cx="70200" cy="4608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805069" y="1611051"/>
                <a:ext cx="10476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3" name="Ink 92"/>
              <p14:cNvContentPartPr/>
              <p14:nvPr/>
            </p14:nvContentPartPr>
            <p14:xfrm>
              <a:off x="404949" y="3950331"/>
              <a:ext cx="7153920" cy="182700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85869" y="3929451"/>
                <a:ext cx="7181280" cy="18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4" name="Ink 113"/>
              <p14:cNvContentPartPr/>
              <p14:nvPr/>
            </p14:nvContentPartPr>
            <p14:xfrm>
              <a:off x="1215669" y="2514651"/>
              <a:ext cx="1070640" cy="101376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194789" y="2495931"/>
                <a:ext cx="1111680" cy="10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9" name="Ink 118"/>
              <p14:cNvContentPartPr/>
              <p14:nvPr/>
            </p14:nvContentPartPr>
            <p14:xfrm>
              <a:off x="49269" y="1220811"/>
              <a:ext cx="1190520" cy="233460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3069" y="1200291"/>
                <a:ext cx="1216800" cy="237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2" name="Ink 121"/>
              <p14:cNvContentPartPr/>
              <p14:nvPr/>
            </p14:nvContentPartPr>
            <p14:xfrm>
              <a:off x="4729269" y="1739931"/>
              <a:ext cx="2925000" cy="5004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718469" y="1729131"/>
                <a:ext cx="294480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8" name="Ink 127"/>
              <p14:cNvContentPartPr/>
              <p14:nvPr/>
            </p14:nvContentPartPr>
            <p14:xfrm>
              <a:off x="6197709" y="1378851"/>
              <a:ext cx="99000" cy="306072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192309" y="1361571"/>
                <a:ext cx="112320" cy="30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1" name="Ink 130"/>
              <p14:cNvContentPartPr/>
              <p14:nvPr/>
            </p14:nvContentPartPr>
            <p14:xfrm>
              <a:off x="6563469" y="1293531"/>
              <a:ext cx="1014840" cy="38592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545829" y="1273011"/>
                <a:ext cx="1053000" cy="42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1" name="Ink 150"/>
              <p14:cNvContentPartPr/>
              <p14:nvPr/>
            </p14:nvContentPartPr>
            <p14:xfrm>
              <a:off x="3082269" y="1195971"/>
              <a:ext cx="636840" cy="47664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067149" y="1175091"/>
                <a:ext cx="672840" cy="51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7" name="Ink 156"/>
              <p14:cNvContentPartPr/>
              <p14:nvPr/>
            </p14:nvContentPartPr>
            <p14:xfrm>
              <a:off x="5014749" y="1368411"/>
              <a:ext cx="983880" cy="30492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999269" y="1349691"/>
                <a:ext cx="1018440" cy="3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61" name="Ink 160"/>
              <p14:cNvContentPartPr/>
              <p14:nvPr/>
            </p14:nvContentPartPr>
            <p14:xfrm>
              <a:off x="2826669" y="1925691"/>
              <a:ext cx="3038760" cy="124344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817309" y="1916691"/>
                <a:ext cx="3069000" cy="12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81" name="Ink 180"/>
              <p14:cNvContentPartPr/>
              <p14:nvPr/>
            </p14:nvContentPartPr>
            <p14:xfrm>
              <a:off x="6755709" y="1960251"/>
              <a:ext cx="29520" cy="29376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735909" y="1940451"/>
                <a:ext cx="67680" cy="33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99" name="Ink 198"/>
              <p14:cNvContentPartPr/>
              <p14:nvPr/>
            </p14:nvContentPartPr>
            <p14:xfrm>
              <a:off x="7260069" y="1950891"/>
              <a:ext cx="144000" cy="24048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241709" y="1934331"/>
                <a:ext cx="18324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01" name="Ink 200"/>
              <p14:cNvContentPartPr/>
              <p14:nvPr/>
            </p14:nvContentPartPr>
            <p14:xfrm>
              <a:off x="6721869" y="2386131"/>
              <a:ext cx="2424240" cy="178524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703509" y="2367051"/>
                <a:ext cx="2462400" cy="18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16" name="Ink 215"/>
              <p14:cNvContentPartPr/>
              <p14:nvPr/>
            </p14:nvContentPartPr>
            <p14:xfrm>
              <a:off x="5159109" y="3158331"/>
              <a:ext cx="640800" cy="82332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140389" y="3139971"/>
                <a:ext cx="680400" cy="86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17" name="Ink 216"/>
              <p14:cNvContentPartPr/>
              <p14:nvPr/>
            </p14:nvContentPartPr>
            <p14:xfrm>
              <a:off x="5158029" y="4245891"/>
              <a:ext cx="516600" cy="33552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145429" y="4227891"/>
                <a:ext cx="549000" cy="3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21" name="Ink 220"/>
              <p14:cNvContentPartPr/>
              <p14:nvPr/>
            </p14:nvContentPartPr>
            <p14:xfrm>
              <a:off x="4883709" y="4139691"/>
              <a:ext cx="2992680" cy="77904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874349" y="4128171"/>
                <a:ext cx="3017160" cy="79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22" name="Ink 221"/>
              <p14:cNvContentPartPr/>
              <p14:nvPr/>
            </p14:nvContentPartPr>
            <p14:xfrm>
              <a:off x="6711789" y="4310331"/>
              <a:ext cx="656640" cy="27612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693789" y="4294491"/>
                <a:ext cx="69552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26" name="Ink 225"/>
              <p14:cNvContentPartPr/>
              <p14:nvPr/>
            </p14:nvContentPartPr>
            <p14:xfrm>
              <a:off x="2281629" y="2982651"/>
              <a:ext cx="150120" cy="213120"/>
            </p14:xfrm>
          </p:contentPart>
        </mc:Choice>
        <mc:Fallback xmlns="">
          <p:pic>
            <p:nvPicPr>
              <p:cNvPr id="226" name="Ink 22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261469" y="2961771"/>
                <a:ext cx="191520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35" name="Ink 234"/>
              <p14:cNvContentPartPr/>
              <p14:nvPr/>
            </p14:nvContentPartPr>
            <p14:xfrm>
              <a:off x="430149" y="5920251"/>
              <a:ext cx="3240000" cy="40716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21149" y="5900811"/>
                <a:ext cx="3264120" cy="44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41" name="Ink 240"/>
              <p14:cNvContentPartPr/>
              <p14:nvPr/>
            </p14:nvContentPartPr>
            <p14:xfrm>
              <a:off x="3604989" y="6164331"/>
              <a:ext cx="162000" cy="15984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586269" y="6145611"/>
                <a:ext cx="19116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42" name="Ink 241"/>
              <p14:cNvContentPartPr/>
              <p14:nvPr/>
            </p14:nvContentPartPr>
            <p14:xfrm>
              <a:off x="3840429" y="6171171"/>
              <a:ext cx="109800" cy="137160"/>
            </p14:xfrm>
          </p:contentPart>
        </mc:Choice>
        <mc:Fallback xmlns="">
          <p:pic>
            <p:nvPicPr>
              <p:cNvPr id="242" name="Ink 24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820989" y="6150291"/>
                <a:ext cx="150120" cy="1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43" name="Ink 242"/>
              <p14:cNvContentPartPr/>
              <p14:nvPr/>
            </p14:nvContentPartPr>
            <p14:xfrm>
              <a:off x="4053909" y="6188811"/>
              <a:ext cx="27360" cy="79560"/>
            </p14:xfrm>
          </p:contentPart>
        </mc:Choice>
        <mc:Fallback xmlns="">
          <p:pic>
            <p:nvPicPr>
              <p:cNvPr id="243" name="Ink 24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043109" y="6172971"/>
                <a:ext cx="56880" cy="10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44" name="Ink 243"/>
              <p14:cNvContentPartPr/>
              <p14:nvPr/>
            </p14:nvContentPartPr>
            <p14:xfrm>
              <a:off x="4034109" y="6093771"/>
              <a:ext cx="7920" cy="35640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022589" y="6083331"/>
                <a:ext cx="2772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45" name="Ink 244"/>
              <p14:cNvContentPartPr/>
              <p14:nvPr/>
            </p14:nvContentPartPr>
            <p14:xfrm>
              <a:off x="4186029" y="5935731"/>
              <a:ext cx="159480" cy="339840"/>
            </p14:xfrm>
          </p:contentPart>
        </mc:Choice>
        <mc:Fallback xmlns="">
          <p:pic>
            <p:nvPicPr>
              <p:cNvPr id="245" name="Ink 244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167669" y="5914851"/>
                <a:ext cx="185400" cy="38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46" name="Ink 245"/>
              <p14:cNvContentPartPr/>
              <p14:nvPr/>
            </p14:nvContentPartPr>
            <p14:xfrm>
              <a:off x="4432989" y="6041931"/>
              <a:ext cx="445320" cy="396360"/>
            </p14:xfrm>
          </p:contentPart>
        </mc:Choice>
        <mc:Fallback xmlns="">
          <p:pic>
            <p:nvPicPr>
              <p:cNvPr id="246" name="Ink 245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421829" y="6021051"/>
                <a:ext cx="477360" cy="42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51156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7" name="Ink 36"/>
              <p14:cNvContentPartPr/>
              <p14:nvPr/>
            </p14:nvContentPartPr>
            <p14:xfrm>
              <a:off x="1954749" y="1557051"/>
              <a:ext cx="1294560" cy="111960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33869" y="1536891"/>
                <a:ext cx="1336320" cy="11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4" name="Ink 43"/>
              <p14:cNvContentPartPr/>
              <p14:nvPr/>
            </p14:nvContentPartPr>
            <p14:xfrm>
              <a:off x="1939269" y="1845771"/>
              <a:ext cx="1413000" cy="5997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22709" y="1826691"/>
                <a:ext cx="1449000" cy="63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2" name="Ink 61"/>
              <p14:cNvContentPartPr/>
              <p14:nvPr/>
            </p14:nvContentPartPr>
            <p14:xfrm>
              <a:off x="5046429" y="1654251"/>
              <a:ext cx="2928600" cy="1692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28429" y="1634451"/>
                <a:ext cx="295992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6" name="Ink 65"/>
              <p14:cNvContentPartPr/>
              <p14:nvPr/>
            </p14:nvContentPartPr>
            <p14:xfrm>
              <a:off x="6336309" y="1255731"/>
              <a:ext cx="246600" cy="238644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19389" y="1235571"/>
                <a:ext cx="284400" cy="242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1" name="Ink 70"/>
              <p14:cNvContentPartPr/>
              <p14:nvPr/>
            </p14:nvContentPartPr>
            <p14:xfrm>
              <a:off x="66189" y="263571"/>
              <a:ext cx="7985160" cy="339804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7909" y="243771"/>
                <a:ext cx="8013600" cy="343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0" name="Ink 99"/>
              <p14:cNvContentPartPr/>
              <p14:nvPr/>
            </p14:nvContentPartPr>
            <p14:xfrm>
              <a:off x="6568869" y="3562971"/>
              <a:ext cx="31680" cy="113328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561309" y="3543531"/>
                <a:ext cx="60120" cy="11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5" name="Ink 104"/>
              <p14:cNvContentPartPr/>
              <p14:nvPr/>
            </p14:nvContentPartPr>
            <p14:xfrm>
              <a:off x="4927269" y="3840531"/>
              <a:ext cx="2850840" cy="100620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13589" y="3820371"/>
                <a:ext cx="2885400" cy="10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7" name="Ink 136"/>
              <p14:cNvContentPartPr/>
              <p14:nvPr/>
            </p14:nvContentPartPr>
            <p14:xfrm>
              <a:off x="1291629" y="1422411"/>
              <a:ext cx="1054800" cy="2952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82989" y="1402971"/>
                <a:ext cx="108108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8" name="Ink 137"/>
              <p14:cNvContentPartPr/>
              <p14:nvPr/>
            </p14:nvContentPartPr>
            <p14:xfrm>
              <a:off x="1232589" y="2913891"/>
              <a:ext cx="1163160" cy="1296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19629" y="2893371"/>
                <a:ext cx="118332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3" name="Ink 162"/>
              <p14:cNvContentPartPr/>
              <p14:nvPr/>
            </p14:nvContentPartPr>
            <p14:xfrm>
              <a:off x="6684789" y="1193451"/>
              <a:ext cx="914040" cy="38736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665349" y="1174371"/>
                <a:ext cx="948240" cy="42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4" name="Ink 163"/>
              <p14:cNvContentPartPr/>
              <p14:nvPr/>
            </p14:nvContentPartPr>
            <p14:xfrm>
              <a:off x="4912869" y="1787091"/>
              <a:ext cx="4204080" cy="265068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894869" y="1766571"/>
                <a:ext cx="4243320" cy="267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1" name="Ink 170"/>
              <p14:cNvContentPartPr/>
              <p14:nvPr/>
            </p14:nvContentPartPr>
            <p14:xfrm>
              <a:off x="7833189" y="3535971"/>
              <a:ext cx="1293120" cy="41688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20589" y="3520491"/>
                <a:ext cx="1326600" cy="4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6" name="Ink 175"/>
              <p14:cNvContentPartPr/>
              <p14:nvPr/>
            </p14:nvContentPartPr>
            <p14:xfrm>
              <a:off x="5801349" y="1804731"/>
              <a:ext cx="168120" cy="2721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782269" y="1787451"/>
                <a:ext cx="20844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98" name="Ink 197"/>
              <p14:cNvContentPartPr/>
              <p14:nvPr/>
            </p14:nvContentPartPr>
            <p14:xfrm>
              <a:off x="406029" y="5208171"/>
              <a:ext cx="7092720" cy="154584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86229" y="5192331"/>
                <a:ext cx="7133400" cy="15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21" name="Ink 220"/>
              <p14:cNvContentPartPr/>
              <p14:nvPr/>
            </p14:nvContentPartPr>
            <p14:xfrm>
              <a:off x="5318589" y="2879331"/>
              <a:ext cx="621360" cy="29016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98789" y="2858811"/>
                <a:ext cx="661320" cy="33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918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409629" y="140091"/>
              <a:ext cx="8343360" cy="47145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0909" y="121371"/>
                <a:ext cx="8378640" cy="47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4507509" y="402171"/>
              <a:ext cx="0" cy="403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4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1901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4" name="Ink 43"/>
              <p14:cNvContentPartPr/>
              <p14:nvPr/>
            </p14:nvContentPartPr>
            <p14:xfrm>
              <a:off x="3814869" y="1876731"/>
              <a:ext cx="1833120" cy="122832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06589" y="1859811"/>
                <a:ext cx="1862280" cy="12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8" name="Ink 47"/>
              <p14:cNvContentPartPr/>
              <p14:nvPr/>
            </p14:nvContentPartPr>
            <p14:xfrm>
              <a:off x="3021789" y="1215051"/>
              <a:ext cx="1490400" cy="3816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12789" y="1197051"/>
                <a:ext cx="151092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0" name="Ink 49"/>
              <p14:cNvContentPartPr/>
              <p14:nvPr/>
            </p14:nvContentPartPr>
            <p14:xfrm>
              <a:off x="3112509" y="3365331"/>
              <a:ext cx="1510200" cy="2664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98109" y="3348771"/>
                <a:ext cx="154332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8" name="Ink 57"/>
              <p14:cNvContentPartPr/>
              <p14:nvPr/>
            </p14:nvContentPartPr>
            <p14:xfrm>
              <a:off x="650109" y="158451"/>
              <a:ext cx="5765400" cy="15768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1029" y="140451"/>
                <a:ext cx="5802840" cy="160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7" name="Ink 66"/>
              <p14:cNvContentPartPr/>
              <p14:nvPr/>
            </p14:nvContentPartPr>
            <p14:xfrm>
              <a:off x="1634709" y="1460571"/>
              <a:ext cx="530640" cy="18122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15989" y="1447251"/>
                <a:ext cx="567360" cy="18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1" name="Ink 70"/>
              <p14:cNvContentPartPr/>
              <p14:nvPr/>
            </p14:nvContentPartPr>
            <p14:xfrm>
              <a:off x="716709" y="2359131"/>
              <a:ext cx="945000" cy="4500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0869" y="2340771"/>
                <a:ext cx="97920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4" name="Ink 73"/>
              <p14:cNvContentPartPr/>
              <p14:nvPr/>
            </p14:nvContentPartPr>
            <p14:xfrm>
              <a:off x="1038549" y="1102731"/>
              <a:ext cx="1133640" cy="165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26309" y="1084371"/>
                <a:ext cx="116424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6" name="Ink 75"/>
              <p14:cNvContentPartPr/>
              <p14:nvPr/>
            </p14:nvContentPartPr>
            <p14:xfrm>
              <a:off x="3768789" y="1638051"/>
              <a:ext cx="68760" cy="29160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51149" y="1620411"/>
                <a:ext cx="10728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9" name="Ink 78"/>
              <p14:cNvContentPartPr/>
              <p14:nvPr/>
            </p14:nvContentPartPr>
            <p14:xfrm>
              <a:off x="3978309" y="1419531"/>
              <a:ext cx="1657440" cy="161136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957429" y="1400451"/>
                <a:ext cx="1699200" cy="165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0" name="Ink 79"/>
              <p14:cNvContentPartPr/>
              <p14:nvPr/>
            </p14:nvContentPartPr>
            <p14:xfrm>
              <a:off x="1073109" y="3620931"/>
              <a:ext cx="1158120" cy="3276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59069" y="3604731"/>
                <a:ext cx="118908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1" name="Ink 100"/>
              <p14:cNvContentPartPr/>
              <p14:nvPr/>
            </p14:nvContentPartPr>
            <p14:xfrm>
              <a:off x="1749" y="2385051"/>
              <a:ext cx="1719000" cy="107928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-18411" y="2365971"/>
                <a:ext cx="1758600" cy="11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4" name="Ink 103"/>
              <p14:cNvContentPartPr/>
              <p14:nvPr/>
            </p14:nvContentPartPr>
            <p14:xfrm>
              <a:off x="3744669" y="1590171"/>
              <a:ext cx="791640" cy="104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730269" y="1571091"/>
                <a:ext cx="82188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0" name="Ink 109"/>
              <p14:cNvContentPartPr/>
              <p14:nvPr/>
            </p14:nvContentPartPr>
            <p14:xfrm>
              <a:off x="746949" y="3751611"/>
              <a:ext cx="258480" cy="19548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31109" y="3734691"/>
                <a:ext cx="29484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8" name="Ink 157"/>
              <p14:cNvContentPartPr/>
              <p14:nvPr/>
            </p14:nvContentPartPr>
            <p14:xfrm>
              <a:off x="613029" y="2743611"/>
              <a:ext cx="7927200" cy="337500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96829" y="2723811"/>
                <a:ext cx="7964280" cy="341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6" name="Ink 185"/>
              <p14:cNvContentPartPr/>
              <p14:nvPr/>
            </p14:nvContentPartPr>
            <p14:xfrm>
              <a:off x="2118549" y="3060051"/>
              <a:ext cx="601200" cy="69732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104869" y="3040971"/>
                <a:ext cx="636120" cy="73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87" name="Ink 186"/>
              <p14:cNvContentPartPr/>
              <p14:nvPr/>
            </p14:nvContentPartPr>
            <p14:xfrm>
              <a:off x="2720109" y="3386571"/>
              <a:ext cx="480600" cy="1512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710389" y="3371451"/>
                <a:ext cx="509760" cy="4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3249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1" name="Ink 30"/>
              <p14:cNvContentPartPr/>
              <p14:nvPr/>
            </p14:nvContentPartPr>
            <p14:xfrm>
              <a:off x="1119189" y="1699611"/>
              <a:ext cx="2274480" cy="16160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1909" y="1683771"/>
                <a:ext cx="2308320" cy="164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4" name="Ink 53"/>
              <p14:cNvContentPartPr/>
              <p14:nvPr/>
            </p14:nvContentPartPr>
            <p14:xfrm>
              <a:off x="2865189" y="3249411"/>
              <a:ext cx="86040" cy="70308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52949" y="3237171"/>
                <a:ext cx="119160" cy="73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0" name="Ink 69"/>
              <p14:cNvContentPartPr/>
              <p14:nvPr/>
            </p14:nvContentPartPr>
            <p14:xfrm>
              <a:off x="1596549" y="3219891"/>
              <a:ext cx="70200" cy="79596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75669" y="3201891"/>
                <a:ext cx="111960" cy="83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9" name="Ink 88"/>
              <p14:cNvContentPartPr/>
              <p14:nvPr/>
            </p14:nvContentPartPr>
            <p14:xfrm>
              <a:off x="1462629" y="1150251"/>
              <a:ext cx="1552680" cy="296136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43189" y="1129371"/>
                <a:ext cx="1593360" cy="300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6" name="Ink 105"/>
              <p14:cNvContentPartPr/>
              <p14:nvPr/>
            </p14:nvContentPartPr>
            <p14:xfrm>
              <a:off x="4276749" y="2221251"/>
              <a:ext cx="4080240" cy="13212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59109" y="2203251"/>
                <a:ext cx="410616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4" name="Ink 113"/>
              <p14:cNvContentPartPr/>
              <p14:nvPr/>
            </p14:nvContentPartPr>
            <p14:xfrm>
              <a:off x="604389" y="160251"/>
              <a:ext cx="8387640" cy="669024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5669" y="140451"/>
                <a:ext cx="8413560" cy="673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5" name="Ink 114"/>
              <p14:cNvContentPartPr/>
              <p14:nvPr/>
            </p14:nvContentPartPr>
            <p14:xfrm>
              <a:off x="6550149" y="1930011"/>
              <a:ext cx="167400" cy="425844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35389" y="1912371"/>
                <a:ext cx="203040" cy="428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9" name="Ink 128"/>
              <p14:cNvContentPartPr/>
              <p14:nvPr/>
            </p14:nvContentPartPr>
            <p14:xfrm>
              <a:off x="7346469" y="2495931"/>
              <a:ext cx="232560" cy="29232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27749" y="2476851"/>
                <a:ext cx="272520" cy="33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3" name="Ink 132"/>
              <p14:cNvContentPartPr/>
              <p14:nvPr/>
            </p14:nvContentPartPr>
            <p14:xfrm>
              <a:off x="7326309" y="3081651"/>
              <a:ext cx="138960" cy="89496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07229" y="3072651"/>
                <a:ext cx="179280" cy="9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6" name="Ink 145"/>
              <p14:cNvContentPartPr/>
              <p14:nvPr/>
            </p14:nvContentPartPr>
            <p14:xfrm>
              <a:off x="7261509" y="4185771"/>
              <a:ext cx="327240" cy="8640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240629" y="4166331"/>
                <a:ext cx="368640" cy="90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1" name="Ink 150"/>
              <p14:cNvContentPartPr/>
              <p14:nvPr/>
            </p14:nvContentPartPr>
            <p14:xfrm>
              <a:off x="4567989" y="4772931"/>
              <a:ext cx="1435680" cy="2800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557549" y="4752051"/>
                <a:ext cx="1467000" cy="31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6" name="Ink 155"/>
              <p14:cNvContentPartPr/>
              <p14:nvPr/>
            </p14:nvContentPartPr>
            <p14:xfrm>
              <a:off x="7375989" y="5391411"/>
              <a:ext cx="144720" cy="28836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356189" y="5373051"/>
                <a:ext cx="185400" cy="32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3" name="Ink 162"/>
              <p14:cNvContentPartPr/>
              <p14:nvPr/>
            </p14:nvContentPartPr>
            <p14:xfrm>
              <a:off x="7347909" y="5902251"/>
              <a:ext cx="46800" cy="2426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337469" y="5882451"/>
                <a:ext cx="78120" cy="28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7990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601149" y="167451"/>
              <a:ext cx="5877720" cy="20552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2069" y="149091"/>
                <a:ext cx="5917680" cy="20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2" name="Ink 31"/>
              <p14:cNvContentPartPr/>
              <p14:nvPr/>
            </p14:nvContentPartPr>
            <p14:xfrm>
              <a:off x="1295589" y="1670091"/>
              <a:ext cx="3996360" cy="18500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0109" y="1652091"/>
                <a:ext cx="4033080" cy="18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8" name="Ink 37"/>
              <p14:cNvContentPartPr/>
              <p14:nvPr/>
            </p14:nvContentPartPr>
            <p14:xfrm>
              <a:off x="1338789" y="2502771"/>
              <a:ext cx="4117680" cy="16344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21869" y="2484051"/>
                <a:ext cx="415440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9" name="Ink 38"/>
              <p14:cNvContentPartPr/>
              <p14:nvPr/>
            </p14:nvContentPartPr>
            <p14:xfrm>
              <a:off x="3194229" y="1844331"/>
              <a:ext cx="92520" cy="163944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84149" y="1824891"/>
                <a:ext cx="123480" cy="167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0" name="Ink 39"/>
              <p14:cNvContentPartPr/>
              <p14:nvPr/>
            </p14:nvContentPartPr>
            <p14:xfrm>
              <a:off x="4218069" y="1943331"/>
              <a:ext cx="86040" cy="157716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04389" y="1923891"/>
                <a:ext cx="120600" cy="161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7" name="Ink 46"/>
              <p14:cNvContentPartPr/>
              <p14:nvPr/>
            </p14:nvContentPartPr>
            <p14:xfrm>
              <a:off x="649749" y="1219731"/>
              <a:ext cx="757440" cy="47880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31389" y="1201011"/>
                <a:ext cx="796320" cy="51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3" name="Ink 62"/>
              <p14:cNvContentPartPr/>
              <p14:nvPr/>
            </p14:nvContentPartPr>
            <p14:xfrm>
              <a:off x="3552789" y="2101731"/>
              <a:ext cx="363240" cy="103284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37669" y="2085891"/>
                <a:ext cx="399240" cy="10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0" name="Ink 89"/>
              <p14:cNvContentPartPr/>
              <p14:nvPr/>
            </p14:nvContentPartPr>
            <p14:xfrm>
              <a:off x="1320069" y="1712571"/>
              <a:ext cx="58320" cy="162684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99189" y="1701411"/>
                <a:ext cx="100080" cy="165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2" name="Ink 101"/>
              <p14:cNvContentPartPr/>
              <p14:nvPr/>
            </p14:nvContentPartPr>
            <p14:xfrm>
              <a:off x="3306549" y="1963131"/>
              <a:ext cx="1676160" cy="138348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94672" y="1942971"/>
                <a:ext cx="1708913" cy="14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5" name="Ink 104"/>
              <p14:cNvContentPartPr/>
              <p14:nvPr/>
            </p14:nvContentPartPr>
            <p14:xfrm>
              <a:off x="960789" y="2678811"/>
              <a:ext cx="1067400" cy="54180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39909" y="2660091"/>
                <a:ext cx="1109160" cy="58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6" name="Ink 105"/>
              <p14:cNvContentPartPr/>
              <p14:nvPr/>
            </p14:nvContentPartPr>
            <p14:xfrm>
              <a:off x="4410309" y="2870691"/>
              <a:ext cx="1274040" cy="2016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393029" y="2849451"/>
                <a:ext cx="131220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8" name="Ink 107"/>
              <p14:cNvContentPartPr/>
              <p14:nvPr/>
            </p14:nvContentPartPr>
            <p14:xfrm>
              <a:off x="4508229" y="2857731"/>
              <a:ext cx="1421280" cy="51156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494189" y="2839011"/>
                <a:ext cx="1454400" cy="55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9" name="Ink 108"/>
              <p14:cNvContentPartPr/>
              <p14:nvPr/>
            </p14:nvContentPartPr>
            <p14:xfrm>
              <a:off x="4943469" y="3539211"/>
              <a:ext cx="258840" cy="151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36269" y="3524811"/>
                <a:ext cx="27360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5" name="Ink 124"/>
              <p14:cNvContentPartPr/>
              <p14:nvPr/>
            </p14:nvContentPartPr>
            <p14:xfrm>
              <a:off x="884469" y="3736851"/>
              <a:ext cx="7832160" cy="295596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63229" y="3718851"/>
                <a:ext cx="7861680" cy="299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6" name="Ink 145"/>
              <p14:cNvContentPartPr/>
              <p14:nvPr/>
            </p14:nvContentPartPr>
            <p14:xfrm>
              <a:off x="962589" y="2850891"/>
              <a:ext cx="16560" cy="25092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41349" y="2831811"/>
                <a:ext cx="5868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7" name="Ink 146"/>
              <p14:cNvContentPartPr/>
              <p14:nvPr/>
            </p14:nvContentPartPr>
            <p14:xfrm>
              <a:off x="1792029" y="2767731"/>
              <a:ext cx="56160" cy="26316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785909" y="2746851"/>
                <a:ext cx="83160" cy="30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8" name="Ink 147"/>
              <p14:cNvContentPartPr/>
              <p14:nvPr/>
            </p14:nvContentPartPr>
            <p14:xfrm>
              <a:off x="4711269" y="2099571"/>
              <a:ext cx="23400" cy="30348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699029" y="2079051"/>
                <a:ext cx="56520" cy="34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9" name="Ink 148"/>
              <p14:cNvContentPartPr/>
              <p14:nvPr/>
            </p14:nvContentPartPr>
            <p14:xfrm>
              <a:off x="4716309" y="2905971"/>
              <a:ext cx="21960" cy="34668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707669" y="2885451"/>
                <a:ext cx="51480" cy="38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9" name="Ink 158"/>
              <p14:cNvContentPartPr/>
              <p14:nvPr/>
            </p14:nvContentPartPr>
            <p14:xfrm>
              <a:off x="2247789" y="1708971"/>
              <a:ext cx="185040" cy="15447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236629" y="1690251"/>
                <a:ext cx="217080" cy="158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7963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699789" y="194811"/>
              <a:ext cx="7599240" cy="6271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4309" y="175011"/>
                <a:ext cx="7635600" cy="66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3" name="Ink 52"/>
              <p14:cNvContentPartPr/>
              <p14:nvPr/>
            </p14:nvContentPartPr>
            <p14:xfrm>
              <a:off x="4670589" y="1243131"/>
              <a:ext cx="1354320" cy="5364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66269" y="1225131"/>
                <a:ext cx="137340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4" name="Ink 53"/>
              <p14:cNvContentPartPr/>
              <p14:nvPr/>
            </p14:nvContentPartPr>
            <p14:xfrm>
              <a:off x="4840869" y="3064731"/>
              <a:ext cx="1369440" cy="680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26109" y="3051051"/>
                <a:ext cx="140292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8" name="Ink 57"/>
              <p14:cNvContentPartPr/>
              <p14:nvPr/>
            </p14:nvContentPartPr>
            <p14:xfrm>
              <a:off x="5864709" y="1385331"/>
              <a:ext cx="1236240" cy="13924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43469" y="1365171"/>
                <a:ext cx="1278360" cy="14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5" name="Ink 64"/>
              <p14:cNvContentPartPr/>
              <p14:nvPr/>
            </p14:nvContentPartPr>
            <p14:xfrm>
              <a:off x="5663109" y="1794651"/>
              <a:ext cx="1716840" cy="108360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52669" y="1776651"/>
                <a:ext cx="1748160" cy="11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6" name="Ink 65"/>
              <p14:cNvContentPartPr/>
              <p14:nvPr/>
            </p14:nvContentPartPr>
            <p14:xfrm>
              <a:off x="6690909" y="2850891"/>
              <a:ext cx="580680" cy="3132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681909" y="2829651"/>
                <a:ext cx="61056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1" name="Ink 70"/>
              <p14:cNvContentPartPr/>
              <p14:nvPr/>
            </p14:nvContentPartPr>
            <p14:xfrm>
              <a:off x="7250349" y="2780691"/>
              <a:ext cx="961920" cy="7776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231269" y="2759811"/>
                <a:ext cx="100152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0" name="Ink 79"/>
              <p14:cNvContentPartPr/>
              <p14:nvPr/>
            </p14:nvContentPartPr>
            <p14:xfrm>
              <a:off x="2830989" y="1204251"/>
              <a:ext cx="1162440" cy="2772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17309" y="1185171"/>
                <a:ext cx="119232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3" name="Ink 82"/>
              <p14:cNvContentPartPr/>
              <p14:nvPr/>
            </p14:nvContentPartPr>
            <p14:xfrm>
              <a:off x="2860149" y="3382251"/>
              <a:ext cx="1235520" cy="464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854749" y="3371811"/>
                <a:ext cx="125496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8" name="Ink 87"/>
              <p14:cNvContentPartPr/>
              <p14:nvPr/>
            </p14:nvContentPartPr>
            <p14:xfrm>
              <a:off x="773229" y="2218371"/>
              <a:ext cx="2720520" cy="5256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4869" y="2197851"/>
                <a:ext cx="27597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1" name="Ink 90"/>
              <p14:cNvContentPartPr/>
              <p14:nvPr/>
            </p14:nvContentPartPr>
            <p14:xfrm>
              <a:off x="3387549" y="1456971"/>
              <a:ext cx="689400" cy="16171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74949" y="1438251"/>
                <a:ext cx="722880" cy="165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5" name="Ink 94"/>
              <p14:cNvContentPartPr/>
              <p14:nvPr/>
            </p14:nvContentPartPr>
            <p14:xfrm>
              <a:off x="1031349" y="1244931"/>
              <a:ext cx="2002680" cy="2484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26309" y="1225851"/>
                <a:ext cx="201528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1" name="Ink 100"/>
              <p14:cNvContentPartPr/>
              <p14:nvPr/>
            </p14:nvContentPartPr>
            <p14:xfrm>
              <a:off x="416109" y="1167171"/>
              <a:ext cx="359640" cy="33228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06749" y="1148451"/>
                <a:ext cx="38988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2" name="Ink 101"/>
              <p14:cNvContentPartPr/>
              <p14:nvPr/>
            </p14:nvContentPartPr>
            <p14:xfrm>
              <a:off x="571629" y="1163211"/>
              <a:ext cx="27360" cy="27756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0389" y="1144491"/>
                <a:ext cx="68400" cy="3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3" name="Ink 102"/>
              <p14:cNvContentPartPr/>
              <p14:nvPr/>
            </p14:nvContentPartPr>
            <p14:xfrm>
              <a:off x="1563429" y="1273731"/>
              <a:ext cx="178200" cy="19684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543629" y="1254291"/>
                <a:ext cx="216360" cy="19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0" name="Ink 109"/>
              <p14:cNvContentPartPr/>
              <p14:nvPr/>
            </p14:nvContentPartPr>
            <p14:xfrm>
              <a:off x="344109" y="2489811"/>
              <a:ext cx="521640" cy="25992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23229" y="2472171"/>
                <a:ext cx="563400" cy="29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6" name="Ink 125"/>
              <p14:cNvContentPartPr/>
              <p14:nvPr/>
            </p14:nvContentPartPr>
            <p14:xfrm>
              <a:off x="938469" y="4408251"/>
              <a:ext cx="2262600" cy="14857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32708" y="4388451"/>
                <a:ext cx="2289244" cy="152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2" name="Ink 131"/>
              <p14:cNvContentPartPr/>
              <p14:nvPr/>
            </p14:nvContentPartPr>
            <p14:xfrm>
              <a:off x="2549829" y="4602291"/>
              <a:ext cx="255240" cy="105300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530029" y="4581051"/>
                <a:ext cx="296280" cy="109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7" name="Ink 136"/>
              <p14:cNvContentPartPr/>
              <p14:nvPr/>
            </p14:nvContentPartPr>
            <p14:xfrm>
              <a:off x="1724349" y="3197211"/>
              <a:ext cx="1309680" cy="52092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704189" y="3182091"/>
                <a:ext cx="1338120" cy="55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2" name="Ink 141"/>
              <p14:cNvContentPartPr/>
              <p14:nvPr/>
            </p14:nvContentPartPr>
            <p14:xfrm>
              <a:off x="1370829" y="3956451"/>
              <a:ext cx="95400" cy="51120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349949" y="3935571"/>
                <a:ext cx="137160" cy="54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49" name="Ink 148"/>
              <p14:cNvContentPartPr/>
              <p14:nvPr/>
            </p14:nvContentPartPr>
            <p14:xfrm>
              <a:off x="7364469" y="2822451"/>
              <a:ext cx="72000" cy="4644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343589" y="2801571"/>
                <a:ext cx="11376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50" name="Ink 149"/>
              <p14:cNvContentPartPr/>
              <p14:nvPr/>
            </p14:nvContentPartPr>
            <p14:xfrm>
              <a:off x="5599749" y="1035771"/>
              <a:ext cx="2985120" cy="168948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579589" y="1014891"/>
                <a:ext cx="3026160" cy="172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51" name="Ink 150"/>
              <p14:cNvContentPartPr/>
              <p14:nvPr/>
            </p14:nvContentPartPr>
            <p14:xfrm>
              <a:off x="3733869" y="3648651"/>
              <a:ext cx="5002200" cy="305604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714789" y="3627771"/>
                <a:ext cx="5042520" cy="309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63" name="Ink 162"/>
              <p14:cNvContentPartPr/>
              <p14:nvPr/>
            </p14:nvContentPartPr>
            <p14:xfrm>
              <a:off x="7052349" y="1350771"/>
              <a:ext cx="783720" cy="4068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033269" y="1329891"/>
                <a:ext cx="82152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64" name="Ink 163"/>
              <p14:cNvContentPartPr/>
              <p14:nvPr/>
            </p14:nvContentPartPr>
            <p14:xfrm>
              <a:off x="3978669" y="2847651"/>
              <a:ext cx="999720" cy="72864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965709" y="2828571"/>
                <a:ext cx="1026000" cy="76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65" name="Ink 164"/>
              <p14:cNvContentPartPr/>
              <p14:nvPr/>
            </p14:nvContentPartPr>
            <p14:xfrm>
              <a:off x="2753949" y="3938451"/>
              <a:ext cx="65160" cy="48420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733069" y="3917571"/>
                <a:ext cx="106920" cy="52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66" name="Ink 165"/>
              <p14:cNvContentPartPr/>
              <p14:nvPr/>
            </p14:nvContentPartPr>
            <p14:xfrm>
              <a:off x="1854669" y="5398971"/>
              <a:ext cx="332280" cy="31104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833789" y="5378091"/>
                <a:ext cx="37296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67" name="Ink 166"/>
              <p14:cNvContentPartPr/>
              <p14:nvPr/>
            </p14:nvContentPartPr>
            <p14:xfrm>
              <a:off x="2002269" y="5782011"/>
              <a:ext cx="99000" cy="67500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981029" y="5761491"/>
                <a:ext cx="141480" cy="71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68" name="Ink 167"/>
              <p14:cNvContentPartPr/>
              <p14:nvPr/>
            </p14:nvContentPartPr>
            <p14:xfrm>
              <a:off x="2691669" y="5780211"/>
              <a:ext cx="104400" cy="71064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673669" y="5759331"/>
                <a:ext cx="143640" cy="75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80" name="Ink 179"/>
              <p14:cNvContentPartPr/>
              <p14:nvPr/>
            </p14:nvContentPartPr>
            <p14:xfrm>
              <a:off x="3885789" y="1024971"/>
              <a:ext cx="504360" cy="61308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865989" y="1005531"/>
                <a:ext cx="545040" cy="65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81" name="Ink 180"/>
              <p14:cNvContentPartPr/>
              <p14:nvPr/>
            </p14:nvContentPartPr>
            <p14:xfrm>
              <a:off x="3923949" y="1034691"/>
              <a:ext cx="43920" cy="60372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903069" y="1013811"/>
                <a:ext cx="72360" cy="64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82" name="Ink 181"/>
              <p14:cNvContentPartPr/>
              <p14:nvPr/>
            </p14:nvContentPartPr>
            <p14:xfrm>
              <a:off x="4382589" y="1243491"/>
              <a:ext cx="123840" cy="18324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363149" y="1223691"/>
                <a:ext cx="16452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83" name="Ink 182"/>
              <p14:cNvContentPartPr/>
              <p14:nvPr/>
            </p14:nvContentPartPr>
            <p14:xfrm>
              <a:off x="4505349" y="1298931"/>
              <a:ext cx="233280" cy="1368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486629" y="1280571"/>
                <a:ext cx="25956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84" name="Ink 183"/>
              <p14:cNvContentPartPr/>
              <p14:nvPr/>
            </p14:nvContentPartPr>
            <p14:xfrm>
              <a:off x="3367029" y="1447251"/>
              <a:ext cx="596880" cy="1584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352269" y="1429611"/>
                <a:ext cx="62712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90" name="Ink 189"/>
              <p14:cNvContentPartPr/>
              <p14:nvPr/>
            </p14:nvContentPartPr>
            <p14:xfrm>
              <a:off x="6103749" y="2582691"/>
              <a:ext cx="594000" cy="633600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090789" y="2562891"/>
                <a:ext cx="627840" cy="67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91" name="Ink 190"/>
              <p14:cNvContentPartPr/>
              <p14:nvPr/>
            </p14:nvContentPartPr>
            <p14:xfrm>
              <a:off x="1321149" y="4592571"/>
              <a:ext cx="306720" cy="36000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300269" y="4574211"/>
                <a:ext cx="335880" cy="39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2024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8029" y="254931"/>
              <a:ext cx="6784560" cy="1329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5429" y="235491"/>
                <a:ext cx="6818040" cy="136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5" name="Ink 24"/>
              <p14:cNvContentPartPr/>
              <p14:nvPr/>
            </p14:nvContentPartPr>
            <p14:xfrm>
              <a:off x="820029" y="1585491"/>
              <a:ext cx="3304080" cy="399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2029" y="1567131"/>
                <a:ext cx="332892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8" name="Ink 37"/>
              <p14:cNvContentPartPr/>
              <p14:nvPr/>
            </p14:nvContentPartPr>
            <p14:xfrm>
              <a:off x="2693829" y="1226571"/>
              <a:ext cx="141480" cy="18799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74749" y="1208211"/>
                <a:ext cx="180000" cy="191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1" name="Ink 40"/>
              <p14:cNvContentPartPr/>
              <p14:nvPr/>
            </p14:nvContentPartPr>
            <p14:xfrm>
              <a:off x="1441749" y="1738851"/>
              <a:ext cx="704880" cy="141444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21949" y="1717971"/>
                <a:ext cx="745560" cy="145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3" name="Ink 52"/>
              <p14:cNvContentPartPr/>
              <p14:nvPr/>
            </p14:nvContentPartPr>
            <p14:xfrm>
              <a:off x="3485109" y="1845771"/>
              <a:ext cx="152280" cy="24120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69989" y="1824891"/>
                <a:ext cx="188280" cy="2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9" name="Ink 58"/>
              <p14:cNvContentPartPr/>
              <p14:nvPr/>
            </p14:nvContentPartPr>
            <p14:xfrm>
              <a:off x="2837829" y="3042411"/>
              <a:ext cx="54360" cy="110088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17669" y="3024051"/>
                <a:ext cx="95400" cy="11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4" name="Ink 63"/>
              <p14:cNvContentPartPr/>
              <p14:nvPr/>
            </p14:nvContentPartPr>
            <p14:xfrm>
              <a:off x="5334789" y="1373091"/>
              <a:ext cx="2463840" cy="19771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316069" y="1355451"/>
                <a:ext cx="2502720" cy="20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3" name="Ink 72"/>
              <p14:cNvContentPartPr/>
              <p14:nvPr/>
            </p14:nvContentPartPr>
            <p14:xfrm>
              <a:off x="4959669" y="874131"/>
              <a:ext cx="592560" cy="5263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939869" y="854331"/>
                <a:ext cx="631800" cy="55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5" name="Ink 74"/>
              <p14:cNvContentPartPr/>
              <p14:nvPr/>
            </p14:nvContentPartPr>
            <p14:xfrm>
              <a:off x="5331189" y="2935131"/>
              <a:ext cx="2498040" cy="42012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312469" y="2926131"/>
                <a:ext cx="2537280" cy="44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6" name="Ink 75"/>
              <p14:cNvContentPartPr/>
              <p14:nvPr/>
            </p14:nvContentPartPr>
            <p14:xfrm>
              <a:off x="6538269" y="1431771"/>
              <a:ext cx="117360" cy="196020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528549" y="1411251"/>
                <a:ext cx="147960" cy="19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7" name="Ink 86"/>
              <p14:cNvContentPartPr/>
              <p14:nvPr/>
            </p14:nvContentPartPr>
            <p14:xfrm>
              <a:off x="6671469" y="1651011"/>
              <a:ext cx="888480" cy="155592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650229" y="1631931"/>
                <a:ext cx="917280" cy="159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8" name="Ink 87"/>
              <p14:cNvContentPartPr/>
              <p14:nvPr/>
            </p14:nvContentPartPr>
            <p14:xfrm>
              <a:off x="6852909" y="1577211"/>
              <a:ext cx="680400" cy="169560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833469" y="1557411"/>
                <a:ext cx="720720" cy="173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2" name="Ink 91"/>
              <p14:cNvContentPartPr/>
              <p14:nvPr/>
            </p14:nvContentPartPr>
            <p14:xfrm>
              <a:off x="7202469" y="1791411"/>
              <a:ext cx="12240" cy="32940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181589" y="1770531"/>
                <a:ext cx="54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3" name="Ink 92"/>
              <p14:cNvContentPartPr/>
              <p14:nvPr/>
            </p14:nvContentPartPr>
            <p14:xfrm>
              <a:off x="7093389" y="2781411"/>
              <a:ext cx="20880" cy="2552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076109" y="2760531"/>
                <a:ext cx="59400" cy="2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95" name="Ink 94"/>
              <p14:cNvContentPartPr/>
              <p14:nvPr/>
            </p14:nvContentPartPr>
            <p14:xfrm>
              <a:off x="3516789" y="3467211"/>
              <a:ext cx="35640" cy="32580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495549" y="3446691"/>
                <a:ext cx="7812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9" name="Ink 108"/>
              <p14:cNvContentPartPr/>
              <p14:nvPr/>
            </p14:nvContentPartPr>
            <p14:xfrm>
              <a:off x="621669" y="3784731"/>
              <a:ext cx="7046280" cy="194004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02589" y="3768531"/>
                <a:ext cx="7083720" cy="19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10" name="Ink 109"/>
              <p14:cNvContentPartPr/>
              <p14:nvPr/>
            </p14:nvContentPartPr>
            <p14:xfrm>
              <a:off x="4864989" y="1841811"/>
              <a:ext cx="197280" cy="26568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855269" y="1820931"/>
                <a:ext cx="227880" cy="30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11" name="Ink 110"/>
              <p14:cNvContentPartPr/>
              <p14:nvPr/>
            </p14:nvContentPartPr>
            <p14:xfrm>
              <a:off x="4832229" y="2927571"/>
              <a:ext cx="36000" cy="32400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813149" y="2907051"/>
                <a:ext cx="76320" cy="36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1" name="Ink 140"/>
              <p14:cNvContentPartPr/>
              <p14:nvPr/>
            </p14:nvContentPartPr>
            <p14:xfrm>
              <a:off x="3553509" y="2356971"/>
              <a:ext cx="37800" cy="29664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539829" y="2336091"/>
                <a:ext cx="7236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2" name="Ink 141"/>
              <p14:cNvContentPartPr/>
              <p14:nvPr/>
            </p14:nvContentPartPr>
            <p14:xfrm>
              <a:off x="3403749" y="2912091"/>
              <a:ext cx="191880" cy="27900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396549" y="2893011"/>
                <a:ext cx="220320" cy="31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43" name="Ink 142"/>
              <p14:cNvContentPartPr/>
              <p14:nvPr/>
            </p14:nvContentPartPr>
            <p14:xfrm>
              <a:off x="1577829" y="3535251"/>
              <a:ext cx="20520" cy="27432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556949" y="3514371"/>
                <a:ext cx="50400" cy="3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44" name="Ink 143"/>
              <p14:cNvContentPartPr/>
              <p14:nvPr/>
            </p14:nvContentPartPr>
            <p14:xfrm>
              <a:off x="2005149" y="3574131"/>
              <a:ext cx="57600" cy="23832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992909" y="3553611"/>
                <a:ext cx="8028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52" name="Ink 151"/>
              <p14:cNvContentPartPr/>
              <p14:nvPr/>
            </p14:nvContentPartPr>
            <p14:xfrm>
              <a:off x="3518589" y="5535411"/>
              <a:ext cx="117360" cy="1692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501669" y="5515971"/>
                <a:ext cx="1425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53" name="Ink 152"/>
              <p14:cNvContentPartPr/>
              <p14:nvPr/>
            </p14:nvContentPartPr>
            <p14:xfrm>
              <a:off x="3802629" y="5444691"/>
              <a:ext cx="49680" cy="27036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784989" y="5427051"/>
                <a:ext cx="88200" cy="30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54" name="Ink 153"/>
              <p14:cNvContentPartPr/>
              <p14:nvPr/>
            </p14:nvContentPartPr>
            <p14:xfrm>
              <a:off x="3805869" y="5366931"/>
              <a:ext cx="27360" cy="2628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784989" y="5346051"/>
                <a:ext cx="576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55" name="Ink 154"/>
              <p14:cNvContentPartPr/>
              <p14:nvPr/>
            </p14:nvContentPartPr>
            <p14:xfrm>
              <a:off x="3953829" y="5448291"/>
              <a:ext cx="383400" cy="40392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941949" y="5427411"/>
                <a:ext cx="416160" cy="44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56" name="Ink 155"/>
              <p14:cNvContentPartPr/>
              <p14:nvPr/>
            </p14:nvContentPartPr>
            <p14:xfrm>
              <a:off x="4427229" y="5292051"/>
              <a:ext cx="1192680" cy="30528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414629" y="5271171"/>
                <a:ext cx="122328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57" name="Ink 156"/>
              <p14:cNvContentPartPr/>
              <p14:nvPr/>
            </p14:nvContentPartPr>
            <p14:xfrm>
              <a:off x="2013429" y="2305131"/>
              <a:ext cx="38160" cy="23292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994349" y="2284251"/>
                <a:ext cx="75600" cy="26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1930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96629" y="265731"/>
              <a:ext cx="6115320" cy="877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5829" y="250251"/>
                <a:ext cx="6146280" cy="9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" name="Ink 30"/>
              <p14:cNvContentPartPr/>
              <p14:nvPr/>
            </p14:nvContentPartPr>
            <p14:xfrm>
              <a:off x="2653869" y="1118571"/>
              <a:ext cx="2112480" cy="20422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45588" y="1099851"/>
                <a:ext cx="2137324" cy="20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5" name="Ink 44"/>
              <p14:cNvContentPartPr/>
              <p14:nvPr/>
            </p14:nvContentPartPr>
            <p14:xfrm>
              <a:off x="1275789" y="2074011"/>
              <a:ext cx="1472760" cy="6804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70749" y="2054211"/>
                <a:ext cx="149724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5" name="Ink 54"/>
              <p14:cNvContentPartPr/>
              <p14:nvPr/>
            </p14:nvContentPartPr>
            <p14:xfrm>
              <a:off x="632829" y="1538691"/>
              <a:ext cx="1398960" cy="42300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5909" y="1519971"/>
                <a:ext cx="143676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6" name="Ink 55"/>
              <p14:cNvContentPartPr/>
              <p14:nvPr/>
            </p14:nvContentPartPr>
            <p14:xfrm>
              <a:off x="3150669" y="1360851"/>
              <a:ext cx="170280" cy="23112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35189" y="1340691"/>
                <a:ext cx="20556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2" name="Ink 61"/>
              <p14:cNvContentPartPr/>
              <p14:nvPr/>
            </p14:nvContentPartPr>
            <p14:xfrm>
              <a:off x="5832669" y="1497291"/>
              <a:ext cx="2024280" cy="48888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15029" y="1478931"/>
                <a:ext cx="2062800" cy="52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3" name="Ink 62"/>
              <p14:cNvContentPartPr/>
              <p14:nvPr/>
            </p14:nvContentPartPr>
            <p14:xfrm>
              <a:off x="4783629" y="1783491"/>
              <a:ext cx="833040" cy="21996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66349" y="1762971"/>
                <a:ext cx="87120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8" name="Ink 67"/>
              <p14:cNvContentPartPr/>
              <p14:nvPr/>
            </p14:nvContentPartPr>
            <p14:xfrm>
              <a:off x="2952309" y="1581171"/>
              <a:ext cx="1111680" cy="75672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32149" y="1561731"/>
                <a:ext cx="1152360" cy="79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0" name="Ink 69"/>
              <p14:cNvContentPartPr/>
              <p14:nvPr/>
            </p14:nvContentPartPr>
            <p14:xfrm>
              <a:off x="2560269" y="1985091"/>
              <a:ext cx="154800" cy="21708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40829" y="1965651"/>
                <a:ext cx="19548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1" name="Ink 80"/>
              <p14:cNvContentPartPr/>
              <p14:nvPr/>
            </p14:nvContentPartPr>
            <p14:xfrm>
              <a:off x="619509" y="3546771"/>
              <a:ext cx="7837200" cy="307368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10509" y="3525891"/>
                <a:ext cx="7867080" cy="311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838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527349" y="155931"/>
              <a:ext cx="7186680" cy="24753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9349" y="135771"/>
                <a:ext cx="7225560" cy="250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7" name="Ink 36"/>
              <p14:cNvContentPartPr/>
              <p14:nvPr/>
            </p14:nvContentPartPr>
            <p14:xfrm>
              <a:off x="1315749" y="1225851"/>
              <a:ext cx="2264400" cy="27788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97389" y="1208211"/>
                <a:ext cx="2304000" cy="28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166629" y="1481811"/>
              <a:ext cx="531720" cy="23014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6469" y="1460571"/>
                <a:ext cx="561960" cy="233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3" name="Ink 72"/>
              <p14:cNvContentPartPr/>
              <p14:nvPr/>
            </p14:nvContentPartPr>
            <p14:xfrm>
              <a:off x="559029" y="1557411"/>
              <a:ext cx="886320" cy="17064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2469" y="1539012"/>
                <a:ext cx="923040" cy="1976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4" name="Ink 73"/>
              <p14:cNvContentPartPr/>
              <p14:nvPr/>
            </p14:nvContentPartPr>
            <p14:xfrm>
              <a:off x="629229" y="2022171"/>
              <a:ext cx="796320" cy="15768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13029" y="2002731"/>
                <a:ext cx="83340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" name="Ink 74"/>
              <p14:cNvContentPartPr/>
              <p14:nvPr/>
            </p14:nvContentPartPr>
            <p14:xfrm>
              <a:off x="672789" y="2526891"/>
              <a:ext cx="732240" cy="13932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64869" y="2506731"/>
                <a:ext cx="76140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6" name="Ink 75"/>
              <p14:cNvContentPartPr/>
              <p14:nvPr/>
            </p14:nvContentPartPr>
            <p14:xfrm>
              <a:off x="697269" y="2915691"/>
              <a:ext cx="803880" cy="11448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2509" y="2894811"/>
                <a:ext cx="83952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2" name="Ink 81"/>
              <p14:cNvContentPartPr/>
              <p14:nvPr/>
            </p14:nvContentPartPr>
            <p14:xfrm>
              <a:off x="3570429" y="1222251"/>
              <a:ext cx="3501720" cy="19800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552429" y="1203891"/>
                <a:ext cx="352512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8" name="Ink 87"/>
              <p14:cNvContentPartPr/>
              <p14:nvPr/>
            </p14:nvContentPartPr>
            <p14:xfrm>
              <a:off x="3557469" y="1481091"/>
              <a:ext cx="4158360" cy="25992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540909" y="1462731"/>
                <a:ext cx="4186440" cy="28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9" name="Ink 88"/>
              <p14:cNvContentPartPr/>
              <p14:nvPr/>
            </p14:nvContentPartPr>
            <p14:xfrm>
              <a:off x="3573669" y="1901211"/>
              <a:ext cx="4463640" cy="2221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558549" y="1880691"/>
                <a:ext cx="449100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6" name="Ink 105"/>
              <p14:cNvContentPartPr/>
              <p14:nvPr/>
            </p14:nvContentPartPr>
            <p14:xfrm>
              <a:off x="724269" y="3366771"/>
              <a:ext cx="693720" cy="15948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07349" y="3345891"/>
                <a:ext cx="73152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8" name="Ink 107"/>
              <p14:cNvContentPartPr/>
              <p14:nvPr/>
            </p14:nvContentPartPr>
            <p14:xfrm>
              <a:off x="3599949" y="1889691"/>
              <a:ext cx="5016960" cy="269028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82669" y="1870251"/>
                <a:ext cx="5055120" cy="27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0" name="Ink 109"/>
              <p14:cNvContentPartPr/>
              <p14:nvPr/>
            </p14:nvContentPartPr>
            <p14:xfrm>
              <a:off x="8141349" y="4913691"/>
              <a:ext cx="62280" cy="83124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122989" y="4893891"/>
                <a:ext cx="100440" cy="87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2" name="Ink 111"/>
              <p14:cNvContentPartPr/>
              <p14:nvPr/>
            </p14:nvContentPartPr>
            <p14:xfrm>
              <a:off x="7601349" y="1462011"/>
              <a:ext cx="798480" cy="349812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585149" y="1442931"/>
                <a:ext cx="827280" cy="353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6" name="Ink 115"/>
              <p14:cNvContentPartPr/>
              <p14:nvPr/>
            </p14:nvContentPartPr>
            <p14:xfrm>
              <a:off x="7441149" y="1213251"/>
              <a:ext cx="362520" cy="311652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423509" y="1194531"/>
                <a:ext cx="401400" cy="31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7" name="Ink 116"/>
              <p14:cNvContentPartPr/>
              <p14:nvPr/>
            </p14:nvContentPartPr>
            <p14:xfrm>
              <a:off x="6892509" y="1227291"/>
              <a:ext cx="617040" cy="2340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876669" y="1210371"/>
                <a:ext cx="64944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7" name="Ink 126"/>
              <p14:cNvContentPartPr/>
              <p14:nvPr/>
            </p14:nvContentPartPr>
            <p14:xfrm>
              <a:off x="5922669" y="4174611"/>
              <a:ext cx="867240" cy="81756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902149" y="4155891"/>
                <a:ext cx="908640" cy="85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4" name="Ink 133"/>
              <p14:cNvContentPartPr/>
              <p14:nvPr/>
            </p14:nvContentPartPr>
            <p14:xfrm>
              <a:off x="6309669" y="2008491"/>
              <a:ext cx="174240" cy="246924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292029" y="1991211"/>
                <a:ext cx="212760" cy="250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1" name="Ink 140"/>
              <p14:cNvContentPartPr/>
              <p14:nvPr/>
            </p14:nvContentPartPr>
            <p14:xfrm>
              <a:off x="6006909" y="1595571"/>
              <a:ext cx="296640" cy="284040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988189" y="1579371"/>
                <a:ext cx="336240" cy="28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3" name="Ink 142"/>
              <p14:cNvContentPartPr/>
              <p14:nvPr/>
            </p14:nvContentPartPr>
            <p14:xfrm>
              <a:off x="5695149" y="1293171"/>
              <a:ext cx="387360" cy="298584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676429" y="1274451"/>
                <a:ext cx="426960" cy="30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48" name="Ink 147"/>
              <p14:cNvContentPartPr/>
              <p14:nvPr/>
            </p14:nvContentPartPr>
            <p14:xfrm>
              <a:off x="4714509" y="3725691"/>
              <a:ext cx="821520" cy="119412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702989" y="3706971"/>
                <a:ext cx="852480" cy="12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49" name="Ink 148"/>
              <p14:cNvContentPartPr/>
              <p14:nvPr/>
            </p14:nvContentPartPr>
            <p14:xfrm>
              <a:off x="8271309" y="4204851"/>
              <a:ext cx="371160" cy="72792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251509" y="4185411"/>
                <a:ext cx="411840" cy="76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53" name="Ink 152"/>
              <p14:cNvContentPartPr/>
              <p14:nvPr/>
            </p14:nvContentPartPr>
            <p14:xfrm>
              <a:off x="5137869" y="4891371"/>
              <a:ext cx="86400" cy="78336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131749" y="4872651"/>
                <a:ext cx="101160" cy="81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54" name="Ink 153"/>
              <p14:cNvContentPartPr/>
              <p14:nvPr/>
            </p14:nvContentPartPr>
            <p14:xfrm>
              <a:off x="6433149" y="4987851"/>
              <a:ext cx="33120" cy="50760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413709" y="4968411"/>
                <a:ext cx="73800" cy="53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58" name="Ink 157"/>
              <p14:cNvContentPartPr/>
              <p14:nvPr/>
            </p14:nvContentPartPr>
            <p14:xfrm>
              <a:off x="5649429" y="1273371"/>
              <a:ext cx="710640" cy="75060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628909" y="1252491"/>
                <a:ext cx="752040" cy="78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65" name="Ink 164"/>
              <p14:cNvContentPartPr/>
              <p14:nvPr/>
            </p14:nvContentPartPr>
            <p14:xfrm>
              <a:off x="4836189" y="1668291"/>
              <a:ext cx="189000" cy="275220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830429" y="1651011"/>
                <a:ext cx="215640" cy="27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66" name="Ink 165"/>
              <p14:cNvContentPartPr/>
              <p14:nvPr/>
            </p14:nvContentPartPr>
            <p14:xfrm>
              <a:off x="5056869" y="2085531"/>
              <a:ext cx="127800" cy="238536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047149" y="2066451"/>
                <a:ext cx="158400" cy="241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71" name="Ink 170"/>
              <p14:cNvContentPartPr/>
              <p14:nvPr/>
            </p14:nvContentPartPr>
            <p14:xfrm>
              <a:off x="4648989" y="1325211"/>
              <a:ext cx="177120" cy="285696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630989" y="1311171"/>
                <a:ext cx="216000" cy="28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78" name="Ink 177"/>
              <p14:cNvContentPartPr/>
              <p14:nvPr/>
            </p14:nvContentPartPr>
            <p14:xfrm>
              <a:off x="4633869" y="1188411"/>
              <a:ext cx="97920" cy="16704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613349" y="1177251"/>
                <a:ext cx="12528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79" name="Ink 178"/>
              <p14:cNvContentPartPr/>
              <p14:nvPr/>
            </p14:nvContentPartPr>
            <p14:xfrm>
              <a:off x="3604629" y="4190091"/>
              <a:ext cx="771120" cy="69588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583749" y="4169211"/>
                <a:ext cx="812880" cy="72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80" name="Ink 179"/>
              <p14:cNvContentPartPr/>
              <p14:nvPr/>
            </p14:nvContentPartPr>
            <p14:xfrm>
              <a:off x="4039149" y="4858611"/>
              <a:ext cx="68040" cy="64980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020789" y="4842051"/>
                <a:ext cx="105480" cy="67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85" name="Ink 184"/>
              <p14:cNvContentPartPr/>
              <p14:nvPr/>
            </p14:nvContentPartPr>
            <p14:xfrm>
              <a:off x="3682389" y="1393251"/>
              <a:ext cx="142560" cy="292824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661509" y="1374531"/>
                <a:ext cx="184320" cy="29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86" name="Ink 185"/>
              <p14:cNvContentPartPr/>
              <p14:nvPr/>
            </p14:nvContentPartPr>
            <p14:xfrm>
              <a:off x="3935829" y="1720131"/>
              <a:ext cx="107640" cy="274320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915669" y="1703211"/>
                <a:ext cx="146880" cy="27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87" name="Ink 186"/>
              <p14:cNvContentPartPr/>
              <p14:nvPr/>
            </p14:nvContentPartPr>
            <p14:xfrm>
              <a:off x="4117989" y="2153571"/>
              <a:ext cx="48960" cy="223344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098189" y="2135211"/>
                <a:ext cx="89640" cy="226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88" name="Ink 187"/>
              <p14:cNvContentPartPr/>
              <p14:nvPr/>
            </p14:nvContentPartPr>
            <p14:xfrm>
              <a:off x="4260909" y="3731811"/>
              <a:ext cx="41760" cy="65160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240029" y="3712371"/>
                <a:ext cx="83520" cy="68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92" name="Ink 191"/>
              <p14:cNvContentPartPr/>
              <p14:nvPr/>
            </p14:nvContentPartPr>
            <p14:xfrm>
              <a:off x="3717669" y="1319811"/>
              <a:ext cx="450000" cy="84924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698589" y="1299291"/>
                <a:ext cx="489960" cy="89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99" name="Ink 198"/>
              <p14:cNvContentPartPr/>
              <p14:nvPr/>
            </p14:nvContentPartPr>
            <p14:xfrm>
              <a:off x="6487869" y="4929891"/>
              <a:ext cx="11880" cy="1188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477069" y="4921611"/>
                <a:ext cx="3312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04" name="Ink 203"/>
              <p14:cNvContentPartPr/>
              <p14:nvPr/>
            </p14:nvContentPartPr>
            <p14:xfrm>
              <a:off x="3907389" y="1698891"/>
              <a:ext cx="61560" cy="5904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888309" y="1678011"/>
                <a:ext cx="10116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05" name="Ink 204"/>
              <p14:cNvContentPartPr/>
              <p14:nvPr/>
            </p14:nvContentPartPr>
            <p14:xfrm>
              <a:off x="4843749" y="1657491"/>
              <a:ext cx="61560" cy="6804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822509" y="1637691"/>
                <a:ext cx="10368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07" name="Ink 206"/>
              <p14:cNvContentPartPr/>
              <p14:nvPr/>
            </p14:nvContentPartPr>
            <p14:xfrm>
              <a:off x="5045349" y="2035491"/>
              <a:ext cx="80280" cy="6084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028789" y="2014611"/>
                <a:ext cx="11772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222" name="Ink 221"/>
              <p14:cNvContentPartPr/>
              <p14:nvPr/>
            </p14:nvContentPartPr>
            <p14:xfrm>
              <a:off x="3980109" y="5610291"/>
              <a:ext cx="4361400" cy="46656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964989" y="5592291"/>
                <a:ext cx="4388400" cy="49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241" name="Ink 240"/>
              <p14:cNvContentPartPr/>
              <p14:nvPr/>
            </p14:nvContentPartPr>
            <p14:xfrm>
              <a:off x="6203109" y="3754851"/>
              <a:ext cx="155880" cy="43488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185469" y="3733971"/>
                <a:ext cx="194400" cy="47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50" name="Ink 249"/>
              <p14:cNvContentPartPr/>
              <p14:nvPr/>
            </p14:nvContentPartPr>
            <p14:xfrm>
              <a:off x="3967509" y="3705531"/>
              <a:ext cx="737280" cy="515160"/>
            </p14:xfrm>
          </p:contentPart>
        </mc:Choice>
        <mc:Fallback xmlns="">
          <p:pic>
            <p:nvPicPr>
              <p:cNvPr id="250" name="Ink 249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946989" y="3687171"/>
                <a:ext cx="763200" cy="53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75" name="Ink 274"/>
              <p14:cNvContentPartPr/>
              <p14:nvPr/>
            </p14:nvContentPartPr>
            <p14:xfrm>
              <a:off x="7675149" y="3794091"/>
              <a:ext cx="109440" cy="401040"/>
            </p14:xfrm>
          </p:contentPart>
        </mc:Choice>
        <mc:Fallback xmlns="">
          <p:pic>
            <p:nvPicPr>
              <p:cNvPr id="275" name="Ink 27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655349" y="3773211"/>
                <a:ext cx="150120" cy="4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82" name="Ink 281"/>
              <p14:cNvContentPartPr/>
              <p14:nvPr/>
            </p14:nvContentPartPr>
            <p14:xfrm>
              <a:off x="7850469" y="3675291"/>
              <a:ext cx="664560" cy="552960"/>
            </p14:xfrm>
          </p:contentPart>
        </mc:Choice>
        <mc:Fallback xmlns="">
          <p:pic>
            <p:nvPicPr>
              <p:cNvPr id="282" name="Ink 281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830309" y="3655851"/>
                <a:ext cx="705600" cy="59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283" name="Ink 282"/>
              <p14:cNvContentPartPr/>
              <p14:nvPr/>
            </p14:nvContentPartPr>
            <p14:xfrm>
              <a:off x="5134989" y="3686811"/>
              <a:ext cx="981360" cy="52488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115549" y="3665931"/>
                <a:ext cx="1021680" cy="56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284" name="Ink 283"/>
              <p14:cNvContentPartPr/>
              <p14:nvPr/>
            </p14:nvContentPartPr>
            <p14:xfrm>
              <a:off x="6476709" y="3641451"/>
              <a:ext cx="271440" cy="63180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457269" y="3620571"/>
                <a:ext cx="311760" cy="67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293" name="Ink 292"/>
              <p14:cNvContentPartPr/>
              <p14:nvPr/>
            </p14:nvContentPartPr>
            <p14:xfrm>
              <a:off x="4759149" y="3782571"/>
              <a:ext cx="332640" cy="364320"/>
            </p14:xfrm>
          </p:contentPart>
        </mc:Choice>
        <mc:Fallback xmlns="">
          <p:pic>
            <p:nvPicPr>
              <p:cNvPr id="293" name="Ink 292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740789" y="3764931"/>
                <a:ext cx="371880" cy="40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294" name="Ink 293"/>
              <p14:cNvContentPartPr/>
              <p14:nvPr/>
            </p14:nvContentPartPr>
            <p14:xfrm>
              <a:off x="1825509" y="3575571"/>
              <a:ext cx="2044080" cy="1396080"/>
            </p14:xfrm>
          </p:contentPart>
        </mc:Choice>
        <mc:Fallback xmlns="">
          <p:pic>
            <p:nvPicPr>
              <p:cNvPr id="294" name="Ink 293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804269" y="3554691"/>
                <a:ext cx="2086200" cy="143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2353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27269" y="216051"/>
              <a:ext cx="8745480" cy="5839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8549" y="195171"/>
                <a:ext cx="8783280" cy="58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9" name="Ink 138"/>
              <p14:cNvContentPartPr/>
              <p14:nvPr/>
            </p14:nvContentPartPr>
            <p14:xfrm>
              <a:off x="800229" y="2191731"/>
              <a:ext cx="707760" cy="234900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5469" y="2172291"/>
                <a:ext cx="743400" cy="237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6207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502869" y="150531"/>
              <a:ext cx="8230320" cy="24058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4869" y="131451"/>
                <a:ext cx="8269560" cy="243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2" name="Ink 71"/>
              <p14:cNvContentPartPr/>
              <p14:nvPr/>
            </p14:nvContentPartPr>
            <p14:xfrm>
              <a:off x="2446149" y="2118651"/>
              <a:ext cx="251280" cy="4168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6349" y="2097771"/>
                <a:ext cx="278640" cy="45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3" name="Ink 132"/>
              <p14:cNvContentPartPr/>
              <p14:nvPr/>
            </p14:nvContentPartPr>
            <p14:xfrm>
              <a:off x="658389" y="2034411"/>
              <a:ext cx="7906680" cy="306792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669" y="2014611"/>
                <a:ext cx="7946280" cy="310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8514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9" name="Ink 18"/>
              <p14:cNvContentPartPr/>
              <p14:nvPr/>
            </p14:nvContentPartPr>
            <p14:xfrm>
              <a:off x="613029" y="311451"/>
              <a:ext cx="1121760" cy="4046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6469" y="292011"/>
                <a:ext cx="1159200" cy="44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5" name="Ink 24"/>
              <p14:cNvContentPartPr/>
              <p14:nvPr/>
            </p14:nvContentPartPr>
            <p14:xfrm>
              <a:off x="478749" y="2118651"/>
              <a:ext cx="1284840" cy="428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909" y="2098851"/>
                <a:ext cx="131904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5" name="Ink 54"/>
              <p14:cNvContentPartPr/>
              <p14:nvPr/>
            </p14:nvContentPartPr>
            <p14:xfrm>
              <a:off x="945669" y="1440771"/>
              <a:ext cx="63360" cy="74808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26589" y="1422411"/>
                <a:ext cx="103320" cy="78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4" name="Ink 83"/>
              <p14:cNvContentPartPr/>
              <p14:nvPr/>
            </p14:nvContentPartPr>
            <p14:xfrm>
              <a:off x="3171549" y="1365891"/>
              <a:ext cx="611280" cy="3204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56789" y="1350051"/>
                <a:ext cx="64656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5" name="Ink 94"/>
              <p14:cNvContentPartPr/>
              <p14:nvPr/>
            </p14:nvContentPartPr>
            <p14:xfrm>
              <a:off x="316749" y="1216131"/>
              <a:ext cx="3373920" cy="178848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9549" y="1197051"/>
                <a:ext cx="3400560" cy="18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3" name="Ink 112"/>
              <p14:cNvContentPartPr/>
              <p14:nvPr/>
            </p14:nvContentPartPr>
            <p14:xfrm>
              <a:off x="2356869" y="2697891"/>
              <a:ext cx="465840" cy="26280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47149" y="2681691"/>
                <a:ext cx="48276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5" name="Ink 114"/>
              <p14:cNvContentPartPr/>
              <p14:nvPr/>
            </p14:nvContentPartPr>
            <p14:xfrm>
              <a:off x="3606429" y="821931"/>
              <a:ext cx="2571480" cy="207468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88069" y="801411"/>
                <a:ext cx="2611080" cy="21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1" name="Ink 120"/>
              <p14:cNvContentPartPr/>
              <p14:nvPr/>
            </p14:nvContentPartPr>
            <p14:xfrm>
              <a:off x="6181869" y="1608531"/>
              <a:ext cx="1379520" cy="97560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160989" y="1588371"/>
                <a:ext cx="1421280" cy="10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9" name="Ink 128"/>
              <p14:cNvContentPartPr/>
              <p14:nvPr/>
            </p14:nvContentPartPr>
            <p14:xfrm>
              <a:off x="2221149" y="278331"/>
              <a:ext cx="4225680" cy="212940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202429" y="259611"/>
                <a:ext cx="4265280" cy="21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4" name="Ink 133"/>
              <p14:cNvContentPartPr/>
              <p14:nvPr/>
            </p14:nvContentPartPr>
            <p14:xfrm>
              <a:off x="7513149" y="1696011"/>
              <a:ext cx="956160" cy="207036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08829" y="1675851"/>
                <a:ext cx="981360" cy="211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7" name="Ink 136"/>
              <p14:cNvContentPartPr/>
              <p14:nvPr/>
            </p14:nvContentPartPr>
            <p14:xfrm>
              <a:off x="6154509" y="3292251"/>
              <a:ext cx="1935720" cy="201744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136149" y="3272811"/>
                <a:ext cx="1974960" cy="20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5" name="Ink 144"/>
              <p14:cNvContentPartPr/>
              <p14:nvPr/>
            </p14:nvContentPartPr>
            <p14:xfrm>
              <a:off x="6294189" y="3691491"/>
              <a:ext cx="1472760" cy="119124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273309" y="3670971"/>
                <a:ext cx="1514520" cy="12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8" name="Ink 157"/>
              <p14:cNvContentPartPr/>
              <p14:nvPr/>
            </p14:nvContentPartPr>
            <p14:xfrm>
              <a:off x="8057469" y="3691131"/>
              <a:ext cx="429840" cy="45972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036589" y="3671331"/>
                <a:ext cx="471960" cy="49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6" name="Ink 165"/>
              <p14:cNvContentPartPr/>
              <p14:nvPr/>
            </p14:nvContentPartPr>
            <p14:xfrm>
              <a:off x="5287989" y="4255251"/>
              <a:ext cx="924120" cy="5148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269269" y="4236171"/>
                <a:ext cx="96372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74" name="Ink 173"/>
              <p14:cNvContentPartPr/>
              <p14:nvPr/>
            </p14:nvContentPartPr>
            <p14:xfrm>
              <a:off x="4465749" y="3177051"/>
              <a:ext cx="1271160" cy="115488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444509" y="3156171"/>
                <a:ext cx="1313280" cy="11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83" name="Ink 182"/>
              <p14:cNvContentPartPr/>
              <p14:nvPr/>
            </p14:nvContentPartPr>
            <p14:xfrm>
              <a:off x="4238949" y="4323291"/>
              <a:ext cx="558000" cy="5148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221309" y="4304931"/>
                <a:ext cx="59652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84" name="Ink 183"/>
              <p14:cNvContentPartPr/>
              <p14:nvPr/>
            </p14:nvContentPartPr>
            <p14:xfrm>
              <a:off x="3102789" y="4118091"/>
              <a:ext cx="2150280" cy="74736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082989" y="4097211"/>
                <a:ext cx="219096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92" name="Ink 191"/>
              <p14:cNvContentPartPr/>
              <p14:nvPr/>
            </p14:nvContentPartPr>
            <p14:xfrm>
              <a:off x="5259909" y="4069491"/>
              <a:ext cx="24120" cy="42588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239029" y="4048971"/>
                <a:ext cx="66240" cy="46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98381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184629" y="175731"/>
              <a:ext cx="5524920" cy="21686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5269" y="156648"/>
                <a:ext cx="5554800" cy="22057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3" name="Ink 42"/>
              <p14:cNvContentPartPr/>
              <p14:nvPr/>
            </p14:nvContentPartPr>
            <p14:xfrm>
              <a:off x="3182709" y="2143491"/>
              <a:ext cx="0" cy="1116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8" name="Ink 47"/>
              <p14:cNvContentPartPr/>
              <p14:nvPr/>
            </p14:nvContentPartPr>
            <p14:xfrm>
              <a:off x="1554789" y="1316211"/>
              <a:ext cx="3182400" cy="148968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35349" y="1296411"/>
                <a:ext cx="3222720" cy="152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1" name="Ink 60"/>
              <p14:cNvContentPartPr/>
              <p14:nvPr/>
            </p14:nvContentPartPr>
            <p14:xfrm>
              <a:off x="1406109" y="1639851"/>
              <a:ext cx="89640" cy="16668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88829" y="1622571"/>
                <a:ext cx="12744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2" name="Ink 61"/>
              <p14:cNvContentPartPr/>
              <p14:nvPr/>
            </p14:nvContentPartPr>
            <p14:xfrm>
              <a:off x="466149" y="1708251"/>
              <a:ext cx="1070280" cy="4104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8869" y="1689891"/>
                <a:ext cx="110700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9" name="Ink 68"/>
              <p14:cNvContentPartPr/>
              <p14:nvPr/>
            </p14:nvContentPartPr>
            <p14:xfrm>
              <a:off x="7195989" y="1245291"/>
              <a:ext cx="1668600" cy="38376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189149" y="1225131"/>
                <a:ext cx="1695600" cy="42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0" name="Ink 69"/>
              <p14:cNvContentPartPr/>
              <p14:nvPr/>
            </p14:nvContentPartPr>
            <p14:xfrm>
              <a:off x="4660869" y="1505931"/>
              <a:ext cx="2635200" cy="7848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44309" y="1490451"/>
                <a:ext cx="267048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4" name="Ink 73"/>
              <p14:cNvContentPartPr/>
              <p14:nvPr/>
            </p14:nvContentPartPr>
            <p14:xfrm>
              <a:off x="4684269" y="2146731"/>
              <a:ext cx="1054080" cy="17568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667349" y="2127291"/>
                <a:ext cx="109152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9" name="Ink 78"/>
              <p14:cNvContentPartPr/>
              <p14:nvPr/>
            </p14:nvContentPartPr>
            <p14:xfrm>
              <a:off x="5753469" y="1892931"/>
              <a:ext cx="1653480" cy="99936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736549" y="1873491"/>
                <a:ext cx="1690560" cy="10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5" name="Ink 84"/>
              <p14:cNvContentPartPr/>
              <p14:nvPr/>
            </p14:nvContentPartPr>
            <p14:xfrm>
              <a:off x="5911149" y="2025411"/>
              <a:ext cx="1281600" cy="68400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98189" y="2004531"/>
                <a:ext cx="1314720" cy="71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0" name="Ink 99"/>
              <p14:cNvContentPartPr/>
              <p14:nvPr/>
            </p14:nvContentPartPr>
            <p14:xfrm>
              <a:off x="7256109" y="2110731"/>
              <a:ext cx="842760" cy="6840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241709" y="2092731"/>
                <a:ext cx="87480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5" name="Ink 104"/>
              <p14:cNvContentPartPr/>
              <p14:nvPr/>
            </p14:nvContentPartPr>
            <p14:xfrm>
              <a:off x="1054029" y="2241411"/>
              <a:ext cx="37440" cy="123624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36029" y="2229531"/>
                <a:ext cx="72000" cy="125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6" name="Ink 105"/>
              <p14:cNvContentPartPr/>
              <p14:nvPr/>
            </p14:nvContentPartPr>
            <p14:xfrm>
              <a:off x="1340229" y="2177691"/>
              <a:ext cx="174240" cy="19980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321869" y="2159331"/>
                <a:ext cx="21348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7" name="Ink 106"/>
              <p14:cNvContentPartPr/>
              <p14:nvPr/>
            </p14:nvContentPartPr>
            <p14:xfrm>
              <a:off x="8121909" y="2110011"/>
              <a:ext cx="82440" cy="115020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116149" y="2092011"/>
                <a:ext cx="109080" cy="117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8" name="Ink 107"/>
              <p14:cNvContentPartPr/>
              <p14:nvPr/>
            </p14:nvContentPartPr>
            <p14:xfrm>
              <a:off x="1047909" y="3264891"/>
              <a:ext cx="7146360" cy="15084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43949" y="3248691"/>
                <a:ext cx="715680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5" name="Ink 114"/>
              <p14:cNvContentPartPr/>
              <p14:nvPr/>
            </p14:nvContentPartPr>
            <p14:xfrm>
              <a:off x="431589" y="3653691"/>
              <a:ext cx="8105760" cy="130968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4309" y="3632811"/>
                <a:ext cx="8143920" cy="134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5" name="Ink 124"/>
              <p14:cNvContentPartPr/>
              <p14:nvPr/>
            </p14:nvContentPartPr>
            <p14:xfrm>
              <a:off x="1014069" y="2227731"/>
              <a:ext cx="593640" cy="2880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04709" y="2217291"/>
                <a:ext cx="615960" cy="5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9149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38149" y="118491"/>
              <a:ext cx="8407440" cy="6519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9790" y="100131"/>
                <a:ext cx="8446678" cy="65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58" name="Ink 257"/>
              <p14:cNvContentPartPr/>
              <p14:nvPr/>
            </p14:nvContentPartPr>
            <p14:xfrm>
              <a:off x="5046429" y="6094131"/>
              <a:ext cx="0" cy="15480"/>
            </p14:xfrm>
          </p:contentPart>
        </mc:Choice>
        <mc:Fallback xmlns="">
          <p:pic>
            <p:nvPicPr>
              <p:cNvPr id="258" name="Ink 2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9" name="Ink 268"/>
              <p14:cNvContentPartPr/>
              <p14:nvPr/>
            </p14:nvContentPartPr>
            <p14:xfrm>
              <a:off x="4630629" y="6368811"/>
              <a:ext cx="2303280" cy="64800"/>
            </p14:xfrm>
          </p:contentPart>
        </mc:Choice>
        <mc:Fallback xmlns="">
          <p:pic>
            <p:nvPicPr>
              <p:cNvPr id="269" name="Ink 26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12989" y="6349011"/>
                <a:ext cx="2338560" cy="10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70" name="Ink 269"/>
              <p14:cNvContentPartPr/>
              <p14:nvPr/>
            </p14:nvContentPartPr>
            <p14:xfrm>
              <a:off x="4651509" y="6487251"/>
              <a:ext cx="2431080" cy="66960"/>
            </p14:xfrm>
          </p:contentPart>
        </mc:Choice>
        <mc:Fallback xmlns="">
          <p:pic>
            <p:nvPicPr>
              <p:cNvPr id="270" name="Ink 26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32789" y="6467811"/>
                <a:ext cx="2468880" cy="10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22830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13509" y="180771"/>
              <a:ext cx="8241120" cy="5296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7669" y="160971"/>
                <a:ext cx="8265600" cy="533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2" name="Ink 51"/>
              <p14:cNvContentPartPr/>
              <p14:nvPr/>
            </p14:nvContentPartPr>
            <p14:xfrm>
              <a:off x="7600629" y="837771"/>
              <a:ext cx="0" cy="936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5543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4016</TotalTime>
  <Words>1</Words>
  <Application>Microsoft Office PowerPoint</Application>
  <PresentationFormat>On-screen Show (4:3)</PresentationFormat>
  <Paragraphs>1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Electronics (EE221)</dc:title>
  <dc:creator>Dipankar Saha</dc:creator>
  <cp:lastModifiedBy>Dipankar Saha</cp:lastModifiedBy>
  <cp:revision>210</cp:revision>
  <dcterms:created xsi:type="dcterms:W3CDTF">2011-08-02T14:42:34Z</dcterms:created>
  <dcterms:modified xsi:type="dcterms:W3CDTF">2013-08-27T05:54:12Z</dcterms:modified>
</cp:coreProperties>
</file>

<file path=docProps/thumbnail.jpeg>
</file>